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72" r:id="rId3"/>
    <p:sldId id="274" r:id="rId4"/>
    <p:sldId id="275" r:id="rId5"/>
    <p:sldId id="258" r:id="rId6"/>
    <p:sldId id="267" r:id="rId7"/>
    <p:sldId id="273" r:id="rId8"/>
    <p:sldId id="276" r:id="rId9"/>
    <p:sldId id="259" r:id="rId10"/>
    <p:sldId id="260" r:id="rId11"/>
    <p:sldId id="269" r:id="rId12"/>
    <p:sldId id="261" r:id="rId13"/>
    <p:sldId id="270" r:id="rId14"/>
    <p:sldId id="262" r:id="rId15"/>
    <p:sldId id="263" r:id="rId16"/>
    <p:sldId id="268" r:id="rId17"/>
    <p:sldId id="264" r:id="rId18"/>
    <p:sldId id="265" r:id="rId19"/>
    <p:sldId id="266" r:id="rId20"/>
    <p:sldId id="271" r:id="rId2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6363"/>
    <a:srgbClr val="E674B3"/>
    <a:srgbClr val="FD5A2A"/>
    <a:srgbClr val="9BBB59"/>
    <a:srgbClr val="99FF33"/>
    <a:srgbClr val="D408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29" autoAdjust="0"/>
    <p:restoredTop sz="92986" autoAdjust="0"/>
  </p:normalViewPr>
  <p:slideViewPr>
    <p:cSldViewPr>
      <p:cViewPr>
        <p:scale>
          <a:sx n="66" d="100"/>
          <a:sy n="66" d="100"/>
        </p:scale>
        <p:origin x="-121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6412;&#22823;&#20250;\Wiki\teamsendai2014.github.io\images\experiment\&#12487;&#12540;&#12479;&#35299;&#26512;&#29992;\1013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3455;&#39443;\&#37237;&#32032;&#12501;&#12522;&#12540;&#12288;&#20998;&#20809;&#35336;&#12288;&#20170;&#20117;\0917\enzyme%20free%20spectro%200917_1.0_imai_torinaosi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6412;&#22823;&#20250;\Wiki\teamsendai2014.github.io\images\experiment\&#12487;&#12540;&#12479;&#35299;&#26512;&#29992;\1013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6412;&#22823;&#20250;\Wiki\teamsendai2014.github.io\images\experiment\&#12487;&#12540;&#12479;&#35299;&#26512;&#29992;\BAerrorbargraph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6412;&#22823;&#20250;\Wiki\teamsendai2014.github.io\images\experiment\&#12487;&#12540;&#12479;&#35299;&#26512;&#29992;\ABerrorbargraph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6412;&#22823;&#20250;\Wiki\teamsendai2014.github.io\images\experiment\&#12487;&#12540;&#12479;&#35299;&#26512;&#29992;\ABerrorbargraph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3455;&#39443;\ABC\1022\1022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6412;&#22823;&#20250;\Wiki\Discussion\EFD_AB_NoThreshold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6412;&#22823;&#20250;\Wiki\teamsendai2014.github.io_otaki_1.1\images\experiment\&#12487;&#12540;&#12479;&#35299;&#26512;&#29992;\1007_AB_BA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6412;&#22823;&#20250;\Wiki\teamsendai2014.github.io_otaki_1.1\images\experiment\&#12487;&#12540;&#12479;&#35299;&#26512;&#29992;\1007_AB_B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400"/>
            </a:pPr>
            <a:r>
              <a:rPr lang="en-US" altLang="ja-JP" sz="2400" dirty="0" smtClean="0"/>
              <a:t>Input</a:t>
            </a:r>
            <a:r>
              <a:rPr lang="en-US" altLang="ja-JP" sz="2400" baseline="0" dirty="0" smtClean="0"/>
              <a:t>-</a:t>
            </a:r>
            <a:r>
              <a:rPr lang="en-US" altLang="ja-JP" sz="2400" baseline="0" dirty="0" smtClean="0">
                <a:solidFill>
                  <a:srgbClr val="C00000"/>
                </a:solidFill>
              </a:rPr>
              <a:t>A</a:t>
            </a:r>
            <a:r>
              <a:rPr lang="en-US" altLang="ja-JP" sz="2400" baseline="0" dirty="0" smtClean="0">
                <a:solidFill>
                  <a:schemeClr val="accent3"/>
                </a:solidFill>
              </a:rPr>
              <a:t>B</a:t>
            </a:r>
            <a:endParaRPr lang="ja-JP" altLang="en-US" sz="2400" dirty="0">
              <a:solidFill>
                <a:schemeClr val="accent3"/>
              </a:solidFill>
            </a:endParaRPr>
          </a:p>
        </c:rich>
      </c:tx>
      <c:layout>
        <c:manualLayout>
          <c:xMode val="edge"/>
          <c:yMode val="edge"/>
          <c:x val="3.4865107580639161E-2"/>
          <c:y val="1.9242424242424241E-2"/>
        </c:manualLayout>
      </c:layout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Output-A</c:v>
          </c:tx>
          <c:spPr>
            <a:ln w="28575">
              <a:noFill/>
            </a:ln>
          </c:spPr>
          <c:marker>
            <c:symbol val="diamond"/>
            <c:size val="10"/>
            <c:spPr>
              <a:solidFill>
                <a:srgbClr val="C00000"/>
              </a:solidFill>
              <a:ln>
                <a:noFill/>
              </a:ln>
            </c:spPr>
          </c:marker>
          <c:xVal>
            <c:numRef>
              <c:f>Sheet1!$A$25:$A$36</c:f>
              <c:numCache>
                <c:formatCode>General</c:formatCode>
                <c:ptCount val="12"/>
                <c:pt idx="0">
                  <c:v>0.16666666666666666</c:v>
                </c:pt>
                <c:pt idx="1">
                  <c:v>0.5</c:v>
                </c:pt>
                <c:pt idx="2">
                  <c:v>1</c:v>
                </c:pt>
                <c:pt idx="3">
                  <c:v>2</c:v>
                </c:pt>
                <c:pt idx="4">
                  <c:v>5</c:v>
                </c:pt>
                <c:pt idx="5">
                  <c:v>10</c:v>
                </c:pt>
                <c:pt idx="6">
                  <c:v>12</c:v>
                </c:pt>
                <c:pt idx="7">
                  <c:v>15</c:v>
                </c:pt>
                <c:pt idx="8">
                  <c:v>20</c:v>
                </c:pt>
                <c:pt idx="9">
                  <c:v>25</c:v>
                </c:pt>
                <c:pt idx="10">
                  <c:v>30</c:v>
                </c:pt>
                <c:pt idx="11">
                  <c:v>40</c:v>
                </c:pt>
              </c:numCache>
            </c:numRef>
          </c:xVal>
          <c:yVal>
            <c:numRef>
              <c:f>Sheet1!$B$25:$B$36</c:f>
              <c:numCache>
                <c:formatCode>General</c:formatCode>
                <c:ptCount val="12"/>
                <c:pt idx="0">
                  <c:v>0.73673599999999995</c:v>
                </c:pt>
                <c:pt idx="1">
                  <c:v>8.7682260000000003</c:v>
                </c:pt>
                <c:pt idx="2">
                  <c:v>46.614144000000003</c:v>
                </c:pt>
                <c:pt idx="3">
                  <c:v>90.225787999999994</c:v>
                </c:pt>
                <c:pt idx="4">
                  <c:v>93.348675999999998</c:v>
                </c:pt>
                <c:pt idx="5">
                  <c:v>93.382423000000003</c:v>
                </c:pt>
                <c:pt idx="6">
                  <c:v>94.902445</c:v>
                </c:pt>
                <c:pt idx="7">
                  <c:v>94.866400999999996</c:v>
                </c:pt>
                <c:pt idx="8">
                  <c:v>96.329020999999997</c:v>
                </c:pt>
                <c:pt idx="9">
                  <c:v>97.041139999999999</c:v>
                </c:pt>
                <c:pt idx="10">
                  <c:v>97.069973000000005</c:v>
                </c:pt>
                <c:pt idx="11">
                  <c:v>95.608023000000003</c:v>
                </c:pt>
              </c:numCache>
            </c:numRef>
          </c:yVal>
          <c:smooth val="0"/>
        </c:ser>
        <c:ser>
          <c:idx val="1"/>
          <c:order val="1"/>
          <c:tx>
            <c:v>Output-B</c:v>
          </c:tx>
          <c:spPr>
            <a:ln w="28575">
              <a:noFill/>
            </a:ln>
          </c:spPr>
          <c:marker>
            <c:symbol val="circle"/>
            <c:size val="8"/>
            <c:spPr>
              <a:solidFill>
                <a:srgbClr val="92D050"/>
              </a:solidFill>
              <a:ln>
                <a:noFill/>
              </a:ln>
            </c:spPr>
          </c:marker>
          <c:xVal>
            <c:numRef>
              <c:f>Sheet1!$A$25:$A$36</c:f>
              <c:numCache>
                <c:formatCode>General</c:formatCode>
                <c:ptCount val="12"/>
                <c:pt idx="0">
                  <c:v>0.16666666666666666</c:v>
                </c:pt>
                <c:pt idx="1">
                  <c:v>0.5</c:v>
                </c:pt>
                <c:pt idx="2">
                  <c:v>1</c:v>
                </c:pt>
                <c:pt idx="3">
                  <c:v>2</c:v>
                </c:pt>
                <c:pt idx="4">
                  <c:v>5</c:v>
                </c:pt>
                <c:pt idx="5">
                  <c:v>10</c:v>
                </c:pt>
                <c:pt idx="6">
                  <c:v>12</c:v>
                </c:pt>
                <c:pt idx="7">
                  <c:v>15</c:v>
                </c:pt>
                <c:pt idx="8">
                  <c:v>20</c:v>
                </c:pt>
                <c:pt idx="9">
                  <c:v>25</c:v>
                </c:pt>
                <c:pt idx="10">
                  <c:v>30</c:v>
                </c:pt>
                <c:pt idx="11">
                  <c:v>40</c:v>
                </c:pt>
              </c:numCache>
            </c:numRef>
          </c:xVal>
          <c:yVal>
            <c:numRef>
              <c:f>Sheet1!$C$25:$C$36</c:f>
              <c:numCache>
                <c:formatCode>General</c:formatCode>
                <c:ptCount val="12"/>
                <c:pt idx="0">
                  <c:v>3.6982439999999999</c:v>
                </c:pt>
                <c:pt idx="1">
                  <c:v>5.2215509999999998</c:v>
                </c:pt>
                <c:pt idx="2">
                  <c:v>4.5453720000000004</c:v>
                </c:pt>
                <c:pt idx="3">
                  <c:v>4.826441</c:v>
                </c:pt>
                <c:pt idx="4">
                  <c:v>8.2334990000000001</c:v>
                </c:pt>
                <c:pt idx="5">
                  <c:v>40.398454999999998</c:v>
                </c:pt>
                <c:pt idx="6">
                  <c:v>53.780419999999999</c:v>
                </c:pt>
                <c:pt idx="7">
                  <c:v>82.324584999999999</c:v>
                </c:pt>
                <c:pt idx="8">
                  <c:v>94.688751999999994</c:v>
                </c:pt>
                <c:pt idx="9">
                  <c:v>96.124733000000006</c:v>
                </c:pt>
                <c:pt idx="10">
                  <c:v>96.312976000000006</c:v>
                </c:pt>
                <c:pt idx="11">
                  <c:v>96.450046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444864"/>
        <c:axId val="82445440"/>
      </c:scatterChart>
      <c:valAx>
        <c:axId val="82444864"/>
        <c:scaling>
          <c:orientation val="minMax"/>
          <c:max val="40"/>
        </c:scaling>
        <c:delete val="0"/>
        <c:axPos val="b"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altLang="ja-JP" sz="1400" dirty="0"/>
                  <a:t>Reaction</a:t>
                </a:r>
                <a:r>
                  <a:rPr lang="en-US" altLang="ja-JP" sz="1400" baseline="0" dirty="0"/>
                  <a:t> time [min]</a:t>
                </a:r>
                <a:endParaRPr lang="ja-JP" altLang="en-US" sz="1400" dirty="0"/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crossAx val="82445440"/>
        <c:crosses val="autoZero"/>
        <c:crossBetween val="midCat"/>
      </c:valAx>
      <c:valAx>
        <c:axId val="82445440"/>
        <c:scaling>
          <c:orientation val="minMax"/>
          <c:max val="1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altLang="en-US" sz="1400" dirty="0" smtClean="0"/>
                  <a:t>Ratio</a:t>
                </a:r>
                <a:r>
                  <a:rPr lang="en-US" altLang="en-US" sz="1400" baseline="0" dirty="0" smtClean="0"/>
                  <a:t> </a:t>
                </a:r>
                <a:r>
                  <a:rPr lang="en-US" altLang="en-US" sz="1400" baseline="0" dirty="0"/>
                  <a:t>of Output [%]</a:t>
                </a:r>
                <a:endParaRPr lang="en-US" altLang="en-US" sz="1400" dirty="0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82444864"/>
        <c:crosses val="autoZero"/>
        <c:crossBetween val="midCat"/>
        <c:majorUnit val="10"/>
      </c:valAx>
      <c:spPr>
        <a:ln>
          <a:solidFill>
            <a:srgbClr val="212121"/>
          </a:solidFill>
        </a:ln>
      </c:spPr>
    </c:plotArea>
    <c:legend>
      <c:legendPos val="r"/>
      <c:layout>
        <c:manualLayout>
          <c:xMode val="edge"/>
          <c:yMode val="edge"/>
          <c:x val="0.55576463726252634"/>
          <c:y val="0.40960176767676776"/>
          <c:w val="0.17772176548284757"/>
          <c:h val="0.16250000000000001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</c:spPr>
      <c:txPr>
        <a:bodyPr/>
        <a:lstStyle/>
        <a:p>
          <a:pPr>
            <a:defRPr sz="16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8.0963140477005591E-2"/>
          <c:y val="2.8252405949256341E-2"/>
          <c:w val="0.88885453133225112"/>
          <c:h val="0.94349518810148736"/>
        </c:manualLayout>
      </c:layout>
      <c:scatterChart>
        <c:scatterStyle val="lineMarker"/>
        <c:varyColors val="0"/>
        <c:ser>
          <c:idx val="0"/>
          <c:order val="0"/>
          <c:spPr>
            <a:ln>
              <a:solidFill>
                <a:srgbClr val="C00000"/>
              </a:solidFill>
            </a:ln>
          </c:spPr>
          <c:marker>
            <c:symbol val="none"/>
          </c:marker>
          <c:xVal>
            <c:numRef>
              <c:f>'Sheet1 (3)'!$G$101:$G$501</c:f>
              <c:numCache>
                <c:formatCode>General</c:formatCode>
                <c:ptCount val="401"/>
                <c:pt idx="0">
                  <c:v>-700</c:v>
                </c:pt>
                <c:pt idx="1">
                  <c:v>-690</c:v>
                </c:pt>
                <c:pt idx="2">
                  <c:v>-680</c:v>
                </c:pt>
                <c:pt idx="3">
                  <c:v>-670</c:v>
                </c:pt>
                <c:pt idx="4">
                  <c:v>-660</c:v>
                </c:pt>
                <c:pt idx="5">
                  <c:v>-650</c:v>
                </c:pt>
                <c:pt idx="6">
                  <c:v>-640</c:v>
                </c:pt>
                <c:pt idx="7">
                  <c:v>-630</c:v>
                </c:pt>
                <c:pt idx="8">
                  <c:v>-620</c:v>
                </c:pt>
                <c:pt idx="9">
                  <c:v>-610</c:v>
                </c:pt>
                <c:pt idx="10">
                  <c:v>-600</c:v>
                </c:pt>
                <c:pt idx="11">
                  <c:v>-590</c:v>
                </c:pt>
                <c:pt idx="12">
                  <c:v>-580</c:v>
                </c:pt>
                <c:pt idx="13">
                  <c:v>-570</c:v>
                </c:pt>
                <c:pt idx="14">
                  <c:v>-560</c:v>
                </c:pt>
                <c:pt idx="15">
                  <c:v>-550</c:v>
                </c:pt>
                <c:pt idx="16">
                  <c:v>-540</c:v>
                </c:pt>
                <c:pt idx="17">
                  <c:v>-530</c:v>
                </c:pt>
                <c:pt idx="18">
                  <c:v>-520</c:v>
                </c:pt>
                <c:pt idx="19">
                  <c:v>-510</c:v>
                </c:pt>
                <c:pt idx="20">
                  <c:v>-500</c:v>
                </c:pt>
                <c:pt idx="21">
                  <c:v>-490</c:v>
                </c:pt>
                <c:pt idx="22">
                  <c:v>-480</c:v>
                </c:pt>
                <c:pt idx="23">
                  <c:v>-470</c:v>
                </c:pt>
                <c:pt idx="24">
                  <c:v>-460</c:v>
                </c:pt>
                <c:pt idx="25">
                  <c:v>-450</c:v>
                </c:pt>
                <c:pt idx="26">
                  <c:v>-440</c:v>
                </c:pt>
                <c:pt idx="27">
                  <c:v>-430</c:v>
                </c:pt>
                <c:pt idx="28">
                  <c:v>-420</c:v>
                </c:pt>
                <c:pt idx="29">
                  <c:v>-410</c:v>
                </c:pt>
                <c:pt idx="30">
                  <c:v>-400</c:v>
                </c:pt>
                <c:pt idx="31">
                  <c:v>-390</c:v>
                </c:pt>
                <c:pt idx="32">
                  <c:v>-380</c:v>
                </c:pt>
                <c:pt idx="33">
                  <c:v>-370</c:v>
                </c:pt>
                <c:pt idx="34">
                  <c:v>-360</c:v>
                </c:pt>
                <c:pt idx="35">
                  <c:v>-350</c:v>
                </c:pt>
                <c:pt idx="36">
                  <c:v>-340</c:v>
                </c:pt>
                <c:pt idx="37">
                  <c:v>-330</c:v>
                </c:pt>
                <c:pt idx="38">
                  <c:v>-320</c:v>
                </c:pt>
                <c:pt idx="39">
                  <c:v>-310</c:v>
                </c:pt>
                <c:pt idx="40">
                  <c:v>-300</c:v>
                </c:pt>
                <c:pt idx="41">
                  <c:v>-290</c:v>
                </c:pt>
                <c:pt idx="42">
                  <c:v>-280</c:v>
                </c:pt>
                <c:pt idx="43">
                  <c:v>-270</c:v>
                </c:pt>
                <c:pt idx="44">
                  <c:v>-260</c:v>
                </c:pt>
                <c:pt idx="45">
                  <c:v>-250</c:v>
                </c:pt>
                <c:pt idx="46">
                  <c:v>-240</c:v>
                </c:pt>
                <c:pt idx="47">
                  <c:v>-230</c:v>
                </c:pt>
                <c:pt idx="48">
                  <c:v>-220</c:v>
                </c:pt>
                <c:pt idx="49">
                  <c:v>-210</c:v>
                </c:pt>
                <c:pt idx="50">
                  <c:v>-200</c:v>
                </c:pt>
                <c:pt idx="51">
                  <c:v>-190</c:v>
                </c:pt>
                <c:pt idx="52">
                  <c:v>-180</c:v>
                </c:pt>
                <c:pt idx="53">
                  <c:v>-170</c:v>
                </c:pt>
                <c:pt idx="54">
                  <c:v>-160</c:v>
                </c:pt>
                <c:pt idx="55">
                  <c:v>-150</c:v>
                </c:pt>
                <c:pt idx="56">
                  <c:v>-140</c:v>
                </c:pt>
                <c:pt idx="57">
                  <c:v>-130</c:v>
                </c:pt>
                <c:pt idx="58">
                  <c:v>-120</c:v>
                </c:pt>
                <c:pt idx="59">
                  <c:v>-110</c:v>
                </c:pt>
                <c:pt idx="60">
                  <c:v>-100</c:v>
                </c:pt>
                <c:pt idx="61">
                  <c:v>-90</c:v>
                </c:pt>
                <c:pt idx="62">
                  <c:v>-80</c:v>
                </c:pt>
                <c:pt idx="63">
                  <c:v>-70</c:v>
                </c:pt>
                <c:pt idx="64">
                  <c:v>-60</c:v>
                </c:pt>
                <c:pt idx="65">
                  <c:v>-50</c:v>
                </c:pt>
                <c:pt idx="66">
                  <c:v>-40</c:v>
                </c:pt>
                <c:pt idx="67">
                  <c:v>-30</c:v>
                </c:pt>
                <c:pt idx="68">
                  <c:v>-20</c:v>
                </c:pt>
                <c:pt idx="69">
                  <c:v>-10</c:v>
                </c:pt>
                <c:pt idx="70">
                  <c:v>0</c:v>
                </c:pt>
                <c:pt idx="71">
                  <c:v>10</c:v>
                </c:pt>
                <c:pt idx="72">
                  <c:v>20</c:v>
                </c:pt>
                <c:pt idx="73">
                  <c:v>30</c:v>
                </c:pt>
                <c:pt idx="74">
                  <c:v>40</c:v>
                </c:pt>
                <c:pt idx="75">
                  <c:v>50</c:v>
                </c:pt>
                <c:pt idx="76">
                  <c:v>60</c:v>
                </c:pt>
                <c:pt idx="77">
                  <c:v>70</c:v>
                </c:pt>
                <c:pt idx="78">
                  <c:v>80</c:v>
                </c:pt>
                <c:pt idx="79">
                  <c:v>90</c:v>
                </c:pt>
                <c:pt idx="80">
                  <c:v>100</c:v>
                </c:pt>
                <c:pt idx="81">
                  <c:v>110</c:v>
                </c:pt>
                <c:pt idx="82">
                  <c:v>120</c:v>
                </c:pt>
                <c:pt idx="83">
                  <c:v>130</c:v>
                </c:pt>
                <c:pt idx="84">
                  <c:v>140</c:v>
                </c:pt>
                <c:pt idx="85">
                  <c:v>150</c:v>
                </c:pt>
                <c:pt idx="86">
                  <c:v>160</c:v>
                </c:pt>
                <c:pt idx="87">
                  <c:v>170</c:v>
                </c:pt>
                <c:pt idx="88">
                  <c:v>180</c:v>
                </c:pt>
                <c:pt idx="89">
                  <c:v>190</c:v>
                </c:pt>
                <c:pt idx="90">
                  <c:v>200</c:v>
                </c:pt>
                <c:pt idx="91">
                  <c:v>210</c:v>
                </c:pt>
                <c:pt idx="92">
                  <c:v>220</c:v>
                </c:pt>
                <c:pt idx="93">
                  <c:v>230</c:v>
                </c:pt>
                <c:pt idx="94">
                  <c:v>240</c:v>
                </c:pt>
                <c:pt idx="95">
                  <c:v>250</c:v>
                </c:pt>
                <c:pt idx="96">
                  <c:v>260</c:v>
                </c:pt>
                <c:pt idx="97">
                  <c:v>270</c:v>
                </c:pt>
                <c:pt idx="98">
                  <c:v>280</c:v>
                </c:pt>
                <c:pt idx="99">
                  <c:v>290</c:v>
                </c:pt>
                <c:pt idx="100">
                  <c:v>300</c:v>
                </c:pt>
                <c:pt idx="101">
                  <c:v>310</c:v>
                </c:pt>
                <c:pt idx="102">
                  <c:v>320</c:v>
                </c:pt>
                <c:pt idx="103">
                  <c:v>330</c:v>
                </c:pt>
                <c:pt idx="104">
                  <c:v>340</c:v>
                </c:pt>
                <c:pt idx="105">
                  <c:v>350</c:v>
                </c:pt>
                <c:pt idx="106">
                  <c:v>360</c:v>
                </c:pt>
                <c:pt idx="107">
                  <c:v>370</c:v>
                </c:pt>
                <c:pt idx="108">
                  <c:v>380</c:v>
                </c:pt>
                <c:pt idx="109">
                  <c:v>390</c:v>
                </c:pt>
                <c:pt idx="110">
                  <c:v>400</c:v>
                </c:pt>
                <c:pt idx="111">
                  <c:v>410</c:v>
                </c:pt>
                <c:pt idx="112">
                  <c:v>420</c:v>
                </c:pt>
                <c:pt idx="113">
                  <c:v>430</c:v>
                </c:pt>
                <c:pt idx="114">
                  <c:v>440</c:v>
                </c:pt>
                <c:pt idx="115">
                  <c:v>450</c:v>
                </c:pt>
                <c:pt idx="116">
                  <c:v>460</c:v>
                </c:pt>
                <c:pt idx="117">
                  <c:v>470</c:v>
                </c:pt>
                <c:pt idx="118">
                  <c:v>480</c:v>
                </c:pt>
                <c:pt idx="119">
                  <c:v>490</c:v>
                </c:pt>
                <c:pt idx="120">
                  <c:v>500</c:v>
                </c:pt>
                <c:pt idx="121">
                  <c:v>510</c:v>
                </c:pt>
                <c:pt idx="122">
                  <c:v>520</c:v>
                </c:pt>
                <c:pt idx="123">
                  <c:v>530</c:v>
                </c:pt>
                <c:pt idx="124">
                  <c:v>540</c:v>
                </c:pt>
                <c:pt idx="125">
                  <c:v>550</c:v>
                </c:pt>
                <c:pt idx="126">
                  <c:v>560</c:v>
                </c:pt>
                <c:pt idx="127">
                  <c:v>570</c:v>
                </c:pt>
                <c:pt idx="128">
                  <c:v>580</c:v>
                </c:pt>
                <c:pt idx="129">
                  <c:v>590</c:v>
                </c:pt>
                <c:pt idx="130">
                  <c:v>600</c:v>
                </c:pt>
                <c:pt idx="131">
                  <c:v>610</c:v>
                </c:pt>
                <c:pt idx="132">
                  <c:v>620</c:v>
                </c:pt>
                <c:pt idx="133">
                  <c:v>630</c:v>
                </c:pt>
                <c:pt idx="134">
                  <c:v>640</c:v>
                </c:pt>
                <c:pt idx="135">
                  <c:v>650</c:v>
                </c:pt>
                <c:pt idx="136">
                  <c:v>660</c:v>
                </c:pt>
                <c:pt idx="137">
                  <c:v>670</c:v>
                </c:pt>
                <c:pt idx="138">
                  <c:v>680</c:v>
                </c:pt>
                <c:pt idx="139">
                  <c:v>690</c:v>
                </c:pt>
                <c:pt idx="140">
                  <c:v>700</c:v>
                </c:pt>
                <c:pt idx="141">
                  <c:v>710</c:v>
                </c:pt>
                <c:pt idx="142">
                  <c:v>720</c:v>
                </c:pt>
                <c:pt idx="143">
                  <c:v>730</c:v>
                </c:pt>
                <c:pt idx="144">
                  <c:v>740</c:v>
                </c:pt>
                <c:pt idx="145">
                  <c:v>750</c:v>
                </c:pt>
                <c:pt idx="146">
                  <c:v>760</c:v>
                </c:pt>
                <c:pt idx="147">
                  <c:v>770</c:v>
                </c:pt>
                <c:pt idx="148">
                  <c:v>780</c:v>
                </c:pt>
                <c:pt idx="149">
                  <c:v>790</c:v>
                </c:pt>
                <c:pt idx="150">
                  <c:v>800</c:v>
                </c:pt>
                <c:pt idx="151">
                  <c:v>810</c:v>
                </c:pt>
                <c:pt idx="152">
                  <c:v>820</c:v>
                </c:pt>
                <c:pt idx="153">
                  <c:v>830</c:v>
                </c:pt>
                <c:pt idx="154">
                  <c:v>840</c:v>
                </c:pt>
                <c:pt idx="155">
                  <c:v>850</c:v>
                </c:pt>
                <c:pt idx="156">
                  <c:v>860</c:v>
                </c:pt>
                <c:pt idx="157">
                  <c:v>870</c:v>
                </c:pt>
                <c:pt idx="158">
                  <c:v>880</c:v>
                </c:pt>
                <c:pt idx="159">
                  <c:v>890</c:v>
                </c:pt>
                <c:pt idx="160">
                  <c:v>900</c:v>
                </c:pt>
                <c:pt idx="161">
                  <c:v>910</c:v>
                </c:pt>
                <c:pt idx="162">
                  <c:v>920</c:v>
                </c:pt>
                <c:pt idx="163">
                  <c:v>930</c:v>
                </c:pt>
                <c:pt idx="164">
                  <c:v>940</c:v>
                </c:pt>
                <c:pt idx="165">
                  <c:v>950</c:v>
                </c:pt>
                <c:pt idx="166">
                  <c:v>960</c:v>
                </c:pt>
                <c:pt idx="167">
                  <c:v>970</c:v>
                </c:pt>
                <c:pt idx="168">
                  <c:v>980</c:v>
                </c:pt>
                <c:pt idx="169">
                  <c:v>990</c:v>
                </c:pt>
                <c:pt idx="170">
                  <c:v>1000</c:v>
                </c:pt>
                <c:pt idx="171">
                  <c:v>1010</c:v>
                </c:pt>
                <c:pt idx="172">
                  <c:v>1020</c:v>
                </c:pt>
                <c:pt idx="173">
                  <c:v>1030</c:v>
                </c:pt>
                <c:pt idx="174">
                  <c:v>1040</c:v>
                </c:pt>
                <c:pt idx="175">
                  <c:v>1050</c:v>
                </c:pt>
                <c:pt idx="176">
                  <c:v>1060</c:v>
                </c:pt>
                <c:pt idx="177">
                  <c:v>1070</c:v>
                </c:pt>
                <c:pt idx="178">
                  <c:v>1080</c:v>
                </c:pt>
                <c:pt idx="179">
                  <c:v>1090</c:v>
                </c:pt>
                <c:pt idx="180">
                  <c:v>1100</c:v>
                </c:pt>
                <c:pt idx="181">
                  <c:v>1110</c:v>
                </c:pt>
                <c:pt idx="182">
                  <c:v>1120</c:v>
                </c:pt>
                <c:pt idx="183">
                  <c:v>1130</c:v>
                </c:pt>
                <c:pt idx="184">
                  <c:v>1140</c:v>
                </c:pt>
                <c:pt idx="185">
                  <c:v>1150</c:v>
                </c:pt>
                <c:pt idx="186">
                  <c:v>1160</c:v>
                </c:pt>
                <c:pt idx="187">
                  <c:v>1170</c:v>
                </c:pt>
                <c:pt idx="188">
                  <c:v>1180</c:v>
                </c:pt>
                <c:pt idx="189">
                  <c:v>1190</c:v>
                </c:pt>
                <c:pt idx="190">
                  <c:v>1200</c:v>
                </c:pt>
                <c:pt idx="191">
                  <c:v>1210</c:v>
                </c:pt>
                <c:pt idx="192">
                  <c:v>1220</c:v>
                </c:pt>
                <c:pt idx="193">
                  <c:v>1230</c:v>
                </c:pt>
                <c:pt idx="194">
                  <c:v>1240</c:v>
                </c:pt>
                <c:pt idx="195">
                  <c:v>1250</c:v>
                </c:pt>
                <c:pt idx="196">
                  <c:v>1260</c:v>
                </c:pt>
                <c:pt idx="197">
                  <c:v>1270</c:v>
                </c:pt>
                <c:pt idx="198">
                  <c:v>1280</c:v>
                </c:pt>
                <c:pt idx="199">
                  <c:v>1290</c:v>
                </c:pt>
                <c:pt idx="200">
                  <c:v>1300</c:v>
                </c:pt>
                <c:pt idx="201">
                  <c:v>1310</c:v>
                </c:pt>
                <c:pt idx="202">
                  <c:v>1320</c:v>
                </c:pt>
                <c:pt idx="203">
                  <c:v>1330</c:v>
                </c:pt>
                <c:pt idx="204">
                  <c:v>1340</c:v>
                </c:pt>
                <c:pt idx="205">
                  <c:v>1350</c:v>
                </c:pt>
                <c:pt idx="206">
                  <c:v>1360</c:v>
                </c:pt>
                <c:pt idx="207">
                  <c:v>1370</c:v>
                </c:pt>
                <c:pt idx="208">
                  <c:v>1380</c:v>
                </c:pt>
                <c:pt idx="209">
                  <c:v>1390</c:v>
                </c:pt>
                <c:pt idx="210">
                  <c:v>1400</c:v>
                </c:pt>
                <c:pt idx="211">
                  <c:v>1410</c:v>
                </c:pt>
                <c:pt idx="212">
                  <c:v>1420</c:v>
                </c:pt>
                <c:pt idx="213">
                  <c:v>1430</c:v>
                </c:pt>
                <c:pt idx="214">
                  <c:v>1440</c:v>
                </c:pt>
                <c:pt idx="215">
                  <c:v>1450</c:v>
                </c:pt>
                <c:pt idx="216">
                  <c:v>1460</c:v>
                </c:pt>
                <c:pt idx="217">
                  <c:v>1470</c:v>
                </c:pt>
                <c:pt idx="218">
                  <c:v>1480</c:v>
                </c:pt>
                <c:pt idx="219">
                  <c:v>1490</c:v>
                </c:pt>
                <c:pt idx="220">
                  <c:v>1500</c:v>
                </c:pt>
                <c:pt idx="221">
                  <c:v>1510</c:v>
                </c:pt>
                <c:pt idx="222">
                  <c:v>1520</c:v>
                </c:pt>
                <c:pt idx="223">
                  <c:v>1530</c:v>
                </c:pt>
                <c:pt idx="224">
                  <c:v>1540</c:v>
                </c:pt>
                <c:pt idx="225">
                  <c:v>1550</c:v>
                </c:pt>
                <c:pt idx="226">
                  <c:v>1560</c:v>
                </c:pt>
                <c:pt idx="227">
                  <c:v>1570</c:v>
                </c:pt>
                <c:pt idx="228">
                  <c:v>1580</c:v>
                </c:pt>
                <c:pt idx="229">
                  <c:v>1590</c:v>
                </c:pt>
                <c:pt idx="230">
                  <c:v>1600</c:v>
                </c:pt>
                <c:pt idx="231">
                  <c:v>1610</c:v>
                </c:pt>
                <c:pt idx="232">
                  <c:v>1620</c:v>
                </c:pt>
                <c:pt idx="233">
                  <c:v>1630</c:v>
                </c:pt>
                <c:pt idx="234">
                  <c:v>1640</c:v>
                </c:pt>
                <c:pt idx="235">
                  <c:v>1650</c:v>
                </c:pt>
                <c:pt idx="236">
                  <c:v>1660</c:v>
                </c:pt>
                <c:pt idx="237">
                  <c:v>1670</c:v>
                </c:pt>
                <c:pt idx="238">
                  <c:v>1680</c:v>
                </c:pt>
                <c:pt idx="239">
                  <c:v>1690</c:v>
                </c:pt>
                <c:pt idx="240">
                  <c:v>1700</c:v>
                </c:pt>
                <c:pt idx="241">
                  <c:v>1710</c:v>
                </c:pt>
                <c:pt idx="242">
                  <c:v>1720</c:v>
                </c:pt>
                <c:pt idx="243">
                  <c:v>1730</c:v>
                </c:pt>
                <c:pt idx="244">
                  <c:v>1740</c:v>
                </c:pt>
                <c:pt idx="245">
                  <c:v>1750</c:v>
                </c:pt>
                <c:pt idx="246">
                  <c:v>1760</c:v>
                </c:pt>
                <c:pt idx="247">
                  <c:v>1770</c:v>
                </c:pt>
                <c:pt idx="248">
                  <c:v>1780</c:v>
                </c:pt>
                <c:pt idx="249">
                  <c:v>1790</c:v>
                </c:pt>
                <c:pt idx="250">
                  <c:v>1800</c:v>
                </c:pt>
                <c:pt idx="251">
                  <c:v>1810</c:v>
                </c:pt>
                <c:pt idx="252">
                  <c:v>1820</c:v>
                </c:pt>
                <c:pt idx="253">
                  <c:v>1830</c:v>
                </c:pt>
                <c:pt idx="254">
                  <c:v>1840</c:v>
                </c:pt>
                <c:pt idx="255">
                  <c:v>1850</c:v>
                </c:pt>
                <c:pt idx="256">
                  <c:v>1860</c:v>
                </c:pt>
                <c:pt idx="257">
                  <c:v>1870</c:v>
                </c:pt>
                <c:pt idx="258">
                  <c:v>1880</c:v>
                </c:pt>
                <c:pt idx="259">
                  <c:v>1890</c:v>
                </c:pt>
                <c:pt idx="260">
                  <c:v>1900</c:v>
                </c:pt>
                <c:pt idx="261">
                  <c:v>1910</c:v>
                </c:pt>
                <c:pt idx="262">
                  <c:v>1920</c:v>
                </c:pt>
                <c:pt idx="263">
                  <c:v>1930</c:v>
                </c:pt>
                <c:pt idx="264">
                  <c:v>1940</c:v>
                </c:pt>
                <c:pt idx="265">
                  <c:v>1950</c:v>
                </c:pt>
                <c:pt idx="266">
                  <c:v>1960</c:v>
                </c:pt>
                <c:pt idx="267">
                  <c:v>1970</c:v>
                </c:pt>
                <c:pt idx="268">
                  <c:v>1980</c:v>
                </c:pt>
                <c:pt idx="269">
                  <c:v>1990</c:v>
                </c:pt>
                <c:pt idx="270">
                  <c:v>2000</c:v>
                </c:pt>
                <c:pt idx="271">
                  <c:v>2010</c:v>
                </c:pt>
                <c:pt idx="272">
                  <c:v>2020</c:v>
                </c:pt>
                <c:pt idx="273">
                  <c:v>2030</c:v>
                </c:pt>
                <c:pt idx="274">
                  <c:v>2040</c:v>
                </c:pt>
                <c:pt idx="275">
                  <c:v>2050</c:v>
                </c:pt>
                <c:pt idx="276">
                  <c:v>2060</c:v>
                </c:pt>
                <c:pt idx="277">
                  <c:v>2070</c:v>
                </c:pt>
                <c:pt idx="278">
                  <c:v>2080</c:v>
                </c:pt>
                <c:pt idx="279">
                  <c:v>2090</c:v>
                </c:pt>
                <c:pt idx="280">
                  <c:v>2100</c:v>
                </c:pt>
                <c:pt idx="281">
                  <c:v>2110</c:v>
                </c:pt>
                <c:pt idx="282">
                  <c:v>2120</c:v>
                </c:pt>
                <c:pt idx="283">
                  <c:v>2130</c:v>
                </c:pt>
                <c:pt idx="284">
                  <c:v>2140</c:v>
                </c:pt>
                <c:pt idx="285">
                  <c:v>2150</c:v>
                </c:pt>
                <c:pt idx="286">
                  <c:v>2160</c:v>
                </c:pt>
                <c:pt idx="287">
                  <c:v>2170</c:v>
                </c:pt>
                <c:pt idx="288">
                  <c:v>2180</c:v>
                </c:pt>
                <c:pt idx="289">
                  <c:v>2190</c:v>
                </c:pt>
                <c:pt idx="290">
                  <c:v>2200</c:v>
                </c:pt>
                <c:pt idx="291">
                  <c:v>2210</c:v>
                </c:pt>
                <c:pt idx="292">
                  <c:v>2220</c:v>
                </c:pt>
                <c:pt idx="293">
                  <c:v>2230</c:v>
                </c:pt>
                <c:pt idx="294">
                  <c:v>2240</c:v>
                </c:pt>
                <c:pt idx="295">
                  <c:v>2250</c:v>
                </c:pt>
                <c:pt idx="296">
                  <c:v>2260</c:v>
                </c:pt>
                <c:pt idx="297">
                  <c:v>2270</c:v>
                </c:pt>
                <c:pt idx="298">
                  <c:v>2280</c:v>
                </c:pt>
                <c:pt idx="299">
                  <c:v>2290</c:v>
                </c:pt>
                <c:pt idx="300">
                  <c:v>2300</c:v>
                </c:pt>
                <c:pt idx="301">
                  <c:v>2310</c:v>
                </c:pt>
                <c:pt idx="302">
                  <c:v>2320</c:v>
                </c:pt>
                <c:pt idx="303">
                  <c:v>2330</c:v>
                </c:pt>
                <c:pt idx="304">
                  <c:v>2340</c:v>
                </c:pt>
                <c:pt idx="305">
                  <c:v>2350</c:v>
                </c:pt>
                <c:pt idx="306">
                  <c:v>2360</c:v>
                </c:pt>
                <c:pt idx="307">
                  <c:v>2370</c:v>
                </c:pt>
                <c:pt idx="308">
                  <c:v>2380</c:v>
                </c:pt>
                <c:pt idx="309">
                  <c:v>2390</c:v>
                </c:pt>
                <c:pt idx="310">
                  <c:v>2400</c:v>
                </c:pt>
                <c:pt idx="311">
                  <c:v>2410</c:v>
                </c:pt>
                <c:pt idx="312">
                  <c:v>2420</c:v>
                </c:pt>
                <c:pt idx="313">
                  <c:v>2430</c:v>
                </c:pt>
                <c:pt idx="314">
                  <c:v>2440</c:v>
                </c:pt>
                <c:pt idx="315">
                  <c:v>2450</c:v>
                </c:pt>
                <c:pt idx="316">
                  <c:v>2460</c:v>
                </c:pt>
                <c:pt idx="317">
                  <c:v>2470</c:v>
                </c:pt>
                <c:pt idx="318">
                  <c:v>2480</c:v>
                </c:pt>
                <c:pt idx="319">
                  <c:v>2490</c:v>
                </c:pt>
                <c:pt idx="320">
                  <c:v>2500</c:v>
                </c:pt>
                <c:pt idx="321">
                  <c:v>2510</c:v>
                </c:pt>
                <c:pt idx="322">
                  <c:v>2520</c:v>
                </c:pt>
                <c:pt idx="323">
                  <c:v>2530</c:v>
                </c:pt>
                <c:pt idx="324">
                  <c:v>2540</c:v>
                </c:pt>
                <c:pt idx="325">
                  <c:v>2550</c:v>
                </c:pt>
                <c:pt idx="326">
                  <c:v>2560</c:v>
                </c:pt>
                <c:pt idx="327">
                  <c:v>2570</c:v>
                </c:pt>
                <c:pt idx="328">
                  <c:v>2580</c:v>
                </c:pt>
                <c:pt idx="329">
                  <c:v>2590</c:v>
                </c:pt>
                <c:pt idx="330">
                  <c:v>2600</c:v>
                </c:pt>
                <c:pt idx="331">
                  <c:v>2610</c:v>
                </c:pt>
                <c:pt idx="332">
                  <c:v>2620</c:v>
                </c:pt>
                <c:pt idx="333">
                  <c:v>2630</c:v>
                </c:pt>
                <c:pt idx="334">
                  <c:v>2640</c:v>
                </c:pt>
                <c:pt idx="335">
                  <c:v>2650</c:v>
                </c:pt>
                <c:pt idx="336">
                  <c:v>2660</c:v>
                </c:pt>
                <c:pt idx="337">
                  <c:v>2670</c:v>
                </c:pt>
                <c:pt idx="338">
                  <c:v>2680</c:v>
                </c:pt>
                <c:pt idx="339">
                  <c:v>2690</c:v>
                </c:pt>
                <c:pt idx="340">
                  <c:v>2700</c:v>
                </c:pt>
                <c:pt idx="341">
                  <c:v>2710</c:v>
                </c:pt>
                <c:pt idx="342">
                  <c:v>2720</c:v>
                </c:pt>
                <c:pt idx="343">
                  <c:v>2730</c:v>
                </c:pt>
                <c:pt idx="344">
                  <c:v>2740</c:v>
                </c:pt>
                <c:pt idx="345">
                  <c:v>2750</c:v>
                </c:pt>
                <c:pt idx="346">
                  <c:v>2760</c:v>
                </c:pt>
                <c:pt idx="347">
                  <c:v>2770</c:v>
                </c:pt>
                <c:pt idx="348">
                  <c:v>2780</c:v>
                </c:pt>
                <c:pt idx="349">
                  <c:v>2790</c:v>
                </c:pt>
                <c:pt idx="350">
                  <c:v>2800</c:v>
                </c:pt>
                <c:pt idx="351">
                  <c:v>2810</c:v>
                </c:pt>
                <c:pt idx="352">
                  <c:v>2820</c:v>
                </c:pt>
                <c:pt idx="353">
                  <c:v>2830</c:v>
                </c:pt>
                <c:pt idx="354">
                  <c:v>2840</c:v>
                </c:pt>
                <c:pt idx="355">
                  <c:v>2850</c:v>
                </c:pt>
                <c:pt idx="356">
                  <c:v>2860</c:v>
                </c:pt>
                <c:pt idx="357">
                  <c:v>2870</c:v>
                </c:pt>
                <c:pt idx="358">
                  <c:v>2880</c:v>
                </c:pt>
                <c:pt idx="359">
                  <c:v>2890</c:v>
                </c:pt>
                <c:pt idx="360">
                  <c:v>2900</c:v>
                </c:pt>
                <c:pt idx="361">
                  <c:v>2910</c:v>
                </c:pt>
                <c:pt idx="362">
                  <c:v>2920</c:v>
                </c:pt>
                <c:pt idx="363">
                  <c:v>2930</c:v>
                </c:pt>
                <c:pt idx="364">
                  <c:v>2940</c:v>
                </c:pt>
                <c:pt idx="365">
                  <c:v>2950</c:v>
                </c:pt>
                <c:pt idx="366">
                  <c:v>2960</c:v>
                </c:pt>
                <c:pt idx="367">
                  <c:v>2970</c:v>
                </c:pt>
                <c:pt idx="368">
                  <c:v>2980</c:v>
                </c:pt>
                <c:pt idx="369">
                  <c:v>2990</c:v>
                </c:pt>
                <c:pt idx="370">
                  <c:v>3000</c:v>
                </c:pt>
                <c:pt idx="371">
                  <c:v>3010</c:v>
                </c:pt>
                <c:pt idx="372">
                  <c:v>3020</c:v>
                </c:pt>
                <c:pt idx="373">
                  <c:v>3030</c:v>
                </c:pt>
                <c:pt idx="374">
                  <c:v>3040</c:v>
                </c:pt>
                <c:pt idx="375">
                  <c:v>3050</c:v>
                </c:pt>
                <c:pt idx="376">
                  <c:v>3060</c:v>
                </c:pt>
                <c:pt idx="377">
                  <c:v>3070</c:v>
                </c:pt>
                <c:pt idx="378">
                  <c:v>3080</c:v>
                </c:pt>
                <c:pt idx="379">
                  <c:v>3090</c:v>
                </c:pt>
                <c:pt idx="380">
                  <c:v>3100</c:v>
                </c:pt>
                <c:pt idx="381">
                  <c:v>3110</c:v>
                </c:pt>
                <c:pt idx="382">
                  <c:v>3120</c:v>
                </c:pt>
                <c:pt idx="383">
                  <c:v>3130</c:v>
                </c:pt>
                <c:pt idx="384">
                  <c:v>3140</c:v>
                </c:pt>
                <c:pt idx="385">
                  <c:v>3150</c:v>
                </c:pt>
                <c:pt idx="386">
                  <c:v>3160</c:v>
                </c:pt>
                <c:pt idx="387">
                  <c:v>3170</c:v>
                </c:pt>
                <c:pt idx="388">
                  <c:v>3180</c:v>
                </c:pt>
                <c:pt idx="389">
                  <c:v>3190</c:v>
                </c:pt>
                <c:pt idx="390">
                  <c:v>3200</c:v>
                </c:pt>
                <c:pt idx="391">
                  <c:v>3210</c:v>
                </c:pt>
                <c:pt idx="392">
                  <c:v>3220</c:v>
                </c:pt>
                <c:pt idx="393">
                  <c:v>3230</c:v>
                </c:pt>
                <c:pt idx="394">
                  <c:v>3240</c:v>
                </c:pt>
                <c:pt idx="395">
                  <c:v>3250</c:v>
                </c:pt>
                <c:pt idx="396">
                  <c:v>3260</c:v>
                </c:pt>
                <c:pt idx="397">
                  <c:v>3270</c:v>
                </c:pt>
                <c:pt idx="398">
                  <c:v>3280</c:v>
                </c:pt>
                <c:pt idx="399">
                  <c:v>3290</c:v>
                </c:pt>
                <c:pt idx="400">
                  <c:v>3300</c:v>
                </c:pt>
              </c:numCache>
            </c:numRef>
          </c:xVal>
          <c:yVal>
            <c:numRef>
              <c:f>'Sheet1 (3)'!$K$101:$K$501</c:f>
              <c:numCache>
                <c:formatCode>General</c:formatCode>
                <c:ptCount val="401"/>
                <c:pt idx="0">
                  <c:v>-10.503937529466526</c:v>
                </c:pt>
                <c:pt idx="1">
                  <c:v>-10.480075262806222</c:v>
                </c:pt>
                <c:pt idx="2">
                  <c:v>-11.756950021649608</c:v>
                </c:pt>
                <c:pt idx="3">
                  <c:v>1.4052814741623929</c:v>
                </c:pt>
                <c:pt idx="4">
                  <c:v>-3.5424864700972809</c:v>
                </c:pt>
                <c:pt idx="5">
                  <c:v>-4.2422839637883136</c:v>
                </c:pt>
                <c:pt idx="6">
                  <c:v>-6.2316178272037508</c:v>
                </c:pt>
                <c:pt idx="7">
                  <c:v>6.5916720850251034</c:v>
                </c:pt>
                <c:pt idx="8">
                  <c:v>3.7262521456526851</c:v>
                </c:pt>
                <c:pt idx="9">
                  <c:v>4.3544628393628066</c:v>
                </c:pt>
                <c:pt idx="10">
                  <c:v>4.2234638652480694</c:v>
                </c:pt>
                <c:pt idx="11">
                  <c:v>-11.947848154932071</c:v>
                </c:pt>
                <c:pt idx="12">
                  <c:v>-9.2022265338950699</c:v>
                </c:pt>
                <c:pt idx="13">
                  <c:v>-6.9440769317757667</c:v>
                </c:pt>
                <c:pt idx="14">
                  <c:v>6.597028920397829</c:v>
                </c:pt>
                <c:pt idx="15">
                  <c:v>-8.4459387762734739</c:v>
                </c:pt>
                <c:pt idx="16">
                  <c:v>3.9259160095450372</c:v>
                </c:pt>
                <c:pt idx="17">
                  <c:v>-8.6748217421988905</c:v>
                </c:pt>
                <c:pt idx="18">
                  <c:v>-6.4283597808928059</c:v>
                </c:pt>
                <c:pt idx="19">
                  <c:v>-5.6136338192051829</c:v>
                </c:pt>
                <c:pt idx="20">
                  <c:v>-4.3474727311072154</c:v>
                </c:pt>
                <c:pt idx="21">
                  <c:v>-13.678592965355159</c:v>
                </c:pt>
                <c:pt idx="22">
                  <c:v>-6.8924565181840975</c:v>
                </c:pt>
                <c:pt idx="23">
                  <c:v>-2.7540577002393563</c:v>
                </c:pt>
                <c:pt idx="24">
                  <c:v>-16.843508700566144</c:v>
                </c:pt>
                <c:pt idx="25">
                  <c:v>-5.2089492560477169</c:v>
                </c:pt>
                <c:pt idx="26">
                  <c:v>-10.732333510358043</c:v>
                </c:pt>
                <c:pt idx="27">
                  <c:v>-17.213617326317852</c:v>
                </c:pt>
                <c:pt idx="28">
                  <c:v>-4.9562040234619955</c:v>
                </c:pt>
                <c:pt idx="29">
                  <c:v>-8.5204474864577158</c:v>
                </c:pt>
                <c:pt idx="30">
                  <c:v>11.693814285025917</c:v>
                </c:pt>
                <c:pt idx="31">
                  <c:v>-13.1896599913358</c:v>
                </c:pt>
                <c:pt idx="32">
                  <c:v>0.62464446484662639</c:v>
                </c:pt>
                <c:pt idx="33">
                  <c:v>-20.875744781124215</c:v>
                </c:pt>
                <c:pt idx="34">
                  <c:v>-0.74134855519751597</c:v>
                </c:pt>
                <c:pt idx="35">
                  <c:v>7.33432426169795</c:v>
                </c:pt>
                <c:pt idx="36">
                  <c:v>8.9447837687517211</c:v>
                </c:pt>
                <c:pt idx="37">
                  <c:v>-18.220702376389603</c:v>
                </c:pt>
                <c:pt idx="38">
                  <c:v>-25.638945397541885</c:v>
                </c:pt>
                <c:pt idx="39">
                  <c:v>14.430183190419129</c:v>
                </c:pt>
                <c:pt idx="40">
                  <c:v>-11.575791589044831</c:v>
                </c:pt>
                <c:pt idx="41">
                  <c:v>-7.0005671957062976</c:v>
                </c:pt>
                <c:pt idx="42">
                  <c:v>-12.659820274470224</c:v>
                </c:pt>
                <c:pt idx="43">
                  <c:v>-9.2411853366057564</c:v>
                </c:pt>
                <c:pt idx="44">
                  <c:v>-2.1360736922407888</c:v>
                </c:pt>
                <c:pt idx="45">
                  <c:v>-8.8228651924995756</c:v>
                </c:pt>
                <c:pt idx="46">
                  <c:v>-5.919460420484203</c:v>
                </c:pt>
                <c:pt idx="47">
                  <c:v>-10.505885469602056</c:v>
                </c:pt>
                <c:pt idx="48">
                  <c:v>-1.221515798606954</c:v>
                </c:pt>
                <c:pt idx="49">
                  <c:v>-20.688255543078913</c:v>
                </c:pt>
                <c:pt idx="50">
                  <c:v>-9.0619748441365111</c:v>
                </c:pt>
                <c:pt idx="51">
                  <c:v>0.22775166223128357</c:v>
                </c:pt>
                <c:pt idx="52">
                  <c:v>-3.5415125000295151</c:v>
                </c:pt>
                <c:pt idx="53">
                  <c:v>-7.9019764934252477</c:v>
                </c:pt>
                <c:pt idx="54">
                  <c:v>5.94544294506127</c:v>
                </c:pt>
                <c:pt idx="55">
                  <c:v>5.3873580962303933</c:v>
                </c:pt>
                <c:pt idx="56">
                  <c:v>3.4671761076265057</c:v>
                </c:pt>
                <c:pt idx="57">
                  <c:v>-0.20517803289141276</c:v>
                </c:pt>
                <c:pt idx="58">
                  <c:v>-3.840034325800278</c:v>
                </c:pt>
                <c:pt idx="59">
                  <c:v>-6.2871341210664804</c:v>
                </c:pt>
                <c:pt idx="60">
                  <c:v>-1.0637326476286171</c:v>
                </c:pt>
                <c:pt idx="61">
                  <c:v>3.6580742409089351</c:v>
                </c:pt>
                <c:pt idx="62">
                  <c:v>-16.09988255382553</c:v>
                </c:pt>
                <c:pt idx="63">
                  <c:v>-4.667421898368886</c:v>
                </c:pt>
                <c:pt idx="64">
                  <c:v>7.4044501065771957</c:v>
                </c:pt>
                <c:pt idx="65">
                  <c:v>3.9035146979863988</c:v>
                </c:pt>
                <c:pt idx="66">
                  <c:v>-7.3784675820001295</c:v>
                </c:pt>
                <c:pt idx="67">
                  <c:v>0.88274653280503956</c:v>
                </c:pt>
                <c:pt idx="68">
                  <c:v>-0.86406878373623019</c:v>
                </c:pt>
                <c:pt idx="69">
                  <c:v>-13.308484339603451</c:v>
                </c:pt>
                <c:pt idx="70">
                  <c:v>-6.8793079222692137</c:v>
                </c:pt>
                <c:pt idx="71">
                  <c:v>-1.7615822011841187</c:v>
                </c:pt>
                <c:pt idx="72">
                  <c:v>-5.5551956151391213</c:v>
                </c:pt>
                <c:pt idx="73">
                  <c:v>-17.451753007887021</c:v>
                </c:pt>
                <c:pt idx="74">
                  <c:v>-5.4203007607532872</c:v>
                </c:pt>
                <c:pt idx="75">
                  <c:v>-2.6600695886997729</c:v>
                </c:pt>
                <c:pt idx="76">
                  <c:v>2.2175725106805859</c:v>
                </c:pt>
                <c:pt idx="77">
                  <c:v>-8.4327901803586229</c:v>
                </c:pt>
                <c:pt idx="78">
                  <c:v>-15.672309694075558</c:v>
                </c:pt>
                <c:pt idx="79">
                  <c:v>-12.541482911236434</c:v>
                </c:pt>
                <c:pt idx="80">
                  <c:v>-13.217905123301064</c:v>
                </c:pt>
                <c:pt idx="81">
                  <c:v>-7.7485762077518379</c:v>
                </c:pt>
                <c:pt idx="82">
                  <c:v>-22.006524029802449</c:v>
                </c:pt>
                <c:pt idx="83">
                  <c:v>-8.9022437530226419</c:v>
                </c:pt>
                <c:pt idx="84">
                  <c:v>-17.018823312764326</c:v>
                </c:pt>
                <c:pt idx="85">
                  <c:v>0.41037104993772433</c:v>
                </c:pt>
                <c:pt idx="86">
                  <c:v>-1.5531526066818437</c:v>
                </c:pt>
                <c:pt idx="87">
                  <c:v>-0.44964451990111071</c:v>
                </c:pt>
                <c:pt idx="88">
                  <c:v>11.427433471491481</c:v>
                </c:pt>
                <c:pt idx="89">
                  <c:v>-0.9668226258857372</c:v>
                </c:pt>
                <c:pt idx="90">
                  <c:v>4.0379225673383319</c:v>
                </c:pt>
                <c:pt idx="91">
                  <c:v>-0.68437130623312026</c:v>
                </c:pt>
                <c:pt idx="92">
                  <c:v>10.441288777876736</c:v>
                </c:pt>
                <c:pt idx="93">
                  <c:v>-1.3466709523150993</c:v>
                </c:pt>
                <c:pt idx="94">
                  <c:v>3.0688223499095324</c:v>
                </c:pt>
                <c:pt idx="95">
                  <c:v>-4.8076735881274475</c:v>
                </c:pt>
                <c:pt idx="96">
                  <c:v>-0.82608395109331145</c:v>
                </c:pt>
                <c:pt idx="97">
                  <c:v>-8.3889615273090783</c:v>
                </c:pt>
                <c:pt idx="98">
                  <c:v>8.0521402016426951</c:v>
                </c:pt>
                <c:pt idx="99">
                  <c:v>12.857708516008277</c:v>
                </c:pt>
                <c:pt idx="100">
                  <c:v>-5.9520884177544291</c:v>
                </c:pt>
                <c:pt idx="101">
                  <c:v>1.3721664918582663</c:v>
                </c:pt>
                <c:pt idx="102">
                  <c:v>-8.628558163979914</c:v>
                </c:pt>
                <c:pt idx="103">
                  <c:v>-1.5278293849198745</c:v>
                </c:pt>
                <c:pt idx="104">
                  <c:v>16.417082128665136</c:v>
                </c:pt>
                <c:pt idx="105">
                  <c:v>9.9494338936540778</c:v>
                </c:pt>
                <c:pt idx="106">
                  <c:v>-3.1149136103472768</c:v>
                </c:pt>
                <c:pt idx="107">
                  <c:v>7.6391768929092052</c:v>
                </c:pt>
                <c:pt idx="108">
                  <c:v>15.519081726183344</c:v>
                </c:pt>
                <c:pt idx="109">
                  <c:v>14.453071487011668</c:v>
                </c:pt>
                <c:pt idx="110">
                  <c:v>9.1205853659838052</c:v>
                </c:pt>
                <c:pt idx="111">
                  <c:v>-5.452441772989614</c:v>
                </c:pt>
                <c:pt idx="112">
                  <c:v>20.993280492071435</c:v>
                </c:pt>
                <c:pt idx="113">
                  <c:v>13.420176230144079</c:v>
                </c:pt>
                <c:pt idx="114">
                  <c:v>5.9055101722827859</c:v>
                </c:pt>
                <c:pt idx="115">
                  <c:v>15.054498003858189</c:v>
                </c:pt>
                <c:pt idx="116">
                  <c:v>-0.32741127639626172</c:v>
                </c:pt>
                <c:pt idx="117">
                  <c:v>10.845486356000302</c:v>
                </c:pt>
                <c:pt idx="118">
                  <c:v>-9.2557948876222707</c:v>
                </c:pt>
                <c:pt idx="119">
                  <c:v>13.370990741721808</c:v>
                </c:pt>
                <c:pt idx="120">
                  <c:v>10.066797286820066</c:v>
                </c:pt>
                <c:pt idx="121">
                  <c:v>10.116469760276203</c:v>
                </c:pt>
                <c:pt idx="122">
                  <c:v>19.348245047611872</c:v>
                </c:pt>
                <c:pt idx="123">
                  <c:v>18.141983118681598</c:v>
                </c:pt>
                <c:pt idx="124">
                  <c:v>9.0246493143086894</c:v>
                </c:pt>
                <c:pt idx="125">
                  <c:v>13.614483258663704</c:v>
                </c:pt>
                <c:pt idx="126">
                  <c:v>12.683854858911726</c:v>
                </c:pt>
                <c:pt idx="127">
                  <c:v>15.942271720628391</c:v>
                </c:pt>
                <c:pt idx="128">
                  <c:v>7.7346259595504199</c:v>
                </c:pt>
                <c:pt idx="129">
                  <c:v>13.764961634133819</c:v>
                </c:pt>
                <c:pt idx="130">
                  <c:v>23.045435424857825</c:v>
                </c:pt>
                <c:pt idx="131">
                  <c:v>17.850766068419091</c:v>
                </c:pt>
                <c:pt idx="132">
                  <c:v>22.384109748843649</c:v>
                </c:pt>
                <c:pt idx="133">
                  <c:v>26.496698359992521</c:v>
                </c:pt>
                <c:pt idx="134">
                  <c:v>27.55735176379147</c:v>
                </c:pt>
                <c:pt idx="135">
                  <c:v>19.012712359265922</c:v>
                </c:pt>
                <c:pt idx="136">
                  <c:v>25.765246839099028</c:v>
                </c:pt>
                <c:pt idx="137">
                  <c:v>2.8579578302378268</c:v>
                </c:pt>
                <c:pt idx="138">
                  <c:v>13.874046281723784</c:v>
                </c:pt>
                <c:pt idx="139">
                  <c:v>32.460317084933799</c:v>
                </c:pt>
                <c:pt idx="140">
                  <c:v>29.68937224213483</c:v>
                </c:pt>
                <c:pt idx="141">
                  <c:v>20.887117754684766</c:v>
                </c:pt>
                <c:pt idx="142">
                  <c:v>12.779303925552973</c:v>
                </c:pt>
                <c:pt idx="143">
                  <c:v>29.69326812240589</c:v>
                </c:pt>
                <c:pt idx="144">
                  <c:v>29.302706125231108</c:v>
                </c:pt>
                <c:pt idx="145">
                  <c:v>38.317286087454583</c:v>
                </c:pt>
                <c:pt idx="146">
                  <c:v>22.31544485906603</c:v>
                </c:pt>
                <c:pt idx="147">
                  <c:v>22.204412271340502</c:v>
                </c:pt>
                <c:pt idx="148">
                  <c:v>34.145772287205745</c:v>
                </c:pt>
                <c:pt idx="149">
                  <c:v>24.207381715704653</c:v>
                </c:pt>
                <c:pt idx="150">
                  <c:v>41.596156320594353</c:v>
                </c:pt>
                <c:pt idx="151">
                  <c:v>25.77985639011554</c:v>
                </c:pt>
                <c:pt idx="152">
                  <c:v>16.952765665937338</c:v>
                </c:pt>
                <c:pt idx="153">
                  <c:v>39.266906903528003</c:v>
                </c:pt>
                <c:pt idx="154">
                  <c:v>30.627792402428973</c:v>
                </c:pt>
                <c:pt idx="155">
                  <c:v>36.352301475733313</c:v>
                </c:pt>
                <c:pt idx="156">
                  <c:v>33.275530031655329</c:v>
                </c:pt>
                <c:pt idx="157">
                  <c:v>22.812656578661379</c:v>
                </c:pt>
                <c:pt idx="158">
                  <c:v>34.857744406743862</c:v>
                </c:pt>
                <c:pt idx="159">
                  <c:v>40.573487749438286</c:v>
                </c:pt>
                <c:pt idx="160">
                  <c:v>34.933227086995871</c:v>
                </c:pt>
                <c:pt idx="161">
                  <c:v>38.336765488809888</c:v>
                </c:pt>
                <c:pt idx="162">
                  <c:v>25.176968918167354</c:v>
                </c:pt>
                <c:pt idx="163">
                  <c:v>35.383688243338412</c:v>
                </c:pt>
                <c:pt idx="164">
                  <c:v>33.182028905149643</c:v>
                </c:pt>
                <c:pt idx="165">
                  <c:v>24.992401590325347</c:v>
                </c:pt>
                <c:pt idx="166">
                  <c:v>33.639307851966578</c:v>
                </c:pt>
                <c:pt idx="167">
                  <c:v>28.808903300872924</c:v>
                </c:pt>
                <c:pt idx="168">
                  <c:v>29.864199869299114</c:v>
                </c:pt>
                <c:pt idx="169">
                  <c:v>29.9328647590768</c:v>
                </c:pt>
                <c:pt idx="170">
                  <c:v>33.781994466894496</c:v>
                </c:pt>
                <c:pt idx="171">
                  <c:v>34.708726986375446</c:v>
                </c:pt>
                <c:pt idx="172">
                  <c:v>34.212002251813935</c:v>
                </c:pt>
                <c:pt idx="173">
                  <c:v>31.689906761329624</c:v>
                </c:pt>
                <c:pt idx="174">
                  <c:v>20.615380105777568</c:v>
                </c:pt>
                <c:pt idx="175">
                  <c:v>25.710217530270125</c:v>
                </c:pt>
                <c:pt idx="176">
                  <c:v>32.487101261797399</c:v>
                </c:pt>
                <c:pt idx="177">
                  <c:v>33.393867394889078</c:v>
                </c:pt>
                <c:pt idx="178">
                  <c:v>33.195177501064528</c:v>
                </c:pt>
                <c:pt idx="179">
                  <c:v>30.676977890851276</c:v>
                </c:pt>
                <c:pt idx="180">
                  <c:v>34.857257421709967</c:v>
                </c:pt>
                <c:pt idx="181">
                  <c:v>35.086140387635417</c:v>
                </c:pt>
                <c:pt idx="182">
                  <c:v>43.988713792065553</c:v>
                </c:pt>
                <c:pt idx="183">
                  <c:v>38.227193856186062</c:v>
                </c:pt>
                <c:pt idx="184">
                  <c:v>36.868018626616305</c:v>
                </c:pt>
                <c:pt idx="185">
                  <c:v>38.1960268140175</c:v>
                </c:pt>
                <c:pt idx="186">
                  <c:v>42.385072075486107</c:v>
                </c:pt>
                <c:pt idx="187">
                  <c:v>26.647176735462637</c:v>
                </c:pt>
                <c:pt idx="188">
                  <c:v>30.898556081268367</c:v>
                </c:pt>
                <c:pt idx="189">
                  <c:v>46.633042526054744</c:v>
                </c:pt>
                <c:pt idx="190">
                  <c:v>34.330339615047684</c:v>
                </c:pt>
                <c:pt idx="191">
                  <c:v>43.111653746040808</c:v>
                </c:pt>
                <c:pt idx="192">
                  <c:v>45.200332556368522</c:v>
                </c:pt>
                <c:pt idx="193">
                  <c:v>54.713585193289035</c:v>
                </c:pt>
                <c:pt idx="194">
                  <c:v>38.982994628773717</c:v>
                </c:pt>
                <c:pt idx="195">
                  <c:v>47.694669899921429</c:v>
                </c:pt>
                <c:pt idx="196">
                  <c:v>30.819664505779198</c:v>
                </c:pt>
                <c:pt idx="197">
                  <c:v>33.813161509063058</c:v>
                </c:pt>
                <c:pt idx="198">
                  <c:v>48.752401393517125</c:v>
                </c:pt>
                <c:pt idx="199">
                  <c:v>39.406671608252665</c:v>
                </c:pt>
                <c:pt idx="200">
                  <c:v>36.082998751995547</c:v>
                </c:pt>
                <c:pt idx="201">
                  <c:v>33.460097359497333</c:v>
                </c:pt>
                <c:pt idx="202">
                  <c:v>40.733218840552219</c:v>
                </c:pt>
                <c:pt idx="203">
                  <c:v>38.084020256224235</c:v>
                </c:pt>
                <c:pt idx="204">
                  <c:v>43.07561685353339</c:v>
                </c:pt>
                <c:pt idx="205">
                  <c:v>36.621604199471079</c:v>
                </c:pt>
                <c:pt idx="206">
                  <c:v>34.311347198726203</c:v>
                </c:pt>
                <c:pt idx="207">
                  <c:v>50.465614742720398</c:v>
                </c:pt>
                <c:pt idx="208">
                  <c:v>33.364648292856046</c:v>
                </c:pt>
                <c:pt idx="209">
                  <c:v>35.228827002563342</c:v>
                </c:pt>
                <c:pt idx="210">
                  <c:v>50.281534399912367</c:v>
                </c:pt>
                <c:pt idx="211">
                  <c:v>40.356292424326156</c:v>
                </c:pt>
                <c:pt idx="212">
                  <c:v>43.261158151443126</c:v>
                </c:pt>
                <c:pt idx="213">
                  <c:v>40.695720992943166</c:v>
                </c:pt>
                <c:pt idx="214">
                  <c:v>29.748784416268691</c:v>
                </c:pt>
                <c:pt idx="215">
                  <c:v>46.707064251205054</c:v>
                </c:pt>
                <c:pt idx="216">
                  <c:v>49.71906668577649</c:v>
                </c:pt>
                <c:pt idx="217">
                  <c:v>43.83872240162934</c:v>
                </c:pt>
                <c:pt idx="218">
                  <c:v>46.741153203576943</c:v>
                </c:pt>
                <c:pt idx="219">
                  <c:v>39.623866933364859</c:v>
                </c:pt>
                <c:pt idx="220">
                  <c:v>54.619110096715559</c:v>
                </c:pt>
                <c:pt idx="221">
                  <c:v>39.595134816365729</c:v>
                </c:pt>
                <c:pt idx="222">
                  <c:v>42.30764145509864</c:v>
                </c:pt>
                <c:pt idx="223">
                  <c:v>54.183745476423425</c:v>
                </c:pt>
                <c:pt idx="224">
                  <c:v>32.013751808862317</c:v>
                </c:pt>
                <c:pt idx="225">
                  <c:v>38.355757905131362</c:v>
                </c:pt>
                <c:pt idx="226">
                  <c:v>36.706339595366835</c:v>
                </c:pt>
                <c:pt idx="227">
                  <c:v>57.220097162689029</c:v>
                </c:pt>
                <c:pt idx="228">
                  <c:v>41.840622807604049</c:v>
                </c:pt>
                <c:pt idx="229">
                  <c:v>43.940502273711047</c:v>
                </c:pt>
                <c:pt idx="230">
                  <c:v>53.954375525464151</c:v>
                </c:pt>
                <c:pt idx="231">
                  <c:v>43.600586720060136</c:v>
                </c:pt>
                <c:pt idx="232">
                  <c:v>52.277686053802121</c:v>
                </c:pt>
                <c:pt idx="233">
                  <c:v>31.333433716526667</c:v>
                </c:pt>
                <c:pt idx="234">
                  <c:v>59.01415002751709</c:v>
                </c:pt>
                <c:pt idx="235">
                  <c:v>55.264365266611591</c:v>
                </c:pt>
                <c:pt idx="236">
                  <c:v>57.480147170782978</c:v>
                </c:pt>
                <c:pt idx="237">
                  <c:v>51.124505493565223</c:v>
                </c:pt>
                <c:pt idx="238">
                  <c:v>48.297070386835721</c:v>
                </c:pt>
                <c:pt idx="239">
                  <c:v>27.273439489037187</c:v>
                </c:pt>
                <c:pt idx="240">
                  <c:v>47.422932251014302</c:v>
                </c:pt>
                <c:pt idx="241">
                  <c:v>53.118709207319512</c:v>
                </c:pt>
                <c:pt idx="242">
                  <c:v>55.240502999951325</c:v>
                </c:pt>
                <c:pt idx="243">
                  <c:v>42.807775084897322</c:v>
                </c:pt>
                <c:pt idx="244">
                  <c:v>44.541441805523704</c:v>
                </c:pt>
                <c:pt idx="245">
                  <c:v>59.701772895361024</c:v>
                </c:pt>
                <c:pt idx="246">
                  <c:v>45.784714597029129</c:v>
                </c:pt>
                <c:pt idx="247">
                  <c:v>46.173815639102287</c:v>
                </c:pt>
                <c:pt idx="248">
                  <c:v>57.202078716435359</c:v>
                </c:pt>
                <c:pt idx="249">
                  <c:v>51.57837554514493</c:v>
                </c:pt>
                <c:pt idx="250">
                  <c:v>43.90641332133923</c:v>
                </c:pt>
                <c:pt idx="251">
                  <c:v>57.534689494577982</c:v>
                </c:pt>
                <c:pt idx="252">
                  <c:v>43.194928186834943</c:v>
                </c:pt>
                <c:pt idx="253">
                  <c:v>46.618919960072063</c:v>
                </c:pt>
                <c:pt idx="254">
                  <c:v>36.935222561292292</c:v>
                </c:pt>
                <c:pt idx="255">
                  <c:v>48.740226767670038</c:v>
                </c:pt>
                <c:pt idx="256">
                  <c:v>43.658537939092369</c:v>
                </c:pt>
                <c:pt idx="257">
                  <c:v>49.424440740276829</c:v>
                </c:pt>
                <c:pt idx="258">
                  <c:v>37.654012471304803</c:v>
                </c:pt>
                <c:pt idx="259">
                  <c:v>49.427849635513986</c:v>
                </c:pt>
                <c:pt idx="260">
                  <c:v>55.845338412035041</c:v>
                </c:pt>
                <c:pt idx="261">
                  <c:v>53.676307071116454</c:v>
                </c:pt>
                <c:pt idx="262">
                  <c:v>43.107757865769749</c:v>
                </c:pt>
                <c:pt idx="263">
                  <c:v>47.198432150393813</c:v>
                </c:pt>
                <c:pt idx="264">
                  <c:v>47.469682814267109</c:v>
                </c:pt>
                <c:pt idx="265">
                  <c:v>50.464640772652672</c:v>
                </c:pt>
                <c:pt idx="266">
                  <c:v>40.785326239177792</c:v>
                </c:pt>
                <c:pt idx="267">
                  <c:v>44.392911370189118</c:v>
                </c:pt>
                <c:pt idx="268">
                  <c:v>76.818322866309629</c:v>
                </c:pt>
                <c:pt idx="269">
                  <c:v>59.098885423412838</c:v>
                </c:pt>
                <c:pt idx="270">
                  <c:v>44.394372325290817</c:v>
                </c:pt>
                <c:pt idx="271">
                  <c:v>53.866718219365062</c:v>
                </c:pt>
                <c:pt idx="272">
                  <c:v>36.86558370144688</c:v>
                </c:pt>
                <c:pt idx="273">
                  <c:v>45.150173097878479</c:v>
                </c:pt>
                <c:pt idx="274">
                  <c:v>41.751991531437163</c:v>
                </c:pt>
                <c:pt idx="275">
                  <c:v>48.620428449334582</c:v>
                </c:pt>
                <c:pt idx="276">
                  <c:v>44.464011185136165</c:v>
                </c:pt>
                <c:pt idx="277">
                  <c:v>56.679543775078045</c:v>
                </c:pt>
                <c:pt idx="278">
                  <c:v>53.390446856226646</c:v>
                </c:pt>
                <c:pt idx="279">
                  <c:v>54.082939574409451</c:v>
                </c:pt>
                <c:pt idx="280">
                  <c:v>51.317838552017079</c:v>
                </c:pt>
                <c:pt idx="281">
                  <c:v>54.175953715881242</c:v>
                </c:pt>
                <c:pt idx="282">
                  <c:v>52.72814721014467</c:v>
                </c:pt>
                <c:pt idx="283">
                  <c:v>46.204495696236947</c:v>
                </c:pt>
                <c:pt idx="284">
                  <c:v>44.33593412122476</c:v>
                </c:pt>
                <c:pt idx="285">
                  <c:v>54.718455043627834</c:v>
                </c:pt>
                <c:pt idx="286">
                  <c:v>40.962588791511507</c:v>
                </c:pt>
                <c:pt idx="287">
                  <c:v>28.516712280542617</c:v>
                </c:pt>
                <c:pt idx="288">
                  <c:v>45.592842493678901</c:v>
                </c:pt>
                <c:pt idx="289">
                  <c:v>38.865631235607765</c:v>
                </c:pt>
                <c:pt idx="290">
                  <c:v>29.770698742793428</c:v>
                </c:pt>
                <c:pt idx="291">
                  <c:v>38.744371962170689</c:v>
                </c:pt>
                <c:pt idx="292">
                  <c:v>55.870174648763104</c:v>
                </c:pt>
                <c:pt idx="293">
                  <c:v>58.821790939132953</c:v>
                </c:pt>
                <c:pt idx="294">
                  <c:v>43.445238494251228</c:v>
                </c:pt>
                <c:pt idx="295">
                  <c:v>57.710978076843965</c:v>
                </c:pt>
                <c:pt idx="296">
                  <c:v>59.301471197508526</c:v>
                </c:pt>
                <c:pt idx="297">
                  <c:v>54.893282670792118</c:v>
                </c:pt>
                <c:pt idx="298">
                  <c:v>56.80762083898945</c:v>
                </c:pt>
                <c:pt idx="299">
                  <c:v>54.699949612340262</c:v>
                </c:pt>
                <c:pt idx="300">
                  <c:v>57.171398659300699</c:v>
                </c:pt>
                <c:pt idx="301">
                  <c:v>39.267393888561905</c:v>
                </c:pt>
                <c:pt idx="302">
                  <c:v>43.757395900970742</c:v>
                </c:pt>
                <c:pt idx="303">
                  <c:v>61.664809566946701</c:v>
                </c:pt>
                <c:pt idx="304">
                  <c:v>48.081336016825219</c:v>
                </c:pt>
                <c:pt idx="305">
                  <c:v>48.704676860196514</c:v>
                </c:pt>
                <c:pt idx="306">
                  <c:v>50.217739360473544</c:v>
                </c:pt>
                <c:pt idx="307">
                  <c:v>44.550207536133627</c:v>
                </c:pt>
                <c:pt idx="308">
                  <c:v>67.06352565258274</c:v>
                </c:pt>
                <c:pt idx="309">
                  <c:v>48.764576019364206</c:v>
                </c:pt>
                <c:pt idx="310">
                  <c:v>45.830978175248035</c:v>
                </c:pt>
                <c:pt idx="311">
                  <c:v>52.933654894443613</c:v>
                </c:pt>
                <c:pt idx="312">
                  <c:v>48.886809262869093</c:v>
                </c:pt>
                <c:pt idx="313">
                  <c:v>50.910719063690244</c:v>
                </c:pt>
                <c:pt idx="314">
                  <c:v>51.52626814651935</c:v>
                </c:pt>
                <c:pt idx="315">
                  <c:v>54.612292306241159</c:v>
                </c:pt>
                <c:pt idx="316">
                  <c:v>53.817532730942752</c:v>
                </c:pt>
                <c:pt idx="317">
                  <c:v>58.786728016693331</c:v>
                </c:pt>
                <c:pt idx="318">
                  <c:v>51.916830143694206</c:v>
                </c:pt>
                <c:pt idx="319">
                  <c:v>48.839571714582313</c:v>
                </c:pt>
                <c:pt idx="320">
                  <c:v>45.837795965722435</c:v>
                </c:pt>
                <c:pt idx="321">
                  <c:v>38.993708299519177</c:v>
                </c:pt>
                <c:pt idx="322">
                  <c:v>56.797394153277892</c:v>
                </c:pt>
                <c:pt idx="323">
                  <c:v>58.893377739113895</c:v>
                </c:pt>
                <c:pt idx="324">
                  <c:v>57.864865347551245</c:v>
                </c:pt>
                <c:pt idx="325">
                  <c:v>60.201419540125812</c:v>
                </c:pt>
                <c:pt idx="326">
                  <c:v>58.349902441299506</c:v>
                </c:pt>
                <c:pt idx="327">
                  <c:v>50.588821956293017</c:v>
                </c:pt>
                <c:pt idx="328">
                  <c:v>55.348613677473523</c:v>
                </c:pt>
                <c:pt idx="329">
                  <c:v>48.958396062849971</c:v>
                </c:pt>
                <c:pt idx="330">
                  <c:v>58.804746462947008</c:v>
                </c:pt>
                <c:pt idx="331">
                  <c:v>53.697247427573473</c:v>
                </c:pt>
                <c:pt idx="332">
                  <c:v>49.636279230016264</c:v>
                </c:pt>
                <c:pt idx="333">
                  <c:v>63.798777985425659</c:v>
                </c:pt>
                <c:pt idx="334">
                  <c:v>40.826719967057905</c:v>
                </c:pt>
                <c:pt idx="335">
                  <c:v>52.684318557095125</c:v>
                </c:pt>
                <c:pt idx="336">
                  <c:v>45.727250363030805</c:v>
                </c:pt>
                <c:pt idx="337">
                  <c:v>38.484321954076741</c:v>
                </c:pt>
                <c:pt idx="338">
                  <c:v>57.061827026676802</c:v>
                </c:pt>
                <c:pt idx="339">
                  <c:v>43.579159378569301</c:v>
                </c:pt>
                <c:pt idx="340">
                  <c:v>55.014541944229201</c:v>
                </c:pt>
                <c:pt idx="341">
                  <c:v>47.537860719010894</c:v>
                </c:pt>
                <c:pt idx="342">
                  <c:v>48.335542204512571</c:v>
                </c:pt>
                <c:pt idx="343">
                  <c:v>68.665219429026664</c:v>
                </c:pt>
                <c:pt idx="344">
                  <c:v>45.39804848012534</c:v>
                </c:pt>
                <c:pt idx="345">
                  <c:v>72.519705972217125</c:v>
                </c:pt>
                <c:pt idx="346">
                  <c:v>61.300057776567719</c:v>
                </c:pt>
                <c:pt idx="347">
                  <c:v>48.528388277930603</c:v>
                </c:pt>
                <c:pt idx="348">
                  <c:v>50.75634480794907</c:v>
                </c:pt>
                <c:pt idx="349">
                  <c:v>52.491472483677093</c:v>
                </c:pt>
                <c:pt idx="350">
                  <c:v>63.617132567786982</c:v>
                </c:pt>
                <c:pt idx="351">
                  <c:v>49.082090261456486</c:v>
                </c:pt>
                <c:pt idx="352">
                  <c:v>47.851966065865938</c:v>
                </c:pt>
                <c:pt idx="353">
                  <c:v>51.294950255424546</c:v>
                </c:pt>
                <c:pt idx="354">
                  <c:v>48.451931627610797</c:v>
                </c:pt>
                <c:pt idx="355">
                  <c:v>60.678664873331954</c:v>
                </c:pt>
                <c:pt idx="356">
                  <c:v>51.085059705820633</c:v>
                </c:pt>
                <c:pt idx="357">
                  <c:v>49.992752274819217</c:v>
                </c:pt>
                <c:pt idx="358">
                  <c:v>60.941636791629229</c:v>
                </c:pt>
                <c:pt idx="359">
                  <c:v>49.423953755242927</c:v>
                </c:pt>
                <c:pt idx="360">
                  <c:v>45.255848850231253</c:v>
                </c:pt>
                <c:pt idx="361">
                  <c:v>61.803600301603623</c:v>
                </c:pt>
                <c:pt idx="362">
                  <c:v>55.868713693661412</c:v>
                </c:pt>
                <c:pt idx="363">
                  <c:v>50.529409782159227</c:v>
                </c:pt>
                <c:pt idx="364">
                  <c:v>68.677394054873744</c:v>
                </c:pt>
                <c:pt idx="365">
                  <c:v>62.345614644316328</c:v>
                </c:pt>
                <c:pt idx="366">
                  <c:v>57.28632712729722</c:v>
                </c:pt>
                <c:pt idx="367">
                  <c:v>56.772070931515927</c:v>
                </c:pt>
                <c:pt idx="368">
                  <c:v>51.632430883906089</c:v>
                </c:pt>
                <c:pt idx="369">
                  <c:v>45.388308779447691</c:v>
                </c:pt>
                <c:pt idx="370">
                  <c:v>60.005651556504525</c:v>
                </c:pt>
                <c:pt idx="371">
                  <c:v>58.645502356866977</c:v>
                </c:pt>
                <c:pt idx="372">
                  <c:v>55.648596458345942</c:v>
                </c:pt>
                <c:pt idx="373">
                  <c:v>55.160637454394355</c:v>
                </c:pt>
                <c:pt idx="374">
                  <c:v>51.673824611786202</c:v>
                </c:pt>
                <c:pt idx="375">
                  <c:v>60.805280982141731</c:v>
                </c:pt>
                <c:pt idx="376">
                  <c:v>65.441378504715786</c:v>
                </c:pt>
                <c:pt idx="377">
                  <c:v>43.816808075104603</c:v>
                </c:pt>
                <c:pt idx="378">
                  <c:v>48.522544457523942</c:v>
                </c:pt>
                <c:pt idx="379">
                  <c:v>44.651013438147537</c:v>
                </c:pt>
                <c:pt idx="380">
                  <c:v>55.740636629750007</c:v>
                </c:pt>
                <c:pt idx="381">
                  <c:v>41.900521966771741</c:v>
                </c:pt>
                <c:pt idx="382">
                  <c:v>49.147833241030767</c:v>
                </c:pt>
                <c:pt idx="383">
                  <c:v>58.258349254929357</c:v>
                </c:pt>
                <c:pt idx="384">
                  <c:v>49.866136166009447</c:v>
                </c:pt>
                <c:pt idx="385">
                  <c:v>61.431056750682458</c:v>
                </c:pt>
                <c:pt idx="386">
                  <c:v>41.764653142318139</c:v>
                </c:pt>
                <c:pt idx="387">
                  <c:v>44.209804997448813</c:v>
                </c:pt>
                <c:pt idx="388">
                  <c:v>56.970760825340548</c:v>
                </c:pt>
                <c:pt idx="389">
                  <c:v>58.882664068368442</c:v>
                </c:pt>
                <c:pt idx="390">
                  <c:v>61.437874541156845</c:v>
                </c:pt>
                <c:pt idx="391">
                  <c:v>50.662356696409496</c:v>
                </c:pt>
                <c:pt idx="392">
                  <c:v>72.2401765627678</c:v>
                </c:pt>
                <c:pt idx="393">
                  <c:v>55.626195146787317</c:v>
                </c:pt>
                <c:pt idx="394">
                  <c:v>61.105263763014229</c:v>
                </c:pt>
                <c:pt idx="395">
                  <c:v>59.572234876347927</c:v>
                </c:pt>
                <c:pt idx="396">
                  <c:v>45.735529108606826</c:v>
                </c:pt>
                <c:pt idx="397">
                  <c:v>66.222502499065413</c:v>
                </c:pt>
                <c:pt idx="398">
                  <c:v>43.573315558162633</c:v>
                </c:pt>
                <c:pt idx="399">
                  <c:v>64.947575680357531</c:v>
                </c:pt>
                <c:pt idx="400">
                  <c:v>59.049212949956711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7404480"/>
        <c:axId val="87405056"/>
      </c:scatterChart>
      <c:valAx>
        <c:axId val="874044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sz="1600" b="1" dirty="0" smtClean="0"/>
                  <a:t>Time</a:t>
                </a:r>
                <a:r>
                  <a:rPr lang="en-US" altLang="ja-JP" sz="1600" b="1" baseline="0" dirty="0" smtClean="0"/>
                  <a:t> [s]</a:t>
                </a:r>
                <a:endParaRPr lang="ja-JP" altLang="en-US" sz="1600" b="1" dirty="0"/>
              </a:p>
            </c:rich>
          </c:tx>
          <c:layout>
            <c:manualLayout>
              <c:xMode val="edge"/>
              <c:yMode val="edge"/>
              <c:x val="0.46067641881918009"/>
              <c:y val="0.8557597594334059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ja-JP"/>
          </a:p>
        </c:txPr>
        <c:crossAx val="87405056"/>
        <c:crosses val="autoZero"/>
        <c:crossBetween val="midCat"/>
      </c:valAx>
      <c:valAx>
        <c:axId val="8740505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ja-JP" sz="1600" b="1" dirty="0" smtClean="0"/>
                  <a:t>Intensity [%]</a:t>
                </a:r>
                <a:endParaRPr lang="ja-JP" altLang="en-US" sz="700" b="1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ja-JP"/>
          </a:p>
        </c:txPr>
        <c:crossAx val="87404480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3600"/>
            </a:pPr>
            <a:r>
              <a:rPr lang="en-US" altLang="ja-JP" sz="2400" b="1" i="0" baseline="0" dirty="0" smtClean="0">
                <a:effectLst/>
              </a:rPr>
              <a:t>Input-</a:t>
            </a:r>
            <a:r>
              <a:rPr lang="en-US" altLang="ja-JP" sz="2400" b="1" i="0" baseline="0" dirty="0" smtClean="0">
                <a:solidFill>
                  <a:schemeClr val="accent3"/>
                </a:solidFill>
                <a:effectLst/>
              </a:rPr>
              <a:t>B</a:t>
            </a:r>
            <a:r>
              <a:rPr lang="en-US" altLang="ja-JP" sz="2400" b="1" i="0" baseline="0" dirty="0" smtClean="0">
                <a:solidFill>
                  <a:srgbClr val="C00000"/>
                </a:solidFill>
                <a:effectLst/>
              </a:rPr>
              <a:t>A</a:t>
            </a:r>
            <a:endParaRPr lang="ja-JP" altLang="ja-JP" sz="2400" dirty="0">
              <a:solidFill>
                <a:srgbClr val="C00000"/>
              </a:solidFill>
              <a:effectLst/>
            </a:endParaRPr>
          </a:p>
        </c:rich>
      </c:tx>
      <c:layout>
        <c:manualLayout>
          <c:xMode val="edge"/>
          <c:yMode val="edge"/>
          <c:x val="3.5043827160493819E-2"/>
          <c:y val="1.9242424242424241E-2"/>
        </c:manualLayout>
      </c:layout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Output-A</c:v>
          </c:tx>
          <c:spPr>
            <a:ln w="28575">
              <a:noFill/>
            </a:ln>
          </c:spPr>
          <c:marker>
            <c:symbol val="diamond"/>
            <c:size val="10"/>
            <c:spPr>
              <a:solidFill>
                <a:srgbClr val="C00000"/>
              </a:solidFill>
              <a:ln>
                <a:noFill/>
              </a:ln>
            </c:spPr>
          </c:marker>
          <c:xVal>
            <c:numRef>
              <c:f>Sheet1!$A$25:$A$36</c:f>
              <c:numCache>
                <c:formatCode>General</c:formatCode>
                <c:ptCount val="12"/>
                <c:pt idx="0">
                  <c:v>0.16666666666666666</c:v>
                </c:pt>
                <c:pt idx="1">
                  <c:v>0.5</c:v>
                </c:pt>
                <c:pt idx="2">
                  <c:v>1</c:v>
                </c:pt>
                <c:pt idx="3">
                  <c:v>2</c:v>
                </c:pt>
                <c:pt idx="4">
                  <c:v>5</c:v>
                </c:pt>
                <c:pt idx="5">
                  <c:v>10</c:v>
                </c:pt>
                <c:pt idx="6">
                  <c:v>12</c:v>
                </c:pt>
                <c:pt idx="7">
                  <c:v>15</c:v>
                </c:pt>
                <c:pt idx="8">
                  <c:v>20</c:v>
                </c:pt>
                <c:pt idx="9">
                  <c:v>25</c:v>
                </c:pt>
                <c:pt idx="10">
                  <c:v>30</c:v>
                </c:pt>
                <c:pt idx="11">
                  <c:v>40</c:v>
                </c:pt>
              </c:numCache>
            </c:numRef>
          </c:xVal>
          <c:yVal>
            <c:numRef>
              <c:f>Sheet1!$D$25:$D$36</c:f>
              <c:numCache>
                <c:formatCode>General</c:formatCode>
                <c:ptCount val="12"/>
                <c:pt idx="0">
                  <c:v>0.38135200000000002</c:v>
                </c:pt>
                <c:pt idx="1">
                  <c:v>0.33432800000000001</c:v>
                </c:pt>
                <c:pt idx="2">
                  <c:v>0.36278899999999997</c:v>
                </c:pt>
                <c:pt idx="3">
                  <c:v>0.43710500000000002</c:v>
                </c:pt>
                <c:pt idx="4">
                  <c:v>0.52631899999999998</c:v>
                </c:pt>
                <c:pt idx="5">
                  <c:v>7.161842</c:v>
                </c:pt>
                <c:pt idx="6">
                  <c:v>16.465206999999999</c:v>
                </c:pt>
                <c:pt idx="7">
                  <c:v>53.475583999999998</c:v>
                </c:pt>
                <c:pt idx="8">
                  <c:v>92.465394000000003</c:v>
                </c:pt>
                <c:pt idx="9">
                  <c:v>95.714252000000002</c:v>
                </c:pt>
                <c:pt idx="10">
                  <c:v>96.235894999999999</c:v>
                </c:pt>
                <c:pt idx="11">
                  <c:v>96.704117999999994</c:v>
                </c:pt>
              </c:numCache>
            </c:numRef>
          </c:yVal>
          <c:smooth val="0"/>
        </c:ser>
        <c:ser>
          <c:idx val="1"/>
          <c:order val="1"/>
          <c:tx>
            <c:v>Output-B</c:v>
          </c:tx>
          <c:spPr>
            <a:ln w="28575">
              <a:noFill/>
            </a:ln>
          </c:spPr>
          <c:marker>
            <c:symbol val="circle"/>
            <c:size val="8"/>
            <c:spPr>
              <a:solidFill>
                <a:schemeClr val="accent3"/>
              </a:solidFill>
              <a:ln>
                <a:solidFill>
                  <a:srgbClr val="6BBF3F"/>
                </a:solidFill>
              </a:ln>
            </c:spPr>
          </c:marker>
          <c:xVal>
            <c:numRef>
              <c:f>Sheet1!$A$25:$A$36</c:f>
              <c:numCache>
                <c:formatCode>General</c:formatCode>
                <c:ptCount val="12"/>
                <c:pt idx="0">
                  <c:v>0.16666666666666666</c:v>
                </c:pt>
                <c:pt idx="1">
                  <c:v>0.5</c:v>
                </c:pt>
                <c:pt idx="2">
                  <c:v>1</c:v>
                </c:pt>
                <c:pt idx="3">
                  <c:v>2</c:v>
                </c:pt>
                <c:pt idx="4">
                  <c:v>5</c:v>
                </c:pt>
                <c:pt idx="5">
                  <c:v>10</c:v>
                </c:pt>
                <c:pt idx="6">
                  <c:v>12</c:v>
                </c:pt>
                <c:pt idx="7">
                  <c:v>15</c:v>
                </c:pt>
                <c:pt idx="8">
                  <c:v>20</c:v>
                </c:pt>
                <c:pt idx="9">
                  <c:v>25</c:v>
                </c:pt>
                <c:pt idx="10">
                  <c:v>30</c:v>
                </c:pt>
                <c:pt idx="11">
                  <c:v>40</c:v>
                </c:pt>
              </c:numCache>
            </c:numRef>
          </c:xVal>
          <c:yVal>
            <c:numRef>
              <c:f>Sheet1!$E$25:$E$36</c:f>
              <c:numCache>
                <c:formatCode>General</c:formatCode>
                <c:ptCount val="12"/>
                <c:pt idx="0">
                  <c:v>5.5715680000000001</c:v>
                </c:pt>
                <c:pt idx="1">
                  <c:v>44.527613000000002</c:v>
                </c:pt>
                <c:pt idx="2">
                  <c:v>77.911306999999994</c:v>
                </c:pt>
                <c:pt idx="3">
                  <c:v>93.572637</c:v>
                </c:pt>
                <c:pt idx="4">
                  <c:v>95.623048999999995</c:v>
                </c:pt>
                <c:pt idx="5">
                  <c:v>95.379727000000003</c:v>
                </c:pt>
                <c:pt idx="6">
                  <c:v>95.281565000000001</c:v>
                </c:pt>
                <c:pt idx="7">
                  <c:v>95.380992000000006</c:v>
                </c:pt>
                <c:pt idx="8">
                  <c:v>95.687394999999995</c:v>
                </c:pt>
                <c:pt idx="9">
                  <c:v>95.974958000000001</c:v>
                </c:pt>
                <c:pt idx="10">
                  <c:v>95.835224999999994</c:v>
                </c:pt>
                <c:pt idx="11">
                  <c:v>95.902292000000003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447168"/>
        <c:axId val="82447744"/>
      </c:scatterChart>
      <c:valAx>
        <c:axId val="82447168"/>
        <c:scaling>
          <c:orientation val="minMax"/>
          <c:max val="40"/>
        </c:scaling>
        <c:delete val="0"/>
        <c:axPos val="b"/>
        <c:title>
          <c:tx>
            <c:rich>
              <a:bodyPr/>
              <a:lstStyle/>
              <a:p>
                <a:pPr>
                  <a:defRPr sz="2400"/>
                </a:pPr>
                <a:r>
                  <a:rPr lang="en-US" altLang="ja-JP" sz="1400" b="1" dirty="0">
                    <a:solidFill>
                      <a:srgbClr val="212121"/>
                    </a:solidFill>
                  </a:rPr>
                  <a:t>Reaction</a:t>
                </a:r>
                <a:r>
                  <a:rPr lang="en-US" altLang="ja-JP" sz="1400" b="1" baseline="0" dirty="0">
                    <a:solidFill>
                      <a:srgbClr val="212121"/>
                    </a:solidFill>
                  </a:rPr>
                  <a:t> time [min]</a:t>
                </a:r>
                <a:endParaRPr lang="en-US" altLang="ja-JP" sz="1400" b="1" dirty="0">
                  <a:solidFill>
                    <a:srgbClr val="212121"/>
                  </a:solidFill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82447744"/>
        <c:crosses val="autoZero"/>
        <c:crossBetween val="midCat"/>
      </c:valAx>
      <c:valAx>
        <c:axId val="82447744"/>
        <c:scaling>
          <c:orientation val="minMax"/>
          <c:max val="1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2400"/>
                </a:pPr>
                <a:r>
                  <a:rPr lang="en-US" altLang="en-US" sz="1400" dirty="0" smtClean="0">
                    <a:solidFill>
                      <a:srgbClr val="212121"/>
                    </a:solidFill>
                  </a:rPr>
                  <a:t>Ratio</a:t>
                </a:r>
                <a:r>
                  <a:rPr lang="en-US" altLang="en-US" sz="1400" baseline="0" dirty="0" smtClean="0">
                    <a:solidFill>
                      <a:srgbClr val="212121"/>
                    </a:solidFill>
                  </a:rPr>
                  <a:t> </a:t>
                </a:r>
                <a:r>
                  <a:rPr lang="en-US" altLang="en-US" sz="1400" baseline="0" dirty="0">
                    <a:solidFill>
                      <a:srgbClr val="212121"/>
                    </a:solidFill>
                  </a:rPr>
                  <a:t>of Output [%]</a:t>
                </a:r>
                <a:endParaRPr lang="en-US" altLang="en-US" sz="1400" dirty="0">
                  <a:solidFill>
                    <a:srgbClr val="212121"/>
                  </a:solidFill>
                </a:endParaRP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82447168"/>
        <c:crosses val="autoZero"/>
        <c:crossBetween val="midCat"/>
        <c:majorUnit val="10"/>
      </c:valAx>
      <c:spPr>
        <a:noFill/>
        <a:ln>
          <a:solidFill>
            <a:srgbClr val="212121"/>
          </a:solidFill>
        </a:ln>
      </c:spPr>
    </c:plotArea>
    <c:legend>
      <c:legendPos val="r"/>
      <c:layout>
        <c:manualLayout>
          <c:xMode val="edge"/>
          <c:yMode val="edge"/>
          <c:x val="0.55571527777777774"/>
          <c:y val="0.41385126262626259"/>
          <c:w val="0.177741512345679"/>
          <c:h val="0.16250000000000001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</c:spPr>
      <c:txPr>
        <a:bodyPr/>
        <a:lstStyle/>
        <a:p>
          <a:pPr>
            <a:defRPr sz="16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altLang="ja-JP" sz="2800" baseline="0"/>
              <a:t>Input-</a:t>
            </a:r>
            <a:r>
              <a:rPr lang="en-US" altLang="ja-JP" sz="2800" baseline="0">
                <a:solidFill>
                  <a:srgbClr val="00B050"/>
                </a:solidFill>
              </a:rPr>
              <a:t>B</a:t>
            </a:r>
            <a:r>
              <a:rPr lang="en-US" altLang="ja-JP" sz="2800" baseline="0">
                <a:solidFill>
                  <a:srgbClr val="C00000"/>
                </a:solidFill>
              </a:rPr>
              <a:t>A</a:t>
            </a:r>
            <a:endParaRPr lang="en-US" altLang="ja-JP" sz="2800" baseline="0">
              <a:solidFill>
                <a:srgbClr val="00B050"/>
              </a:solidFill>
            </a:endParaRPr>
          </a:p>
        </c:rich>
      </c:tx>
      <c:layout>
        <c:manualLayout>
          <c:xMode val="edge"/>
          <c:yMode val="edge"/>
          <c:x val="7.7450617283950612E-2"/>
          <c:y val="1.9242424242424241E-2"/>
        </c:manualLayout>
      </c:layout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Output-A</c:v>
          </c:tx>
          <c:spPr>
            <a:ln w="28575">
              <a:noFill/>
            </a:ln>
          </c:spPr>
          <c:marker>
            <c:symbol val="diamond"/>
            <c:size val="10"/>
            <c:spPr>
              <a:solidFill>
                <a:srgbClr val="C00000"/>
              </a:solidFill>
              <a:ln>
                <a:noFill/>
              </a:ln>
            </c:spPr>
          </c:marker>
          <c:errBars>
            <c:errDir val="y"/>
            <c:errBarType val="both"/>
            <c:errValType val="cust"/>
            <c:noEndCap val="0"/>
            <c:plus>
              <c:numRef>
                <c:f>[2]Sheet1!$B$40:$N$40</c:f>
                <c:numCache>
                  <c:formatCode>General</c:formatCode>
                  <c:ptCount val="13"/>
                  <c:pt idx="0">
                    <c:v>0.93747944261703997</c:v>
                  </c:pt>
                  <c:pt idx="1">
                    <c:v>1.9697367839228335</c:v>
                  </c:pt>
                  <c:pt idx="2">
                    <c:v>4.5463928169733583</c:v>
                  </c:pt>
                  <c:pt idx="3">
                    <c:v>2.7517089744722094</c:v>
                  </c:pt>
                  <c:pt idx="4">
                    <c:v>21.830327010746768</c:v>
                  </c:pt>
                  <c:pt idx="5">
                    <c:v>15.701730771621621</c:v>
                  </c:pt>
                  <c:pt idx="6">
                    <c:v>10.122852184441369</c:v>
                  </c:pt>
                  <c:pt idx="7">
                    <c:v>7.3172116319988687</c:v>
                  </c:pt>
                  <c:pt idx="8">
                    <c:v>0.52889225944988216</c:v>
                  </c:pt>
                  <c:pt idx="9">
                    <c:v>0.26440795419494229</c:v>
                  </c:pt>
                  <c:pt idx="10">
                    <c:v>0.71452767089984159</c:v>
                  </c:pt>
                  <c:pt idx="11">
                    <c:v>4.5840979337713677</c:v>
                  </c:pt>
                  <c:pt idx="12">
                    <c:v>6.3791509624144265</c:v>
                  </c:pt>
                </c:numCache>
              </c:numRef>
            </c:plus>
            <c:minus>
              <c:numRef>
                <c:f>[2]Sheet1!$B$40:$N$40</c:f>
                <c:numCache>
                  <c:formatCode>General</c:formatCode>
                  <c:ptCount val="13"/>
                  <c:pt idx="0">
                    <c:v>0.93747944261703997</c:v>
                  </c:pt>
                  <c:pt idx="1">
                    <c:v>1.9697367839228335</c:v>
                  </c:pt>
                  <c:pt idx="2">
                    <c:v>4.5463928169733583</c:v>
                  </c:pt>
                  <c:pt idx="3">
                    <c:v>2.7517089744722094</c:v>
                  </c:pt>
                  <c:pt idx="4">
                    <c:v>21.830327010746768</c:v>
                  </c:pt>
                  <c:pt idx="5">
                    <c:v>15.701730771621621</c:v>
                  </c:pt>
                  <c:pt idx="6">
                    <c:v>10.122852184441369</c:v>
                  </c:pt>
                  <c:pt idx="7">
                    <c:v>7.3172116319988687</c:v>
                  </c:pt>
                  <c:pt idx="8">
                    <c:v>0.52889225944988216</c:v>
                  </c:pt>
                  <c:pt idx="9">
                    <c:v>0.26440795419494229</c:v>
                  </c:pt>
                  <c:pt idx="10">
                    <c:v>0.71452767089984159</c:v>
                  </c:pt>
                  <c:pt idx="11">
                    <c:v>4.5840979337713677</c:v>
                  </c:pt>
                  <c:pt idx="12">
                    <c:v>6.3791509624144265</c:v>
                  </c:pt>
                </c:numCache>
              </c:numRef>
            </c:minus>
            <c:spPr>
              <a:ln w="12700">
                <a:solidFill>
                  <a:schemeClr val="tx1"/>
                </a:solidFill>
              </a:ln>
            </c:spPr>
          </c:errBars>
          <c:xVal>
            <c:numRef>
              <c:f>Sheet1!$B$35:$N$35</c:f>
              <c:numCache>
                <c:formatCode>General</c:formatCode>
                <c:ptCount val="13"/>
                <c:pt idx="0">
                  <c:v>0</c:v>
                </c:pt>
                <c:pt idx="1">
                  <c:v>0.16666666666666666</c:v>
                </c:pt>
                <c:pt idx="2">
                  <c:v>0.5</c:v>
                </c:pt>
                <c:pt idx="3">
                  <c:v>1</c:v>
                </c:pt>
                <c:pt idx="4">
                  <c:v>2</c:v>
                </c:pt>
                <c:pt idx="5">
                  <c:v>5</c:v>
                </c:pt>
                <c:pt idx="6">
                  <c:v>10</c:v>
                </c:pt>
                <c:pt idx="7">
                  <c:v>12</c:v>
                </c:pt>
                <c:pt idx="8">
                  <c:v>15</c:v>
                </c:pt>
                <c:pt idx="9">
                  <c:v>20</c:v>
                </c:pt>
                <c:pt idx="10">
                  <c:v>25</c:v>
                </c:pt>
                <c:pt idx="11">
                  <c:v>30</c:v>
                </c:pt>
                <c:pt idx="12">
                  <c:v>40</c:v>
                </c:pt>
              </c:numCache>
            </c:numRef>
          </c:xVal>
          <c:yVal>
            <c:numRef>
              <c:f>Sheet1!$B$39:$N$39</c:f>
              <c:numCache>
                <c:formatCode>General</c:formatCode>
                <c:ptCount val="13"/>
                <c:pt idx="0">
                  <c:v>1.1578093333333335</c:v>
                </c:pt>
                <c:pt idx="1">
                  <c:v>0.7978670000000001</c:v>
                </c:pt>
                <c:pt idx="2">
                  <c:v>0.79637899999999995</c:v>
                </c:pt>
                <c:pt idx="3">
                  <c:v>0.72452300000000003</c:v>
                </c:pt>
                <c:pt idx="4">
                  <c:v>0.62658333333333338</c:v>
                </c:pt>
                <c:pt idx="5">
                  <c:v>0.73638833333333331</c:v>
                </c:pt>
                <c:pt idx="6">
                  <c:v>5.3997556666666666</c:v>
                </c:pt>
                <c:pt idx="7">
                  <c:v>12.427657999999999</c:v>
                </c:pt>
                <c:pt idx="8">
                  <c:v>36.746345666666663</c:v>
                </c:pt>
                <c:pt idx="9">
                  <c:v>83.867720333333338</c:v>
                </c:pt>
                <c:pt idx="10">
                  <c:v>89.164447999999993</c:v>
                </c:pt>
                <c:pt idx="11">
                  <c:v>91.614722999999984</c:v>
                </c:pt>
                <c:pt idx="12">
                  <c:v>93.114567333333341</c:v>
                </c:pt>
              </c:numCache>
            </c:numRef>
          </c:yVal>
          <c:smooth val="0"/>
        </c:ser>
        <c:ser>
          <c:idx val="1"/>
          <c:order val="1"/>
          <c:tx>
            <c:v>Output-B</c:v>
          </c:tx>
          <c:spPr>
            <a:ln w="28575">
              <a:noFill/>
            </a:ln>
          </c:spPr>
          <c:marker>
            <c:symbol val="circle"/>
            <c:size val="8"/>
            <c:spPr>
              <a:solidFill>
                <a:srgbClr val="92D050"/>
              </a:solidFill>
              <a:ln>
                <a:noFill/>
              </a:ln>
            </c:spPr>
          </c:marker>
          <c:errBars>
            <c:errDir val="y"/>
            <c:errBarType val="both"/>
            <c:errValType val="cust"/>
            <c:noEndCap val="0"/>
            <c:plus>
              <c:numRef>
                <c:f>[2]Sheet1!$B$45:$N$45</c:f>
                <c:numCache>
                  <c:formatCode>General</c:formatCode>
                  <c:ptCount val="13"/>
                  <c:pt idx="0">
                    <c:v>0.53169876493200663</c:v>
                  </c:pt>
                  <c:pt idx="1">
                    <c:v>0.54190475630132395</c:v>
                  </c:pt>
                  <c:pt idx="2">
                    <c:v>0.30942376972689078</c:v>
                  </c:pt>
                  <c:pt idx="3">
                    <c:v>0.58259155079580893</c:v>
                  </c:pt>
                  <c:pt idx="4">
                    <c:v>2.3869343599593731</c:v>
                  </c:pt>
                  <c:pt idx="5">
                    <c:v>2.1829526436559918</c:v>
                  </c:pt>
                  <c:pt idx="6">
                    <c:v>6.1535841152914932</c:v>
                  </c:pt>
                  <c:pt idx="7">
                    <c:v>4.8348087405161726</c:v>
                  </c:pt>
                  <c:pt idx="8">
                    <c:v>2.8401325642047484</c:v>
                  </c:pt>
                  <c:pt idx="9">
                    <c:v>0.4506352487685184</c:v>
                  </c:pt>
                  <c:pt idx="10">
                    <c:v>0.35393206165308444</c:v>
                  </c:pt>
                  <c:pt idx="11">
                    <c:v>0.78605785025715158</c:v>
                  </c:pt>
                  <c:pt idx="12">
                    <c:v>0.40570309937386173</c:v>
                  </c:pt>
                </c:numCache>
              </c:numRef>
            </c:plus>
            <c:minus>
              <c:numRef>
                <c:f>[2]Sheet1!$B$45:$N$45</c:f>
                <c:numCache>
                  <c:formatCode>General</c:formatCode>
                  <c:ptCount val="13"/>
                  <c:pt idx="0">
                    <c:v>0.53169876493200663</c:v>
                  </c:pt>
                  <c:pt idx="1">
                    <c:v>0.54190475630132395</c:v>
                  </c:pt>
                  <c:pt idx="2">
                    <c:v>0.30942376972689078</c:v>
                  </c:pt>
                  <c:pt idx="3">
                    <c:v>0.58259155079580893</c:v>
                  </c:pt>
                  <c:pt idx="4">
                    <c:v>2.3869343599593731</c:v>
                  </c:pt>
                  <c:pt idx="5">
                    <c:v>2.1829526436559918</c:v>
                  </c:pt>
                  <c:pt idx="6">
                    <c:v>6.1535841152914932</c:v>
                  </c:pt>
                  <c:pt idx="7">
                    <c:v>4.8348087405161726</c:v>
                  </c:pt>
                  <c:pt idx="8">
                    <c:v>2.8401325642047484</c:v>
                  </c:pt>
                  <c:pt idx="9">
                    <c:v>0.4506352487685184</c:v>
                  </c:pt>
                  <c:pt idx="10">
                    <c:v>0.35393206165308444</c:v>
                  </c:pt>
                  <c:pt idx="11">
                    <c:v>0.78605785025715158</c:v>
                  </c:pt>
                  <c:pt idx="12">
                    <c:v>0.40570309937386173</c:v>
                  </c:pt>
                </c:numCache>
              </c:numRef>
            </c:minus>
            <c:spPr>
              <a:ln w="12700" cmpd="sng">
                <a:solidFill>
                  <a:schemeClr val="tx1"/>
                </a:solidFill>
              </a:ln>
            </c:spPr>
          </c:errBars>
          <c:xVal>
            <c:numRef>
              <c:f>Sheet1!$B$35:$N$35</c:f>
              <c:numCache>
                <c:formatCode>General</c:formatCode>
                <c:ptCount val="13"/>
                <c:pt idx="0">
                  <c:v>0</c:v>
                </c:pt>
                <c:pt idx="1">
                  <c:v>0.16666666666666666</c:v>
                </c:pt>
                <c:pt idx="2">
                  <c:v>0.5</c:v>
                </c:pt>
                <c:pt idx="3">
                  <c:v>1</c:v>
                </c:pt>
                <c:pt idx="4">
                  <c:v>2</c:v>
                </c:pt>
                <c:pt idx="5">
                  <c:v>5</c:v>
                </c:pt>
                <c:pt idx="6">
                  <c:v>10</c:v>
                </c:pt>
                <c:pt idx="7">
                  <c:v>12</c:v>
                </c:pt>
                <c:pt idx="8">
                  <c:v>15</c:v>
                </c:pt>
                <c:pt idx="9">
                  <c:v>20</c:v>
                </c:pt>
                <c:pt idx="10">
                  <c:v>25</c:v>
                </c:pt>
                <c:pt idx="11">
                  <c:v>30</c:v>
                </c:pt>
                <c:pt idx="12">
                  <c:v>40</c:v>
                </c:pt>
              </c:numCache>
            </c:numRef>
          </c:xVal>
          <c:yVal>
            <c:numRef>
              <c:f>Sheet1!$B$44:$N$44</c:f>
              <c:numCache>
                <c:formatCode>General</c:formatCode>
                <c:ptCount val="13"/>
                <c:pt idx="0">
                  <c:v>5.6770196666666664</c:v>
                </c:pt>
                <c:pt idx="1">
                  <c:v>8.6644173333333327</c:v>
                </c:pt>
                <c:pt idx="2">
                  <c:v>46.581903333333337</c:v>
                </c:pt>
                <c:pt idx="3">
                  <c:v>81.762629666666669</c:v>
                </c:pt>
                <c:pt idx="4">
                  <c:v>94.032371666666677</c:v>
                </c:pt>
                <c:pt idx="5">
                  <c:v>94.700651666666658</c:v>
                </c:pt>
                <c:pt idx="6">
                  <c:v>94.322932333333327</c:v>
                </c:pt>
                <c:pt idx="7">
                  <c:v>94.072091666666665</c:v>
                </c:pt>
                <c:pt idx="8">
                  <c:v>93.994648666666691</c:v>
                </c:pt>
                <c:pt idx="9">
                  <c:v>94.677909</c:v>
                </c:pt>
                <c:pt idx="10">
                  <c:v>94.972796666666667</c:v>
                </c:pt>
                <c:pt idx="11">
                  <c:v>95.07632799999999</c:v>
                </c:pt>
                <c:pt idx="12">
                  <c:v>95.327518666666677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494592"/>
        <c:axId val="82498624"/>
      </c:scatterChart>
      <c:valAx>
        <c:axId val="8249459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sz="1600"/>
                  <a:t>Raction</a:t>
                </a:r>
                <a:r>
                  <a:rPr lang="en-US" altLang="ja-JP" sz="1600" baseline="0"/>
                  <a:t> time [min]</a:t>
                </a:r>
                <a:endParaRPr lang="ja-JP" alt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2498624"/>
        <c:crosses val="autoZero"/>
        <c:crossBetween val="midCat"/>
      </c:valAx>
      <c:valAx>
        <c:axId val="82498624"/>
        <c:scaling>
          <c:orientation val="minMax"/>
          <c:max val="1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600"/>
                </a:pPr>
                <a:r>
                  <a:rPr lang="en-US" altLang="ja-JP" sz="1600"/>
                  <a:t>Raito</a:t>
                </a:r>
                <a:r>
                  <a:rPr lang="en-US" altLang="ja-JP" sz="1600" baseline="0"/>
                  <a:t> of Output [%]</a:t>
                </a:r>
                <a:endParaRPr lang="en-US" altLang="ja-JP" sz="16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2494592"/>
        <c:crosses val="autoZero"/>
        <c:crossBetween val="midCat"/>
        <c:majorUnit val="10"/>
      </c:valAx>
    </c:plotArea>
    <c:legend>
      <c:legendPos val="r"/>
      <c:layout>
        <c:manualLayout>
          <c:xMode val="edge"/>
          <c:yMode val="edge"/>
          <c:x val="0.72528962841724176"/>
          <c:y val="0.41536202647468035"/>
          <c:w val="0.18517011270152514"/>
          <c:h val="0.17426954476666318"/>
        </c:manualLayout>
      </c:layout>
      <c:overlay val="1"/>
      <c:spPr>
        <a:solidFill>
          <a:sysClr val="window" lastClr="FFFFFF"/>
        </a:solidFill>
        <a:ln>
          <a:solidFill>
            <a:sysClr val="windowText" lastClr="000000"/>
          </a:solidFill>
        </a:ln>
      </c:spPr>
      <c:txPr>
        <a:bodyPr/>
        <a:lstStyle/>
        <a:p>
          <a:pPr>
            <a:defRPr sz="16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altLang="ja-JP" sz="2800" baseline="0"/>
              <a:t>Input-</a:t>
            </a:r>
            <a:r>
              <a:rPr lang="en-US" altLang="ja-JP" sz="2800" baseline="0">
                <a:solidFill>
                  <a:srgbClr val="C00000"/>
                </a:solidFill>
              </a:rPr>
              <a:t>A</a:t>
            </a:r>
            <a:r>
              <a:rPr lang="en-US" altLang="ja-JP" sz="2800" baseline="0">
                <a:solidFill>
                  <a:srgbClr val="00B050"/>
                </a:solidFill>
              </a:rPr>
              <a:t>B</a:t>
            </a:r>
          </a:p>
        </c:rich>
      </c:tx>
      <c:layout>
        <c:manualLayout>
          <c:xMode val="edge"/>
          <c:yMode val="edge"/>
          <c:x val="7.9141049382716044E-2"/>
          <c:y val="1.9242424242424241E-2"/>
        </c:manualLayout>
      </c:layout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Output-A</c:v>
          </c:tx>
          <c:spPr>
            <a:ln w="28575">
              <a:noFill/>
            </a:ln>
          </c:spPr>
          <c:marker>
            <c:symbol val="diamond"/>
            <c:size val="10"/>
            <c:spPr>
              <a:solidFill>
                <a:srgbClr val="C00000"/>
              </a:solidFill>
              <a:ln>
                <a:noFill/>
              </a:ln>
            </c:spPr>
          </c:marker>
          <c:errBars>
            <c:errDir val="y"/>
            <c:errBarType val="both"/>
            <c:errValType val="cust"/>
            <c:noEndCap val="0"/>
            <c:plus>
              <c:numRef>
                <c:f>Sheet1!$B$40:$N$40</c:f>
                <c:numCache>
                  <c:formatCode>General</c:formatCode>
                  <c:ptCount val="13"/>
                  <c:pt idx="0">
                    <c:v>0.93747944261703997</c:v>
                  </c:pt>
                  <c:pt idx="1">
                    <c:v>1.9697367839228335</c:v>
                  </c:pt>
                  <c:pt idx="2">
                    <c:v>4.5463928169733583</c:v>
                  </c:pt>
                  <c:pt idx="3">
                    <c:v>2.7517089744722094</c:v>
                  </c:pt>
                  <c:pt idx="4">
                    <c:v>21.830327010746768</c:v>
                  </c:pt>
                  <c:pt idx="5">
                    <c:v>15.701730771621621</c:v>
                  </c:pt>
                  <c:pt idx="6">
                    <c:v>10.122852184441369</c:v>
                  </c:pt>
                  <c:pt idx="7">
                    <c:v>7.3172116319988687</c:v>
                  </c:pt>
                  <c:pt idx="8">
                    <c:v>0.52889225944988216</c:v>
                  </c:pt>
                  <c:pt idx="9">
                    <c:v>0.26440795419494229</c:v>
                  </c:pt>
                  <c:pt idx="10">
                    <c:v>0.71452767089984159</c:v>
                  </c:pt>
                  <c:pt idx="11">
                    <c:v>4.5840979337713677</c:v>
                  </c:pt>
                  <c:pt idx="12">
                    <c:v>6.3791509624144265</c:v>
                  </c:pt>
                </c:numCache>
              </c:numRef>
            </c:plus>
            <c:minus>
              <c:numRef>
                <c:f>Sheet1!$B$40:$N$40</c:f>
                <c:numCache>
                  <c:formatCode>General</c:formatCode>
                  <c:ptCount val="13"/>
                  <c:pt idx="0">
                    <c:v>0.93747944261703997</c:v>
                  </c:pt>
                  <c:pt idx="1">
                    <c:v>1.9697367839228335</c:v>
                  </c:pt>
                  <c:pt idx="2">
                    <c:v>4.5463928169733583</c:v>
                  </c:pt>
                  <c:pt idx="3">
                    <c:v>2.7517089744722094</c:v>
                  </c:pt>
                  <c:pt idx="4">
                    <c:v>21.830327010746768</c:v>
                  </c:pt>
                  <c:pt idx="5">
                    <c:v>15.701730771621621</c:v>
                  </c:pt>
                  <c:pt idx="6">
                    <c:v>10.122852184441369</c:v>
                  </c:pt>
                  <c:pt idx="7">
                    <c:v>7.3172116319988687</c:v>
                  </c:pt>
                  <c:pt idx="8">
                    <c:v>0.52889225944988216</c:v>
                  </c:pt>
                  <c:pt idx="9">
                    <c:v>0.26440795419494229</c:v>
                  </c:pt>
                  <c:pt idx="10">
                    <c:v>0.71452767089984159</c:v>
                  </c:pt>
                  <c:pt idx="11">
                    <c:v>4.5840979337713677</c:v>
                  </c:pt>
                  <c:pt idx="12">
                    <c:v>6.3791509624144265</c:v>
                  </c:pt>
                </c:numCache>
              </c:numRef>
            </c:minus>
            <c:spPr>
              <a:ln w="12700">
                <a:solidFill>
                  <a:schemeClr val="tx1"/>
                </a:solidFill>
              </a:ln>
            </c:spPr>
          </c:errBars>
          <c:xVal>
            <c:numRef>
              <c:f>Sheet1!$B$35:$N$35</c:f>
              <c:numCache>
                <c:formatCode>General</c:formatCode>
                <c:ptCount val="13"/>
                <c:pt idx="0">
                  <c:v>0</c:v>
                </c:pt>
                <c:pt idx="1">
                  <c:v>0.16666666666666666</c:v>
                </c:pt>
                <c:pt idx="2">
                  <c:v>0.5</c:v>
                </c:pt>
                <c:pt idx="3">
                  <c:v>1</c:v>
                </c:pt>
                <c:pt idx="4">
                  <c:v>2</c:v>
                </c:pt>
                <c:pt idx="5">
                  <c:v>5</c:v>
                </c:pt>
                <c:pt idx="6">
                  <c:v>10</c:v>
                </c:pt>
                <c:pt idx="7">
                  <c:v>12</c:v>
                </c:pt>
                <c:pt idx="8">
                  <c:v>15</c:v>
                </c:pt>
                <c:pt idx="9">
                  <c:v>20</c:v>
                </c:pt>
                <c:pt idx="10">
                  <c:v>25</c:v>
                </c:pt>
                <c:pt idx="11">
                  <c:v>30</c:v>
                </c:pt>
                <c:pt idx="12">
                  <c:v>40</c:v>
                </c:pt>
              </c:numCache>
            </c:numRef>
          </c:xVal>
          <c:yVal>
            <c:numRef>
              <c:f>Sheet1!$B$39:$N$39</c:f>
              <c:numCache>
                <c:formatCode>General</c:formatCode>
                <c:ptCount val="13"/>
                <c:pt idx="0">
                  <c:v>1.7141696666666668</c:v>
                </c:pt>
                <c:pt idx="1">
                  <c:v>3.0141740000000001</c:v>
                </c:pt>
                <c:pt idx="2">
                  <c:v>15.062162333333333</c:v>
                </c:pt>
                <c:pt idx="3">
                  <c:v>45.986851666666666</c:v>
                </c:pt>
                <c:pt idx="4">
                  <c:v>72.554377666666667</c:v>
                </c:pt>
                <c:pt idx="5">
                  <c:v>81.639124999999993</c:v>
                </c:pt>
                <c:pt idx="6">
                  <c:v>86.610744666666676</c:v>
                </c:pt>
                <c:pt idx="7">
                  <c:v>90.127871666666678</c:v>
                </c:pt>
                <c:pt idx="8">
                  <c:v>94.970954000000006</c:v>
                </c:pt>
                <c:pt idx="9">
                  <c:v>95.957211333333348</c:v>
                </c:pt>
                <c:pt idx="10">
                  <c:v>96.255691666666678</c:v>
                </c:pt>
                <c:pt idx="11">
                  <c:v>93.289249333333331</c:v>
                </c:pt>
                <c:pt idx="12">
                  <c:v>91.897689666666665</c:v>
                </c:pt>
              </c:numCache>
            </c:numRef>
          </c:yVal>
          <c:smooth val="0"/>
        </c:ser>
        <c:ser>
          <c:idx val="1"/>
          <c:order val="1"/>
          <c:tx>
            <c:v>Output-B</c:v>
          </c:tx>
          <c:spPr>
            <a:ln w="28575">
              <a:noFill/>
            </a:ln>
          </c:spPr>
          <c:marker>
            <c:symbol val="circle"/>
            <c:size val="8"/>
            <c:spPr>
              <a:solidFill>
                <a:srgbClr val="92D050"/>
              </a:solidFill>
              <a:ln>
                <a:noFill/>
              </a:ln>
            </c:spPr>
          </c:marker>
          <c:errBars>
            <c:errDir val="y"/>
            <c:errBarType val="both"/>
            <c:errValType val="cust"/>
            <c:noEndCap val="0"/>
            <c:plus>
              <c:numRef>
                <c:f>Sheet1!$B$45:$N$45</c:f>
                <c:numCache>
                  <c:formatCode>General</c:formatCode>
                  <c:ptCount val="13"/>
                  <c:pt idx="0">
                    <c:v>0.53169876493200663</c:v>
                  </c:pt>
                  <c:pt idx="1">
                    <c:v>0.54190475630132395</c:v>
                  </c:pt>
                  <c:pt idx="2">
                    <c:v>0.30942376972689078</c:v>
                  </c:pt>
                  <c:pt idx="3">
                    <c:v>0.58259155079580893</c:v>
                  </c:pt>
                  <c:pt idx="4">
                    <c:v>2.3869343599593731</c:v>
                  </c:pt>
                  <c:pt idx="5">
                    <c:v>2.1829526436559918</c:v>
                  </c:pt>
                  <c:pt idx="6">
                    <c:v>6.1535841152914932</c:v>
                  </c:pt>
                  <c:pt idx="7">
                    <c:v>4.8348087405161726</c:v>
                  </c:pt>
                  <c:pt idx="8">
                    <c:v>2.8401325642047484</c:v>
                  </c:pt>
                  <c:pt idx="9">
                    <c:v>0.4506352487685184</c:v>
                  </c:pt>
                  <c:pt idx="10">
                    <c:v>0.35393206165308444</c:v>
                  </c:pt>
                  <c:pt idx="11">
                    <c:v>0.78605785025715158</c:v>
                  </c:pt>
                  <c:pt idx="12">
                    <c:v>0.40570309937386173</c:v>
                  </c:pt>
                </c:numCache>
              </c:numRef>
            </c:plus>
            <c:minus>
              <c:numRef>
                <c:f>Sheet1!$B$45:$N$45</c:f>
                <c:numCache>
                  <c:formatCode>General</c:formatCode>
                  <c:ptCount val="13"/>
                  <c:pt idx="0">
                    <c:v>0.53169876493200663</c:v>
                  </c:pt>
                  <c:pt idx="1">
                    <c:v>0.54190475630132395</c:v>
                  </c:pt>
                  <c:pt idx="2">
                    <c:v>0.30942376972689078</c:v>
                  </c:pt>
                  <c:pt idx="3">
                    <c:v>0.58259155079580893</c:v>
                  </c:pt>
                  <c:pt idx="4">
                    <c:v>2.3869343599593731</c:v>
                  </c:pt>
                  <c:pt idx="5">
                    <c:v>2.1829526436559918</c:v>
                  </c:pt>
                  <c:pt idx="6">
                    <c:v>6.1535841152914932</c:v>
                  </c:pt>
                  <c:pt idx="7">
                    <c:v>4.8348087405161726</c:v>
                  </c:pt>
                  <c:pt idx="8">
                    <c:v>2.8401325642047484</c:v>
                  </c:pt>
                  <c:pt idx="9">
                    <c:v>0.4506352487685184</c:v>
                  </c:pt>
                  <c:pt idx="10">
                    <c:v>0.35393206165308444</c:v>
                  </c:pt>
                  <c:pt idx="11">
                    <c:v>0.78605785025715158</c:v>
                  </c:pt>
                  <c:pt idx="12">
                    <c:v>0.40570309937386173</c:v>
                  </c:pt>
                </c:numCache>
              </c:numRef>
            </c:minus>
            <c:spPr>
              <a:ln w="12700" cmpd="sng">
                <a:solidFill>
                  <a:schemeClr val="tx1"/>
                </a:solidFill>
              </a:ln>
            </c:spPr>
          </c:errBars>
          <c:xVal>
            <c:numRef>
              <c:f>Sheet1!$B$35:$N$35</c:f>
              <c:numCache>
                <c:formatCode>General</c:formatCode>
                <c:ptCount val="13"/>
                <c:pt idx="0">
                  <c:v>0</c:v>
                </c:pt>
                <c:pt idx="1">
                  <c:v>0.16666666666666666</c:v>
                </c:pt>
                <c:pt idx="2">
                  <c:v>0.5</c:v>
                </c:pt>
                <c:pt idx="3">
                  <c:v>1</c:v>
                </c:pt>
                <c:pt idx="4">
                  <c:v>2</c:v>
                </c:pt>
                <c:pt idx="5">
                  <c:v>5</c:v>
                </c:pt>
                <c:pt idx="6">
                  <c:v>10</c:v>
                </c:pt>
                <c:pt idx="7">
                  <c:v>12</c:v>
                </c:pt>
                <c:pt idx="8">
                  <c:v>15</c:v>
                </c:pt>
                <c:pt idx="9">
                  <c:v>20</c:v>
                </c:pt>
                <c:pt idx="10">
                  <c:v>25</c:v>
                </c:pt>
                <c:pt idx="11">
                  <c:v>30</c:v>
                </c:pt>
                <c:pt idx="12">
                  <c:v>40</c:v>
                </c:pt>
              </c:numCache>
            </c:numRef>
          </c:xVal>
          <c:yVal>
            <c:numRef>
              <c:f>Sheet1!$B$44:$N$44</c:f>
              <c:numCache>
                <c:formatCode>General</c:formatCode>
                <c:ptCount val="13"/>
                <c:pt idx="0">
                  <c:v>4.7867216666666659</c:v>
                </c:pt>
                <c:pt idx="1">
                  <c:v>4.3685730000000005</c:v>
                </c:pt>
                <c:pt idx="2">
                  <c:v>5.1516149999999996</c:v>
                </c:pt>
                <c:pt idx="3">
                  <c:v>5.1582560000000006</c:v>
                </c:pt>
                <c:pt idx="4">
                  <c:v>6.8757429999999999</c:v>
                </c:pt>
                <c:pt idx="5">
                  <c:v>10.676921999999999</c:v>
                </c:pt>
                <c:pt idx="6">
                  <c:v>46.680788666666672</c:v>
                </c:pt>
                <c:pt idx="7">
                  <c:v>60.574464666666664</c:v>
                </c:pt>
                <c:pt idx="8">
                  <c:v>82.484652666666662</c:v>
                </c:pt>
                <c:pt idx="9">
                  <c:v>94.233948999999996</c:v>
                </c:pt>
                <c:pt idx="10">
                  <c:v>95.790990000000008</c:v>
                </c:pt>
                <c:pt idx="11">
                  <c:v>95.497285666666656</c:v>
                </c:pt>
                <c:pt idx="12">
                  <c:v>96.161707333333325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500352"/>
        <c:axId val="82500928"/>
      </c:scatterChart>
      <c:valAx>
        <c:axId val="8250035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sz="1600"/>
                  <a:t>Raction</a:t>
                </a:r>
                <a:r>
                  <a:rPr lang="en-US" altLang="ja-JP" sz="1600" baseline="0"/>
                  <a:t> time [min]</a:t>
                </a:r>
                <a:endParaRPr lang="ja-JP" alt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2500928"/>
        <c:crosses val="autoZero"/>
        <c:crossBetween val="midCat"/>
      </c:valAx>
      <c:valAx>
        <c:axId val="82500928"/>
        <c:scaling>
          <c:orientation val="minMax"/>
          <c:max val="1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600"/>
                </a:pPr>
                <a:r>
                  <a:rPr lang="en-US" altLang="ja-JP" sz="1600"/>
                  <a:t>Raito</a:t>
                </a:r>
                <a:r>
                  <a:rPr lang="en-US" altLang="ja-JP" sz="1600" baseline="0"/>
                  <a:t> of Output [%]</a:t>
                </a:r>
                <a:endParaRPr lang="en-US" altLang="ja-JP" sz="16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2500352"/>
        <c:crosses val="autoZero"/>
        <c:crossBetween val="midCat"/>
        <c:majorUnit val="10"/>
      </c:valAx>
    </c:plotArea>
    <c:legend>
      <c:legendPos val="r"/>
      <c:layout>
        <c:manualLayout>
          <c:xMode val="edge"/>
          <c:yMode val="edge"/>
          <c:x val="0.72528962841724176"/>
          <c:y val="0.41536202647468035"/>
          <c:w val="0.16591336977188081"/>
          <c:h val="0.15907136927942522"/>
        </c:manualLayout>
      </c:layout>
      <c:overlay val="1"/>
      <c:spPr>
        <a:solidFill>
          <a:sysClr val="window" lastClr="FFFFFF"/>
        </a:solidFill>
        <a:ln>
          <a:solidFill>
            <a:sysClr val="windowText" lastClr="000000"/>
          </a:solidFill>
        </a:ln>
      </c:spPr>
      <c:txPr>
        <a:bodyPr/>
        <a:lstStyle/>
        <a:p>
          <a:pPr>
            <a:defRPr sz="16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altLang="ja-JP" sz="2800" baseline="0"/>
              <a:t>Input-</a:t>
            </a:r>
            <a:r>
              <a:rPr lang="en-US" altLang="ja-JP" sz="2800" baseline="0">
                <a:solidFill>
                  <a:srgbClr val="C00000"/>
                </a:solidFill>
              </a:rPr>
              <a:t>A</a:t>
            </a:r>
            <a:r>
              <a:rPr lang="en-US" altLang="ja-JP" sz="2800" baseline="0">
                <a:solidFill>
                  <a:srgbClr val="00B050"/>
                </a:solidFill>
              </a:rPr>
              <a:t>B</a:t>
            </a:r>
          </a:p>
        </c:rich>
      </c:tx>
      <c:layout>
        <c:manualLayout>
          <c:xMode val="edge"/>
          <c:yMode val="edge"/>
          <c:x val="7.9141049382716044E-2"/>
          <c:y val="1.9242424242424241E-2"/>
        </c:manualLayout>
      </c:layout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Output-A</c:v>
          </c:tx>
          <c:spPr>
            <a:ln w="28575">
              <a:noFill/>
            </a:ln>
          </c:spPr>
          <c:marker>
            <c:symbol val="diamond"/>
            <c:size val="10"/>
            <c:spPr>
              <a:solidFill>
                <a:srgbClr val="C00000"/>
              </a:solidFill>
              <a:ln>
                <a:noFill/>
              </a:ln>
            </c:spPr>
          </c:marker>
          <c:errBars>
            <c:errDir val="y"/>
            <c:errBarType val="both"/>
            <c:errValType val="cust"/>
            <c:noEndCap val="0"/>
            <c:plus>
              <c:numRef>
                <c:f>Sheet1!$B$40:$N$40</c:f>
                <c:numCache>
                  <c:formatCode>General</c:formatCode>
                  <c:ptCount val="13"/>
                  <c:pt idx="0">
                    <c:v>0.93747944261703997</c:v>
                  </c:pt>
                  <c:pt idx="1">
                    <c:v>1.9697367839228335</c:v>
                  </c:pt>
                  <c:pt idx="2">
                    <c:v>4.5463928169733583</c:v>
                  </c:pt>
                  <c:pt idx="3">
                    <c:v>2.7517089744722094</c:v>
                  </c:pt>
                  <c:pt idx="4">
                    <c:v>21.830327010746768</c:v>
                  </c:pt>
                  <c:pt idx="5">
                    <c:v>15.701730771621621</c:v>
                  </c:pt>
                  <c:pt idx="6">
                    <c:v>10.122852184441369</c:v>
                  </c:pt>
                  <c:pt idx="7">
                    <c:v>7.3172116319988687</c:v>
                  </c:pt>
                  <c:pt idx="8">
                    <c:v>0.52889225944988216</c:v>
                  </c:pt>
                  <c:pt idx="9">
                    <c:v>0.26440795419494229</c:v>
                  </c:pt>
                  <c:pt idx="10">
                    <c:v>0.71452767089984159</c:v>
                  </c:pt>
                  <c:pt idx="11">
                    <c:v>4.5840979337713677</c:v>
                  </c:pt>
                  <c:pt idx="12">
                    <c:v>6.3791509624144265</c:v>
                  </c:pt>
                </c:numCache>
              </c:numRef>
            </c:plus>
            <c:minus>
              <c:numRef>
                <c:f>Sheet1!$B$40:$N$40</c:f>
                <c:numCache>
                  <c:formatCode>General</c:formatCode>
                  <c:ptCount val="13"/>
                  <c:pt idx="0">
                    <c:v>0.93747944261703997</c:v>
                  </c:pt>
                  <c:pt idx="1">
                    <c:v>1.9697367839228335</c:v>
                  </c:pt>
                  <c:pt idx="2">
                    <c:v>4.5463928169733583</c:v>
                  </c:pt>
                  <c:pt idx="3">
                    <c:v>2.7517089744722094</c:v>
                  </c:pt>
                  <c:pt idx="4">
                    <c:v>21.830327010746768</c:v>
                  </c:pt>
                  <c:pt idx="5">
                    <c:v>15.701730771621621</c:v>
                  </c:pt>
                  <c:pt idx="6">
                    <c:v>10.122852184441369</c:v>
                  </c:pt>
                  <c:pt idx="7">
                    <c:v>7.3172116319988687</c:v>
                  </c:pt>
                  <c:pt idx="8">
                    <c:v>0.52889225944988216</c:v>
                  </c:pt>
                  <c:pt idx="9">
                    <c:v>0.26440795419494229</c:v>
                  </c:pt>
                  <c:pt idx="10">
                    <c:v>0.71452767089984159</c:v>
                  </c:pt>
                  <c:pt idx="11">
                    <c:v>4.5840979337713677</c:v>
                  </c:pt>
                  <c:pt idx="12">
                    <c:v>6.3791509624144265</c:v>
                  </c:pt>
                </c:numCache>
              </c:numRef>
            </c:minus>
            <c:spPr>
              <a:ln w="12700">
                <a:solidFill>
                  <a:schemeClr val="tx1"/>
                </a:solidFill>
              </a:ln>
            </c:spPr>
          </c:errBars>
          <c:xVal>
            <c:numRef>
              <c:f>Sheet1!$B$35:$N$35</c:f>
              <c:numCache>
                <c:formatCode>General</c:formatCode>
                <c:ptCount val="13"/>
                <c:pt idx="0">
                  <c:v>0</c:v>
                </c:pt>
                <c:pt idx="1">
                  <c:v>0.16666666666666666</c:v>
                </c:pt>
                <c:pt idx="2">
                  <c:v>0.5</c:v>
                </c:pt>
                <c:pt idx="3">
                  <c:v>1</c:v>
                </c:pt>
                <c:pt idx="4">
                  <c:v>2</c:v>
                </c:pt>
                <c:pt idx="5">
                  <c:v>5</c:v>
                </c:pt>
                <c:pt idx="6">
                  <c:v>10</c:v>
                </c:pt>
                <c:pt idx="7">
                  <c:v>12</c:v>
                </c:pt>
                <c:pt idx="8">
                  <c:v>15</c:v>
                </c:pt>
                <c:pt idx="9">
                  <c:v>20</c:v>
                </c:pt>
                <c:pt idx="10">
                  <c:v>25</c:v>
                </c:pt>
                <c:pt idx="11">
                  <c:v>30</c:v>
                </c:pt>
                <c:pt idx="12">
                  <c:v>40</c:v>
                </c:pt>
              </c:numCache>
            </c:numRef>
          </c:xVal>
          <c:yVal>
            <c:numRef>
              <c:f>Sheet1!$B$39:$N$39</c:f>
              <c:numCache>
                <c:formatCode>General</c:formatCode>
                <c:ptCount val="13"/>
                <c:pt idx="0">
                  <c:v>1.7141696666666668</c:v>
                </c:pt>
                <c:pt idx="1">
                  <c:v>3.0141740000000001</c:v>
                </c:pt>
                <c:pt idx="2">
                  <c:v>15.062162333333333</c:v>
                </c:pt>
                <c:pt idx="3">
                  <c:v>45.986851666666666</c:v>
                </c:pt>
                <c:pt idx="4">
                  <c:v>72.554377666666667</c:v>
                </c:pt>
                <c:pt idx="5">
                  <c:v>81.639124999999993</c:v>
                </c:pt>
                <c:pt idx="6">
                  <c:v>86.610744666666676</c:v>
                </c:pt>
                <c:pt idx="7">
                  <c:v>90.127871666666678</c:v>
                </c:pt>
                <c:pt idx="8">
                  <c:v>94.970954000000006</c:v>
                </c:pt>
                <c:pt idx="9">
                  <c:v>95.957211333333348</c:v>
                </c:pt>
                <c:pt idx="10">
                  <c:v>96.255691666666678</c:v>
                </c:pt>
                <c:pt idx="11">
                  <c:v>93.289249333333331</c:v>
                </c:pt>
                <c:pt idx="12">
                  <c:v>91.897689666666665</c:v>
                </c:pt>
              </c:numCache>
            </c:numRef>
          </c:yVal>
          <c:smooth val="0"/>
        </c:ser>
        <c:ser>
          <c:idx val="1"/>
          <c:order val="1"/>
          <c:tx>
            <c:v>Output-B</c:v>
          </c:tx>
          <c:spPr>
            <a:ln w="28575">
              <a:noFill/>
            </a:ln>
          </c:spPr>
          <c:marker>
            <c:symbol val="circle"/>
            <c:size val="8"/>
            <c:spPr>
              <a:solidFill>
                <a:srgbClr val="92D050"/>
              </a:solidFill>
              <a:ln>
                <a:noFill/>
              </a:ln>
            </c:spPr>
          </c:marker>
          <c:errBars>
            <c:errDir val="y"/>
            <c:errBarType val="both"/>
            <c:errValType val="cust"/>
            <c:noEndCap val="0"/>
            <c:plus>
              <c:numRef>
                <c:f>Sheet1!$B$45:$N$45</c:f>
                <c:numCache>
                  <c:formatCode>General</c:formatCode>
                  <c:ptCount val="13"/>
                  <c:pt idx="0">
                    <c:v>0.53169876493200663</c:v>
                  </c:pt>
                  <c:pt idx="1">
                    <c:v>0.54190475630132395</c:v>
                  </c:pt>
                  <c:pt idx="2">
                    <c:v>0.30942376972689078</c:v>
                  </c:pt>
                  <c:pt idx="3">
                    <c:v>0.58259155079580893</c:v>
                  </c:pt>
                  <c:pt idx="4">
                    <c:v>2.3869343599593731</c:v>
                  </c:pt>
                  <c:pt idx="5">
                    <c:v>2.1829526436559918</c:v>
                  </c:pt>
                  <c:pt idx="6">
                    <c:v>6.1535841152914932</c:v>
                  </c:pt>
                  <c:pt idx="7">
                    <c:v>4.8348087405161726</c:v>
                  </c:pt>
                  <c:pt idx="8">
                    <c:v>2.8401325642047484</c:v>
                  </c:pt>
                  <c:pt idx="9">
                    <c:v>0.4506352487685184</c:v>
                  </c:pt>
                  <c:pt idx="10">
                    <c:v>0.35393206165308444</c:v>
                  </c:pt>
                  <c:pt idx="11">
                    <c:v>0.78605785025715158</c:v>
                  </c:pt>
                  <c:pt idx="12">
                    <c:v>0.40570309937386173</c:v>
                  </c:pt>
                </c:numCache>
              </c:numRef>
            </c:plus>
            <c:minus>
              <c:numRef>
                <c:f>Sheet1!$B$45:$N$45</c:f>
                <c:numCache>
                  <c:formatCode>General</c:formatCode>
                  <c:ptCount val="13"/>
                  <c:pt idx="0">
                    <c:v>0.53169876493200663</c:v>
                  </c:pt>
                  <c:pt idx="1">
                    <c:v>0.54190475630132395</c:v>
                  </c:pt>
                  <c:pt idx="2">
                    <c:v>0.30942376972689078</c:v>
                  </c:pt>
                  <c:pt idx="3">
                    <c:v>0.58259155079580893</c:v>
                  </c:pt>
                  <c:pt idx="4">
                    <c:v>2.3869343599593731</c:v>
                  </c:pt>
                  <c:pt idx="5">
                    <c:v>2.1829526436559918</c:v>
                  </c:pt>
                  <c:pt idx="6">
                    <c:v>6.1535841152914932</c:v>
                  </c:pt>
                  <c:pt idx="7">
                    <c:v>4.8348087405161726</c:v>
                  </c:pt>
                  <c:pt idx="8">
                    <c:v>2.8401325642047484</c:v>
                  </c:pt>
                  <c:pt idx="9">
                    <c:v>0.4506352487685184</c:v>
                  </c:pt>
                  <c:pt idx="10">
                    <c:v>0.35393206165308444</c:v>
                  </c:pt>
                  <c:pt idx="11">
                    <c:v>0.78605785025715158</c:v>
                  </c:pt>
                  <c:pt idx="12">
                    <c:v>0.40570309937386173</c:v>
                  </c:pt>
                </c:numCache>
              </c:numRef>
            </c:minus>
            <c:spPr>
              <a:ln w="12700" cmpd="sng">
                <a:solidFill>
                  <a:schemeClr val="tx1"/>
                </a:solidFill>
              </a:ln>
            </c:spPr>
          </c:errBars>
          <c:xVal>
            <c:numRef>
              <c:f>Sheet1!$B$35:$N$35</c:f>
              <c:numCache>
                <c:formatCode>General</c:formatCode>
                <c:ptCount val="13"/>
                <c:pt idx="0">
                  <c:v>0</c:v>
                </c:pt>
                <c:pt idx="1">
                  <c:v>0.16666666666666666</c:v>
                </c:pt>
                <c:pt idx="2">
                  <c:v>0.5</c:v>
                </c:pt>
                <c:pt idx="3">
                  <c:v>1</c:v>
                </c:pt>
                <c:pt idx="4">
                  <c:v>2</c:v>
                </c:pt>
                <c:pt idx="5">
                  <c:v>5</c:v>
                </c:pt>
                <c:pt idx="6">
                  <c:v>10</c:v>
                </c:pt>
                <c:pt idx="7">
                  <c:v>12</c:v>
                </c:pt>
                <c:pt idx="8">
                  <c:v>15</c:v>
                </c:pt>
                <c:pt idx="9">
                  <c:v>20</c:v>
                </c:pt>
                <c:pt idx="10">
                  <c:v>25</c:v>
                </c:pt>
                <c:pt idx="11">
                  <c:v>30</c:v>
                </c:pt>
                <c:pt idx="12">
                  <c:v>40</c:v>
                </c:pt>
              </c:numCache>
            </c:numRef>
          </c:xVal>
          <c:yVal>
            <c:numRef>
              <c:f>Sheet1!$B$44:$N$44</c:f>
              <c:numCache>
                <c:formatCode>General</c:formatCode>
                <c:ptCount val="13"/>
                <c:pt idx="0">
                  <c:v>4.7867216666666659</c:v>
                </c:pt>
                <c:pt idx="1">
                  <c:v>4.3685730000000005</c:v>
                </c:pt>
                <c:pt idx="2">
                  <c:v>5.1516149999999996</c:v>
                </c:pt>
                <c:pt idx="3">
                  <c:v>5.1582560000000006</c:v>
                </c:pt>
                <c:pt idx="4">
                  <c:v>6.8757429999999999</c:v>
                </c:pt>
                <c:pt idx="5">
                  <c:v>10.676921999999999</c:v>
                </c:pt>
                <c:pt idx="6">
                  <c:v>46.680788666666672</c:v>
                </c:pt>
                <c:pt idx="7">
                  <c:v>60.574464666666664</c:v>
                </c:pt>
                <c:pt idx="8">
                  <c:v>82.484652666666662</c:v>
                </c:pt>
                <c:pt idx="9">
                  <c:v>94.233948999999996</c:v>
                </c:pt>
                <c:pt idx="10">
                  <c:v>95.790990000000008</c:v>
                </c:pt>
                <c:pt idx="11">
                  <c:v>95.497285666666656</c:v>
                </c:pt>
                <c:pt idx="12">
                  <c:v>96.161707333333325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703360"/>
        <c:axId val="138703936"/>
      </c:scatterChart>
      <c:valAx>
        <c:axId val="1387033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sz="1600"/>
                  <a:t>Raction</a:t>
                </a:r>
                <a:r>
                  <a:rPr lang="en-US" altLang="ja-JP" sz="1600" baseline="0"/>
                  <a:t> time [min]</a:t>
                </a:r>
                <a:endParaRPr lang="ja-JP" alt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8703936"/>
        <c:crosses val="autoZero"/>
        <c:crossBetween val="midCat"/>
      </c:valAx>
      <c:valAx>
        <c:axId val="138703936"/>
        <c:scaling>
          <c:orientation val="minMax"/>
          <c:max val="1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600"/>
                </a:pPr>
                <a:r>
                  <a:rPr lang="en-US" altLang="ja-JP" sz="1600"/>
                  <a:t>Raito</a:t>
                </a:r>
                <a:r>
                  <a:rPr lang="en-US" altLang="ja-JP" sz="1600" baseline="0"/>
                  <a:t> of Output [%]</a:t>
                </a:r>
                <a:endParaRPr lang="en-US" altLang="ja-JP" sz="16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8703360"/>
        <c:crosses val="autoZero"/>
        <c:crossBetween val="midCat"/>
        <c:majorUnit val="10"/>
      </c:valAx>
    </c:plotArea>
    <c:legend>
      <c:legendPos val="r"/>
      <c:layout>
        <c:manualLayout>
          <c:xMode val="edge"/>
          <c:yMode val="edge"/>
          <c:x val="0.72528962841724176"/>
          <c:y val="0.41536202647468035"/>
          <c:w val="0.16591336977188081"/>
          <c:h val="0.15907136927942522"/>
        </c:manualLayout>
      </c:layout>
      <c:overlay val="1"/>
      <c:spPr>
        <a:solidFill>
          <a:sysClr val="window" lastClr="FFFFFF"/>
        </a:solidFill>
        <a:ln>
          <a:solidFill>
            <a:sysClr val="windowText" lastClr="000000"/>
          </a:solidFill>
        </a:ln>
      </c:spPr>
      <c:txPr>
        <a:bodyPr/>
        <a:lstStyle/>
        <a:p>
          <a:pPr>
            <a:defRPr sz="16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l">
              <a:defRPr sz="2800"/>
            </a:pPr>
            <a:r>
              <a:rPr lang="en-US" altLang="ja-JP" sz="2800" dirty="0" smtClean="0"/>
              <a:t>Input-</a:t>
            </a:r>
            <a:r>
              <a:rPr lang="en-US" altLang="ja-JP" sz="2800" dirty="0" smtClean="0">
                <a:solidFill>
                  <a:srgbClr val="C00000"/>
                </a:solidFill>
              </a:rPr>
              <a:t>A</a:t>
            </a:r>
            <a:r>
              <a:rPr lang="en-US" altLang="ja-JP" sz="2800" dirty="0" smtClean="0">
                <a:solidFill>
                  <a:srgbClr val="92D050"/>
                </a:solidFill>
              </a:rPr>
              <a:t>B</a:t>
            </a:r>
            <a:r>
              <a:rPr lang="en-US" altLang="ja-JP" sz="2800" dirty="0" smtClean="0">
                <a:solidFill>
                  <a:srgbClr val="0070C0"/>
                </a:solidFill>
              </a:rPr>
              <a:t>C</a:t>
            </a:r>
            <a:endParaRPr lang="en-US" altLang="ja-JP" sz="2800" dirty="0">
              <a:solidFill>
                <a:srgbClr val="0070C0"/>
              </a:solidFill>
            </a:endParaRPr>
          </a:p>
        </c:rich>
      </c:tx>
      <c:layout>
        <c:manualLayout>
          <c:xMode val="edge"/>
          <c:yMode val="edge"/>
          <c:x val="7.8337345679012349E-2"/>
          <c:y val="1.9242424242424241E-2"/>
        </c:manualLayout>
      </c:layout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Output-A</c:v>
          </c:tx>
          <c:spPr>
            <a:ln w="28575">
              <a:noFill/>
            </a:ln>
          </c:spPr>
          <c:marker>
            <c:symbol val="diamond"/>
            <c:size val="10"/>
            <c:spPr>
              <a:solidFill>
                <a:srgbClr val="C00000"/>
              </a:solidFill>
              <a:ln>
                <a:noFill/>
              </a:ln>
            </c:spPr>
          </c:marker>
          <c:xVal>
            <c:numRef>
              <c:f>Sheet1!$B$1:$S$1</c:f>
              <c:numCache>
                <c:formatCode>General</c:formatCode>
                <c:ptCount val="18"/>
                <c:pt idx="0">
                  <c:v>0</c:v>
                </c:pt>
                <c:pt idx="1">
                  <c:v>0.16666666666666666</c:v>
                </c:pt>
                <c:pt idx="2">
                  <c:v>0.5</c:v>
                </c:pt>
                <c:pt idx="3">
                  <c:v>1</c:v>
                </c:pt>
                <c:pt idx="4">
                  <c:v>2</c:v>
                </c:pt>
                <c:pt idx="5">
                  <c:v>5</c:v>
                </c:pt>
                <c:pt idx="6">
                  <c:v>10</c:v>
                </c:pt>
                <c:pt idx="7">
                  <c:v>12</c:v>
                </c:pt>
                <c:pt idx="8">
                  <c:v>15</c:v>
                </c:pt>
                <c:pt idx="9">
                  <c:v>20</c:v>
                </c:pt>
                <c:pt idx="10">
                  <c:v>22</c:v>
                </c:pt>
                <c:pt idx="11">
                  <c:v>25</c:v>
                </c:pt>
                <c:pt idx="12">
                  <c:v>30</c:v>
                </c:pt>
                <c:pt idx="13">
                  <c:v>35</c:v>
                </c:pt>
                <c:pt idx="14">
                  <c:v>40</c:v>
                </c:pt>
                <c:pt idx="15">
                  <c:v>45</c:v>
                </c:pt>
                <c:pt idx="16">
                  <c:v>50</c:v>
                </c:pt>
                <c:pt idx="17">
                  <c:v>60</c:v>
                </c:pt>
              </c:numCache>
            </c:numRef>
          </c:xVal>
          <c:yVal>
            <c:numRef>
              <c:f>Sheet1!$B$3:$S$3</c:f>
              <c:numCache>
                <c:formatCode>General</c:formatCode>
                <c:ptCount val="18"/>
                <c:pt idx="0">
                  <c:v>4.1191750000000003</c:v>
                </c:pt>
                <c:pt idx="1">
                  <c:v>4.8906700000000001</c:v>
                </c:pt>
                <c:pt idx="2">
                  <c:v>11.091281</c:v>
                </c:pt>
                <c:pt idx="3">
                  <c:v>26.319638000000001</c:v>
                </c:pt>
                <c:pt idx="4">
                  <c:v>71.729093000000006</c:v>
                </c:pt>
                <c:pt idx="5">
                  <c:v>86.440295000000006</c:v>
                </c:pt>
                <c:pt idx="6">
                  <c:v>88.356688000000005</c:v>
                </c:pt>
                <c:pt idx="7">
                  <c:v>89.993998000000005</c:v>
                </c:pt>
                <c:pt idx="8">
                  <c:v>89.451222000000001</c:v>
                </c:pt>
                <c:pt idx="9">
                  <c:v>90.391807</c:v>
                </c:pt>
                <c:pt idx="10">
                  <c:v>91.711105000000003</c:v>
                </c:pt>
                <c:pt idx="11">
                  <c:v>91.48545</c:v>
                </c:pt>
                <c:pt idx="12">
                  <c:v>92.158995000000004</c:v>
                </c:pt>
                <c:pt idx="13">
                  <c:v>91.487503000000004</c:v>
                </c:pt>
                <c:pt idx="14">
                  <c:v>91.008748999999995</c:v>
                </c:pt>
                <c:pt idx="15">
                  <c:v>92.321966000000003</c:v>
                </c:pt>
                <c:pt idx="16">
                  <c:v>91.902766999999997</c:v>
                </c:pt>
                <c:pt idx="17">
                  <c:v>92.710584999999995</c:v>
                </c:pt>
              </c:numCache>
            </c:numRef>
          </c:yVal>
          <c:smooth val="0"/>
        </c:ser>
        <c:ser>
          <c:idx val="1"/>
          <c:order val="1"/>
          <c:tx>
            <c:v>Output-B</c:v>
          </c:tx>
          <c:spPr>
            <a:ln w="28575">
              <a:noFill/>
            </a:ln>
          </c:spPr>
          <c:marker>
            <c:symbol val="circle"/>
            <c:size val="8"/>
            <c:spPr>
              <a:solidFill>
                <a:srgbClr val="92D050"/>
              </a:solidFill>
              <a:ln>
                <a:noFill/>
              </a:ln>
            </c:spPr>
          </c:marker>
          <c:xVal>
            <c:numRef>
              <c:f>Sheet1!$B$1:$S$1</c:f>
              <c:numCache>
                <c:formatCode>General</c:formatCode>
                <c:ptCount val="18"/>
                <c:pt idx="0">
                  <c:v>0</c:v>
                </c:pt>
                <c:pt idx="1">
                  <c:v>0.16666666666666666</c:v>
                </c:pt>
                <c:pt idx="2">
                  <c:v>0.5</c:v>
                </c:pt>
                <c:pt idx="3">
                  <c:v>1</c:v>
                </c:pt>
                <c:pt idx="4">
                  <c:v>2</c:v>
                </c:pt>
                <c:pt idx="5">
                  <c:v>5</c:v>
                </c:pt>
                <c:pt idx="6">
                  <c:v>10</c:v>
                </c:pt>
                <c:pt idx="7">
                  <c:v>12</c:v>
                </c:pt>
                <c:pt idx="8">
                  <c:v>15</c:v>
                </c:pt>
                <c:pt idx="9">
                  <c:v>20</c:v>
                </c:pt>
                <c:pt idx="10">
                  <c:v>22</c:v>
                </c:pt>
                <c:pt idx="11">
                  <c:v>25</c:v>
                </c:pt>
                <c:pt idx="12">
                  <c:v>30</c:v>
                </c:pt>
                <c:pt idx="13">
                  <c:v>35</c:v>
                </c:pt>
                <c:pt idx="14">
                  <c:v>40</c:v>
                </c:pt>
                <c:pt idx="15">
                  <c:v>45</c:v>
                </c:pt>
                <c:pt idx="16">
                  <c:v>50</c:v>
                </c:pt>
                <c:pt idx="17">
                  <c:v>60</c:v>
                </c:pt>
              </c:numCache>
            </c:numRef>
          </c:xVal>
          <c:yVal>
            <c:numRef>
              <c:f>Sheet1!$B$6:$S$6</c:f>
              <c:numCache>
                <c:formatCode>General</c:formatCode>
                <c:ptCount val="18"/>
                <c:pt idx="0">
                  <c:v>6.2629739999999998</c:v>
                </c:pt>
                <c:pt idx="1">
                  <c:v>6.2176090000000004</c:v>
                </c:pt>
                <c:pt idx="2">
                  <c:v>7.1670480000000003</c:v>
                </c:pt>
                <c:pt idx="3">
                  <c:v>7.2922370000000001</c:v>
                </c:pt>
                <c:pt idx="4">
                  <c:v>8.1149970000000007</c:v>
                </c:pt>
                <c:pt idx="5">
                  <c:v>10.767614</c:v>
                </c:pt>
                <c:pt idx="6">
                  <c:v>29.400777999999999</c:v>
                </c:pt>
                <c:pt idx="7">
                  <c:v>46.672172000000003</c:v>
                </c:pt>
                <c:pt idx="8">
                  <c:v>71.154606000000001</c:v>
                </c:pt>
                <c:pt idx="9">
                  <c:v>92.180391999999998</c:v>
                </c:pt>
                <c:pt idx="10">
                  <c:v>95.839108999999993</c:v>
                </c:pt>
                <c:pt idx="11">
                  <c:v>96.547231999999994</c:v>
                </c:pt>
                <c:pt idx="12">
                  <c:v>96.537538999999995</c:v>
                </c:pt>
                <c:pt idx="13">
                  <c:v>95.716768000000002</c:v>
                </c:pt>
                <c:pt idx="14">
                  <c:v>95.736745999999997</c:v>
                </c:pt>
                <c:pt idx="15">
                  <c:v>96.457511999999994</c:v>
                </c:pt>
                <c:pt idx="16">
                  <c:v>96.160301000000004</c:v>
                </c:pt>
                <c:pt idx="17">
                  <c:v>96.532709999999994</c:v>
                </c:pt>
              </c:numCache>
            </c:numRef>
          </c:yVal>
          <c:smooth val="0"/>
        </c:ser>
        <c:ser>
          <c:idx val="2"/>
          <c:order val="2"/>
          <c:tx>
            <c:v>Output-C</c:v>
          </c:tx>
          <c:spPr>
            <a:ln w="28575">
              <a:noFill/>
            </a:ln>
          </c:spPr>
          <c:marker>
            <c:symbol val="triangle"/>
            <c:size val="10"/>
            <c:spPr>
              <a:solidFill>
                <a:srgbClr val="0070C0"/>
              </a:solidFill>
              <a:ln>
                <a:noFill/>
              </a:ln>
            </c:spPr>
          </c:marker>
          <c:xVal>
            <c:numRef>
              <c:f>Sheet1!$B$1:$S$1</c:f>
              <c:numCache>
                <c:formatCode>General</c:formatCode>
                <c:ptCount val="18"/>
                <c:pt idx="0">
                  <c:v>0</c:v>
                </c:pt>
                <c:pt idx="1">
                  <c:v>0.16666666666666666</c:v>
                </c:pt>
                <c:pt idx="2">
                  <c:v>0.5</c:v>
                </c:pt>
                <c:pt idx="3">
                  <c:v>1</c:v>
                </c:pt>
                <c:pt idx="4">
                  <c:v>2</c:v>
                </c:pt>
                <c:pt idx="5">
                  <c:v>5</c:v>
                </c:pt>
                <c:pt idx="6">
                  <c:v>10</c:v>
                </c:pt>
                <c:pt idx="7">
                  <c:v>12</c:v>
                </c:pt>
                <c:pt idx="8">
                  <c:v>15</c:v>
                </c:pt>
                <c:pt idx="9">
                  <c:v>20</c:v>
                </c:pt>
                <c:pt idx="10">
                  <c:v>22</c:v>
                </c:pt>
                <c:pt idx="11">
                  <c:v>25</c:v>
                </c:pt>
                <c:pt idx="12">
                  <c:v>30</c:v>
                </c:pt>
                <c:pt idx="13">
                  <c:v>35</c:v>
                </c:pt>
                <c:pt idx="14">
                  <c:v>40</c:v>
                </c:pt>
                <c:pt idx="15">
                  <c:v>45</c:v>
                </c:pt>
                <c:pt idx="16">
                  <c:v>50</c:v>
                </c:pt>
                <c:pt idx="17">
                  <c:v>60</c:v>
                </c:pt>
              </c:numCache>
            </c:numRef>
          </c:xVal>
          <c:yVal>
            <c:numRef>
              <c:f>Sheet1!$B$9:$S$9</c:f>
              <c:numCache>
                <c:formatCode>General</c:formatCode>
                <c:ptCount val="18"/>
                <c:pt idx="0">
                  <c:v>8.2418399999999998</c:v>
                </c:pt>
                <c:pt idx="1">
                  <c:v>9.3393099999999993</c:v>
                </c:pt>
                <c:pt idx="2">
                  <c:v>10.778223000000001</c:v>
                </c:pt>
                <c:pt idx="3">
                  <c:v>11.573290999999999</c:v>
                </c:pt>
                <c:pt idx="4">
                  <c:v>12.510116</c:v>
                </c:pt>
                <c:pt idx="5">
                  <c:v>14.173465999999999</c:v>
                </c:pt>
                <c:pt idx="6">
                  <c:v>18.076526999999999</c:v>
                </c:pt>
                <c:pt idx="7">
                  <c:v>22.285520000000002</c:v>
                </c:pt>
                <c:pt idx="8">
                  <c:v>26.415914000000001</c:v>
                </c:pt>
                <c:pt idx="9">
                  <c:v>42.070565999999999</c:v>
                </c:pt>
                <c:pt idx="10">
                  <c:v>47.101945999999998</c:v>
                </c:pt>
                <c:pt idx="11">
                  <c:v>51.680166999999997</c:v>
                </c:pt>
                <c:pt idx="12">
                  <c:v>64.448920999999999</c:v>
                </c:pt>
                <c:pt idx="13">
                  <c:v>78.768833999999998</c:v>
                </c:pt>
                <c:pt idx="14">
                  <c:v>90.684994000000003</c:v>
                </c:pt>
                <c:pt idx="15">
                  <c:v>94.475431999999998</c:v>
                </c:pt>
                <c:pt idx="16">
                  <c:v>95.184792999999999</c:v>
                </c:pt>
                <c:pt idx="17">
                  <c:v>95.502188000000004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0457664"/>
        <c:axId val="80458240"/>
      </c:scatterChart>
      <c:valAx>
        <c:axId val="8045766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600"/>
                </a:pPr>
                <a:r>
                  <a:rPr lang="en-US" altLang="ja-JP" sz="1600" dirty="0" smtClean="0"/>
                  <a:t>Reaction</a:t>
                </a:r>
                <a:r>
                  <a:rPr lang="en-US" altLang="ja-JP" sz="1600" baseline="0" dirty="0" smtClean="0"/>
                  <a:t> time [min]</a:t>
                </a:r>
                <a:endParaRPr lang="ja-JP" altLang="en-US" sz="1600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0458240"/>
        <c:crosses val="autoZero"/>
        <c:crossBetween val="midCat"/>
      </c:valAx>
      <c:valAx>
        <c:axId val="80458240"/>
        <c:scaling>
          <c:orientation val="minMax"/>
          <c:max val="1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600"/>
                </a:pPr>
                <a:r>
                  <a:rPr lang="en-US" altLang="ja-JP" sz="1600" dirty="0" smtClean="0"/>
                  <a:t>Raito</a:t>
                </a:r>
                <a:r>
                  <a:rPr lang="en-US" altLang="ja-JP" sz="1600" baseline="0" dirty="0" smtClean="0"/>
                  <a:t> of  Output [%]</a:t>
                </a:r>
                <a:endParaRPr lang="ja-JP" altLang="en-US" sz="1600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0457664"/>
        <c:crosses val="autoZero"/>
        <c:crossBetween val="midCat"/>
        <c:majorUnit val="10"/>
      </c:valAx>
    </c:plotArea>
    <c:legend>
      <c:legendPos val="r"/>
      <c:layout>
        <c:manualLayout>
          <c:xMode val="edge"/>
          <c:yMode val="edge"/>
          <c:x val="0.75714259259259264"/>
          <c:y val="0.43093762626262627"/>
          <c:w val="0.16515324074074075"/>
          <c:h val="0.24374999999999999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  <c:txPr>
        <a:bodyPr/>
        <a:lstStyle/>
        <a:p>
          <a:pPr>
            <a:defRPr sz="16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2557974668982852"/>
          <c:y val="4.0713427733247098E-2"/>
          <c:w val="0.78405695087067484"/>
          <c:h val="0.7717478806218383"/>
        </c:manualLayout>
      </c:layout>
      <c:scatterChart>
        <c:scatterStyle val="lineMarker"/>
        <c:varyColors val="0"/>
        <c:ser>
          <c:idx val="0"/>
          <c:order val="0"/>
          <c:tx>
            <c:v>Output-A</c:v>
          </c:tx>
          <c:spPr>
            <a:ln w="28575">
              <a:solidFill>
                <a:srgbClr val="C00000"/>
              </a:solidFill>
            </a:ln>
          </c:spPr>
          <c:marker>
            <c:symbol val="none"/>
          </c:marker>
          <c:xVal>
            <c:numRef>
              <c:f>EFD_AB_NoThreshold!$A$5:$SRV$5</c:f>
              <c:numCache>
                <c:formatCode>General</c:formatCode>
                <c:ptCount val="13334"/>
                <c:pt idx="0">
                  <c:v>0</c:v>
                </c:pt>
                <c:pt idx="1">
                  <c:v>5.0000000000000001E-3</c:v>
                </c:pt>
                <c:pt idx="2">
                  <c:v>0.01</c:v>
                </c:pt>
                <c:pt idx="3">
                  <c:v>1.5000000000000001E-2</c:v>
                </c:pt>
                <c:pt idx="4">
                  <c:v>0.02</c:v>
                </c:pt>
                <c:pt idx="5">
                  <c:v>2.5000000000000001E-2</c:v>
                </c:pt>
                <c:pt idx="6">
                  <c:v>3.0000000000000002E-2</c:v>
                </c:pt>
                <c:pt idx="7">
                  <c:v>3.5000000000000003E-2</c:v>
                </c:pt>
                <c:pt idx="8">
                  <c:v>0.04</c:v>
                </c:pt>
                <c:pt idx="9">
                  <c:v>4.5000000000000005E-2</c:v>
                </c:pt>
                <c:pt idx="10">
                  <c:v>0.05</c:v>
                </c:pt>
                <c:pt idx="11">
                  <c:v>5.5E-2</c:v>
                </c:pt>
                <c:pt idx="12">
                  <c:v>6.0000000000000005E-2</c:v>
                </c:pt>
                <c:pt idx="13">
                  <c:v>6.5000000000000002E-2</c:v>
                </c:pt>
                <c:pt idx="14">
                  <c:v>7.0000000000000007E-2</c:v>
                </c:pt>
                <c:pt idx="15">
                  <c:v>7.4999999999999997E-2</c:v>
                </c:pt>
                <c:pt idx="16">
                  <c:v>0.08</c:v>
                </c:pt>
                <c:pt idx="17">
                  <c:v>8.4999999999999992E-2</c:v>
                </c:pt>
                <c:pt idx="18">
                  <c:v>9.0000000000000011E-2</c:v>
                </c:pt>
                <c:pt idx="19">
                  <c:v>9.5000000000000001E-2</c:v>
                </c:pt>
                <c:pt idx="20">
                  <c:v>0.1</c:v>
                </c:pt>
                <c:pt idx="21">
                  <c:v>0.105</c:v>
                </c:pt>
                <c:pt idx="22">
                  <c:v>0.11</c:v>
                </c:pt>
                <c:pt idx="23">
                  <c:v>0.115</c:v>
                </c:pt>
                <c:pt idx="24">
                  <c:v>0.12000000000000001</c:v>
                </c:pt>
                <c:pt idx="25">
                  <c:v>0.125</c:v>
                </c:pt>
                <c:pt idx="26">
                  <c:v>0.13</c:v>
                </c:pt>
                <c:pt idx="27">
                  <c:v>0.13499999999999998</c:v>
                </c:pt>
                <c:pt idx="28">
                  <c:v>0.14000000000000001</c:v>
                </c:pt>
                <c:pt idx="29">
                  <c:v>0.14499999999999999</c:v>
                </c:pt>
                <c:pt idx="30">
                  <c:v>0.15</c:v>
                </c:pt>
                <c:pt idx="31">
                  <c:v>0.155</c:v>
                </c:pt>
                <c:pt idx="32">
                  <c:v>0.16</c:v>
                </c:pt>
                <c:pt idx="33">
                  <c:v>0.16500000000000001</c:v>
                </c:pt>
                <c:pt idx="34">
                  <c:v>0.16999999999999998</c:v>
                </c:pt>
                <c:pt idx="35">
                  <c:v>0.17499999999999999</c:v>
                </c:pt>
                <c:pt idx="36">
                  <c:v>0.18000000000000002</c:v>
                </c:pt>
                <c:pt idx="37">
                  <c:v>0.185</c:v>
                </c:pt>
                <c:pt idx="38">
                  <c:v>0.19</c:v>
                </c:pt>
                <c:pt idx="39">
                  <c:v>0.19499999999999998</c:v>
                </c:pt>
                <c:pt idx="40">
                  <c:v>0.2</c:v>
                </c:pt>
                <c:pt idx="41">
                  <c:v>0.20500000000000002</c:v>
                </c:pt>
                <c:pt idx="42">
                  <c:v>0.21</c:v>
                </c:pt>
                <c:pt idx="43">
                  <c:v>0.215</c:v>
                </c:pt>
                <c:pt idx="44">
                  <c:v>0.22</c:v>
                </c:pt>
                <c:pt idx="45">
                  <c:v>0.22500000000000001</c:v>
                </c:pt>
                <c:pt idx="46">
                  <c:v>0.23</c:v>
                </c:pt>
                <c:pt idx="47">
                  <c:v>0.23499999999999999</c:v>
                </c:pt>
                <c:pt idx="48">
                  <c:v>0.24000000000000002</c:v>
                </c:pt>
                <c:pt idx="49">
                  <c:v>0.245</c:v>
                </c:pt>
                <c:pt idx="50">
                  <c:v>0.25</c:v>
                </c:pt>
                <c:pt idx="51">
                  <c:v>0.255</c:v>
                </c:pt>
                <c:pt idx="52">
                  <c:v>0.26</c:v>
                </c:pt>
                <c:pt idx="53">
                  <c:v>0.26500000000000001</c:v>
                </c:pt>
                <c:pt idx="54">
                  <c:v>0.26999999999999996</c:v>
                </c:pt>
                <c:pt idx="55">
                  <c:v>0.27500000000000002</c:v>
                </c:pt>
                <c:pt idx="56">
                  <c:v>0.28000000000000003</c:v>
                </c:pt>
                <c:pt idx="57">
                  <c:v>0.28500000000000003</c:v>
                </c:pt>
                <c:pt idx="58">
                  <c:v>0.28999999999999998</c:v>
                </c:pt>
                <c:pt idx="59">
                  <c:v>0.29499999999999998</c:v>
                </c:pt>
                <c:pt idx="60">
                  <c:v>0.3</c:v>
                </c:pt>
                <c:pt idx="61">
                  <c:v>0.30499999999999999</c:v>
                </c:pt>
                <c:pt idx="62">
                  <c:v>0.31</c:v>
                </c:pt>
                <c:pt idx="63">
                  <c:v>0.315</c:v>
                </c:pt>
                <c:pt idx="64">
                  <c:v>0.32</c:v>
                </c:pt>
                <c:pt idx="65">
                  <c:v>0.32500000000000001</c:v>
                </c:pt>
                <c:pt idx="66">
                  <c:v>0.33</c:v>
                </c:pt>
                <c:pt idx="67">
                  <c:v>0.33500000000000002</c:v>
                </c:pt>
                <c:pt idx="68">
                  <c:v>0.33999999999999997</c:v>
                </c:pt>
                <c:pt idx="69">
                  <c:v>0.34499999999999997</c:v>
                </c:pt>
                <c:pt idx="70">
                  <c:v>0.35</c:v>
                </c:pt>
                <c:pt idx="71">
                  <c:v>0.35500000000000004</c:v>
                </c:pt>
                <c:pt idx="72">
                  <c:v>0.36000000000000004</c:v>
                </c:pt>
                <c:pt idx="73">
                  <c:v>0.36499999999999999</c:v>
                </c:pt>
                <c:pt idx="74">
                  <c:v>0.37</c:v>
                </c:pt>
                <c:pt idx="75">
                  <c:v>0.375</c:v>
                </c:pt>
                <c:pt idx="76">
                  <c:v>0.38</c:v>
                </c:pt>
                <c:pt idx="77">
                  <c:v>0.38500000000000001</c:v>
                </c:pt>
                <c:pt idx="78">
                  <c:v>0.38999999999999996</c:v>
                </c:pt>
                <c:pt idx="79">
                  <c:v>0.39499999999999996</c:v>
                </c:pt>
                <c:pt idx="80">
                  <c:v>0.4</c:v>
                </c:pt>
                <c:pt idx="81">
                  <c:v>0.40500000000000003</c:v>
                </c:pt>
                <c:pt idx="82">
                  <c:v>0.41000000000000003</c:v>
                </c:pt>
                <c:pt idx="83">
                  <c:v>0.41499999999999998</c:v>
                </c:pt>
                <c:pt idx="84">
                  <c:v>0.42</c:v>
                </c:pt>
                <c:pt idx="85">
                  <c:v>0.42499999999999999</c:v>
                </c:pt>
                <c:pt idx="86">
                  <c:v>0.43</c:v>
                </c:pt>
                <c:pt idx="87">
                  <c:v>0.435</c:v>
                </c:pt>
                <c:pt idx="88">
                  <c:v>0.44</c:v>
                </c:pt>
                <c:pt idx="89">
                  <c:v>0.44500000000000001</c:v>
                </c:pt>
                <c:pt idx="90">
                  <c:v>0.45</c:v>
                </c:pt>
                <c:pt idx="91">
                  <c:v>0.45500000000000002</c:v>
                </c:pt>
                <c:pt idx="92">
                  <c:v>0.46</c:v>
                </c:pt>
                <c:pt idx="93">
                  <c:v>0.46499999999999997</c:v>
                </c:pt>
                <c:pt idx="94">
                  <c:v>0.47</c:v>
                </c:pt>
                <c:pt idx="95">
                  <c:v>0.47499999999999998</c:v>
                </c:pt>
                <c:pt idx="96">
                  <c:v>0.48000000000000004</c:v>
                </c:pt>
                <c:pt idx="97">
                  <c:v>0.48500000000000004</c:v>
                </c:pt>
                <c:pt idx="98">
                  <c:v>0.49</c:v>
                </c:pt>
                <c:pt idx="99">
                  <c:v>0.495</c:v>
                </c:pt>
                <c:pt idx="100">
                  <c:v>0.5</c:v>
                </c:pt>
                <c:pt idx="101">
                  <c:v>0.505</c:v>
                </c:pt>
                <c:pt idx="102">
                  <c:v>0.51</c:v>
                </c:pt>
                <c:pt idx="103">
                  <c:v>0.51500000000000001</c:v>
                </c:pt>
                <c:pt idx="104">
                  <c:v>0.52</c:v>
                </c:pt>
                <c:pt idx="105">
                  <c:v>0.52500000000000002</c:v>
                </c:pt>
                <c:pt idx="106">
                  <c:v>0.53</c:v>
                </c:pt>
                <c:pt idx="107">
                  <c:v>0.53500000000000003</c:v>
                </c:pt>
                <c:pt idx="108">
                  <c:v>0.53999999999999992</c:v>
                </c:pt>
                <c:pt idx="109">
                  <c:v>0.54500000000000004</c:v>
                </c:pt>
                <c:pt idx="110">
                  <c:v>0.55000000000000004</c:v>
                </c:pt>
                <c:pt idx="111">
                  <c:v>0.55499999999999994</c:v>
                </c:pt>
                <c:pt idx="112">
                  <c:v>0.56000000000000005</c:v>
                </c:pt>
                <c:pt idx="113">
                  <c:v>0.56499999999999995</c:v>
                </c:pt>
                <c:pt idx="114">
                  <c:v>0.57000000000000006</c:v>
                </c:pt>
                <c:pt idx="115">
                  <c:v>0.57499999999999996</c:v>
                </c:pt>
                <c:pt idx="116">
                  <c:v>0.57999999999999996</c:v>
                </c:pt>
                <c:pt idx="117">
                  <c:v>0.58500000000000008</c:v>
                </c:pt>
                <c:pt idx="118">
                  <c:v>0.59</c:v>
                </c:pt>
                <c:pt idx="119">
                  <c:v>0.59500000000000008</c:v>
                </c:pt>
                <c:pt idx="120">
                  <c:v>0.6</c:v>
                </c:pt>
                <c:pt idx="121">
                  <c:v>0.60499999999999998</c:v>
                </c:pt>
                <c:pt idx="122">
                  <c:v>0.61</c:v>
                </c:pt>
                <c:pt idx="123">
                  <c:v>0.61499999999999999</c:v>
                </c:pt>
                <c:pt idx="124">
                  <c:v>0.62</c:v>
                </c:pt>
                <c:pt idx="125">
                  <c:v>0.625</c:v>
                </c:pt>
                <c:pt idx="126">
                  <c:v>0.63</c:v>
                </c:pt>
                <c:pt idx="127">
                  <c:v>0.63500000000000001</c:v>
                </c:pt>
                <c:pt idx="128">
                  <c:v>0.64</c:v>
                </c:pt>
                <c:pt idx="129">
                  <c:v>0.64500000000000002</c:v>
                </c:pt>
                <c:pt idx="130">
                  <c:v>0.65</c:v>
                </c:pt>
                <c:pt idx="131">
                  <c:v>0.65499999999999992</c:v>
                </c:pt>
                <c:pt idx="132">
                  <c:v>0.66</c:v>
                </c:pt>
                <c:pt idx="133">
                  <c:v>0.66499999999999992</c:v>
                </c:pt>
                <c:pt idx="134">
                  <c:v>0.67</c:v>
                </c:pt>
                <c:pt idx="135">
                  <c:v>0.67500000000000004</c:v>
                </c:pt>
                <c:pt idx="136">
                  <c:v>0.67999999999999994</c:v>
                </c:pt>
                <c:pt idx="137">
                  <c:v>0.68500000000000005</c:v>
                </c:pt>
                <c:pt idx="138">
                  <c:v>0.69</c:v>
                </c:pt>
                <c:pt idx="139">
                  <c:v>0.69500000000000006</c:v>
                </c:pt>
                <c:pt idx="140">
                  <c:v>0.7</c:v>
                </c:pt>
                <c:pt idx="141">
                  <c:v>0.70499999999999996</c:v>
                </c:pt>
                <c:pt idx="142">
                  <c:v>0.71000000000000008</c:v>
                </c:pt>
                <c:pt idx="143">
                  <c:v>0.71499999999999997</c:v>
                </c:pt>
                <c:pt idx="144">
                  <c:v>0.72000000000000008</c:v>
                </c:pt>
                <c:pt idx="145">
                  <c:v>0.72499999999999998</c:v>
                </c:pt>
                <c:pt idx="146">
                  <c:v>0.73</c:v>
                </c:pt>
                <c:pt idx="147">
                  <c:v>0.73499999999999999</c:v>
                </c:pt>
                <c:pt idx="148">
                  <c:v>0.74</c:v>
                </c:pt>
                <c:pt idx="149">
                  <c:v>0.745</c:v>
                </c:pt>
                <c:pt idx="150">
                  <c:v>0.75</c:v>
                </c:pt>
                <c:pt idx="151">
                  <c:v>0.755</c:v>
                </c:pt>
                <c:pt idx="152">
                  <c:v>0.76</c:v>
                </c:pt>
                <c:pt idx="153">
                  <c:v>0.76500000000000001</c:v>
                </c:pt>
                <c:pt idx="154">
                  <c:v>0.77</c:v>
                </c:pt>
                <c:pt idx="155">
                  <c:v>0.77500000000000002</c:v>
                </c:pt>
                <c:pt idx="156">
                  <c:v>0.77999999999999992</c:v>
                </c:pt>
                <c:pt idx="157">
                  <c:v>0.78500000000000003</c:v>
                </c:pt>
                <c:pt idx="158">
                  <c:v>0.78999999999999992</c:v>
                </c:pt>
                <c:pt idx="159">
                  <c:v>0.79500000000000004</c:v>
                </c:pt>
                <c:pt idx="160">
                  <c:v>0.8</c:v>
                </c:pt>
                <c:pt idx="161">
                  <c:v>0.80499999999999994</c:v>
                </c:pt>
                <c:pt idx="162">
                  <c:v>0.81</c:v>
                </c:pt>
                <c:pt idx="163">
                  <c:v>0.81499999999999995</c:v>
                </c:pt>
                <c:pt idx="164">
                  <c:v>0.82000000000000006</c:v>
                </c:pt>
                <c:pt idx="165">
                  <c:v>0.82499999999999996</c:v>
                </c:pt>
                <c:pt idx="166">
                  <c:v>0.83</c:v>
                </c:pt>
                <c:pt idx="167">
                  <c:v>0.83500000000000008</c:v>
                </c:pt>
                <c:pt idx="168">
                  <c:v>0.84</c:v>
                </c:pt>
                <c:pt idx="169">
                  <c:v>0.84500000000000008</c:v>
                </c:pt>
                <c:pt idx="170">
                  <c:v>0.85</c:v>
                </c:pt>
                <c:pt idx="171">
                  <c:v>0.85499999999999998</c:v>
                </c:pt>
                <c:pt idx="172">
                  <c:v>0.86</c:v>
                </c:pt>
                <c:pt idx="173">
                  <c:v>0.86499999999999999</c:v>
                </c:pt>
                <c:pt idx="174">
                  <c:v>0.87</c:v>
                </c:pt>
                <c:pt idx="175">
                  <c:v>0.875</c:v>
                </c:pt>
                <c:pt idx="176">
                  <c:v>0.88</c:v>
                </c:pt>
                <c:pt idx="177">
                  <c:v>0.88500000000000001</c:v>
                </c:pt>
                <c:pt idx="178">
                  <c:v>0.89</c:v>
                </c:pt>
                <c:pt idx="179">
                  <c:v>0.89500000000000002</c:v>
                </c:pt>
                <c:pt idx="180">
                  <c:v>0.9</c:v>
                </c:pt>
                <c:pt idx="181">
                  <c:v>0.90499999999999992</c:v>
                </c:pt>
                <c:pt idx="182">
                  <c:v>0.91</c:v>
                </c:pt>
                <c:pt idx="183">
                  <c:v>0.91499999999999992</c:v>
                </c:pt>
                <c:pt idx="184">
                  <c:v>0.92</c:v>
                </c:pt>
                <c:pt idx="185">
                  <c:v>0.92500000000000004</c:v>
                </c:pt>
                <c:pt idx="186">
                  <c:v>0.92999999999999994</c:v>
                </c:pt>
                <c:pt idx="187">
                  <c:v>0.93500000000000005</c:v>
                </c:pt>
                <c:pt idx="188">
                  <c:v>0.94</c:v>
                </c:pt>
                <c:pt idx="189">
                  <c:v>0.94500000000000006</c:v>
                </c:pt>
                <c:pt idx="190">
                  <c:v>0.95</c:v>
                </c:pt>
                <c:pt idx="191">
                  <c:v>0.95499999999999996</c:v>
                </c:pt>
                <c:pt idx="192">
                  <c:v>0.96000000000000008</c:v>
                </c:pt>
                <c:pt idx="193">
                  <c:v>0.96499999999999997</c:v>
                </c:pt>
                <c:pt idx="194">
                  <c:v>0.97000000000000008</c:v>
                </c:pt>
                <c:pt idx="195">
                  <c:v>0.97499999999999998</c:v>
                </c:pt>
                <c:pt idx="196">
                  <c:v>0.98</c:v>
                </c:pt>
                <c:pt idx="197">
                  <c:v>0.98499999999999999</c:v>
                </c:pt>
                <c:pt idx="198">
                  <c:v>0.99</c:v>
                </c:pt>
                <c:pt idx="199">
                  <c:v>0.995</c:v>
                </c:pt>
                <c:pt idx="200">
                  <c:v>1</c:v>
                </c:pt>
                <c:pt idx="201">
                  <c:v>1.0049999999999999</c:v>
                </c:pt>
                <c:pt idx="202">
                  <c:v>1.01</c:v>
                </c:pt>
                <c:pt idx="203">
                  <c:v>1.0149999999999999</c:v>
                </c:pt>
                <c:pt idx="204">
                  <c:v>1.02</c:v>
                </c:pt>
                <c:pt idx="205">
                  <c:v>1.0249999999999999</c:v>
                </c:pt>
                <c:pt idx="206">
                  <c:v>1.03</c:v>
                </c:pt>
                <c:pt idx="207">
                  <c:v>1.0349999999999999</c:v>
                </c:pt>
                <c:pt idx="208">
                  <c:v>1.04</c:v>
                </c:pt>
                <c:pt idx="209">
                  <c:v>1.0450000000000002</c:v>
                </c:pt>
                <c:pt idx="210">
                  <c:v>1.05</c:v>
                </c:pt>
                <c:pt idx="211">
                  <c:v>1.0549999999999999</c:v>
                </c:pt>
                <c:pt idx="212">
                  <c:v>1.06</c:v>
                </c:pt>
                <c:pt idx="213">
                  <c:v>1.0649999999999999</c:v>
                </c:pt>
                <c:pt idx="214">
                  <c:v>1.07</c:v>
                </c:pt>
                <c:pt idx="215">
                  <c:v>1.075</c:v>
                </c:pt>
                <c:pt idx="216">
                  <c:v>1.0799999999999998</c:v>
                </c:pt>
                <c:pt idx="217">
                  <c:v>1.085</c:v>
                </c:pt>
                <c:pt idx="218">
                  <c:v>1.0900000000000001</c:v>
                </c:pt>
                <c:pt idx="219">
                  <c:v>1.095</c:v>
                </c:pt>
                <c:pt idx="220">
                  <c:v>1.1000000000000001</c:v>
                </c:pt>
                <c:pt idx="221">
                  <c:v>1.105</c:v>
                </c:pt>
                <c:pt idx="222">
                  <c:v>1.1099999999999999</c:v>
                </c:pt>
                <c:pt idx="223">
                  <c:v>1.115</c:v>
                </c:pt>
                <c:pt idx="224">
                  <c:v>1.1200000000000001</c:v>
                </c:pt>
                <c:pt idx="225">
                  <c:v>1.125</c:v>
                </c:pt>
                <c:pt idx="226">
                  <c:v>1.1299999999999999</c:v>
                </c:pt>
                <c:pt idx="227">
                  <c:v>1.135</c:v>
                </c:pt>
                <c:pt idx="228">
                  <c:v>1.1400000000000001</c:v>
                </c:pt>
                <c:pt idx="229">
                  <c:v>1.145</c:v>
                </c:pt>
                <c:pt idx="230">
                  <c:v>1.1499999999999999</c:v>
                </c:pt>
                <c:pt idx="231">
                  <c:v>1.155</c:v>
                </c:pt>
                <c:pt idx="232">
                  <c:v>1.1599999999999999</c:v>
                </c:pt>
                <c:pt idx="233">
                  <c:v>1.165</c:v>
                </c:pt>
                <c:pt idx="234">
                  <c:v>1.1700000000000002</c:v>
                </c:pt>
                <c:pt idx="235">
                  <c:v>1.175</c:v>
                </c:pt>
                <c:pt idx="236">
                  <c:v>1.18</c:v>
                </c:pt>
                <c:pt idx="237">
                  <c:v>1.1849999999999998</c:v>
                </c:pt>
                <c:pt idx="238">
                  <c:v>1.1900000000000002</c:v>
                </c:pt>
                <c:pt idx="239">
                  <c:v>1.1950000000000001</c:v>
                </c:pt>
                <c:pt idx="240">
                  <c:v>1.2</c:v>
                </c:pt>
                <c:pt idx="241">
                  <c:v>1.2049999999999998</c:v>
                </c:pt>
                <c:pt idx="242">
                  <c:v>1.21</c:v>
                </c:pt>
                <c:pt idx="243">
                  <c:v>1.2150000000000001</c:v>
                </c:pt>
                <c:pt idx="244">
                  <c:v>1.22</c:v>
                </c:pt>
                <c:pt idx="245">
                  <c:v>1.2250000000000001</c:v>
                </c:pt>
                <c:pt idx="246">
                  <c:v>1.23</c:v>
                </c:pt>
                <c:pt idx="247">
                  <c:v>1.2349999999999999</c:v>
                </c:pt>
                <c:pt idx="248">
                  <c:v>1.24</c:v>
                </c:pt>
                <c:pt idx="249">
                  <c:v>1.2450000000000001</c:v>
                </c:pt>
                <c:pt idx="250">
                  <c:v>1.25</c:v>
                </c:pt>
                <c:pt idx="251">
                  <c:v>1.2549999999999999</c:v>
                </c:pt>
                <c:pt idx="252">
                  <c:v>1.26</c:v>
                </c:pt>
                <c:pt idx="253">
                  <c:v>1.2650000000000001</c:v>
                </c:pt>
                <c:pt idx="254">
                  <c:v>1.27</c:v>
                </c:pt>
                <c:pt idx="255">
                  <c:v>1.2749999999999999</c:v>
                </c:pt>
                <c:pt idx="256">
                  <c:v>1.28</c:v>
                </c:pt>
                <c:pt idx="257">
                  <c:v>1.2849999999999999</c:v>
                </c:pt>
                <c:pt idx="258">
                  <c:v>1.29</c:v>
                </c:pt>
                <c:pt idx="259">
                  <c:v>1.2950000000000002</c:v>
                </c:pt>
                <c:pt idx="260">
                  <c:v>1.3</c:v>
                </c:pt>
                <c:pt idx="261">
                  <c:v>1.3049999999999999</c:v>
                </c:pt>
                <c:pt idx="262">
                  <c:v>1.3099999999999998</c:v>
                </c:pt>
                <c:pt idx="263">
                  <c:v>1.3150000000000002</c:v>
                </c:pt>
                <c:pt idx="264">
                  <c:v>1.32</c:v>
                </c:pt>
                <c:pt idx="265">
                  <c:v>1.325</c:v>
                </c:pt>
                <c:pt idx="266">
                  <c:v>1.3299999999999998</c:v>
                </c:pt>
                <c:pt idx="267">
                  <c:v>1.335</c:v>
                </c:pt>
                <c:pt idx="268">
                  <c:v>1.34</c:v>
                </c:pt>
                <c:pt idx="269">
                  <c:v>1.345</c:v>
                </c:pt>
                <c:pt idx="270">
                  <c:v>1.35</c:v>
                </c:pt>
                <c:pt idx="271">
                  <c:v>1.355</c:v>
                </c:pt>
                <c:pt idx="272">
                  <c:v>1.3599999999999999</c:v>
                </c:pt>
                <c:pt idx="273">
                  <c:v>1.365</c:v>
                </c:pt>
                <c:pt idx="274">
                  <c:v>1.37</c:v>
                </c:pt>
                <c:pt idx="275">
                  <c:v>1.375</c:v>
                </c:pt>
                <c:pt idx="276">
                  <c:v>1.38</c:v>
                </c:pt>
                <c:pt idx="277">
                  <c:v>1.385</c:v>
                </c:pt>
                <c:pt idx="278">
                  <c:v>1.3900000000000001</c:v>
                </c:pt>
                <c:pt idx="279">
                  <c:v>1.395</c:v>
                </c:pt>
                <c:pt idx="280">
                  <c:v>1.4</c:v>
                </c:pt>
                <c:pt idx="281">
                  <c:v>1.405</c:v>
                </c:pt>
                <c:pt idx="282">
                  <c:v>1.41</c:v>
                </c:pt>
                <c:pt idx="283">
                  <c:v>1.415</c:v>
                </c:pt>
                <c:pt idx="284">
                  <c:v>1.4200000000000002</c:v>
                </c:pt>
                <c:pt idx="285">
                  <c:v>1.425</c:v>
                </c:pt>
                <c:pt idx="286">
                  <c:v>1.43</c:v>
                </c:pt>
                <c:pt idx="287">
                  <c:v>1.4349999999999998</c:v>
                </c:pt>
                <c:pt idx="288">
                  <c:v>1.4400000000000002</c:v>
                </c:pt>
                <c:pt idx="289">
                  <c:v>1.4450000000000001</c:v>
                </c:pt>
                <c:pt idx="290">
                  <c:v>1.45</c:v>
                </c:pt>
                <c:pt idx="291">
                  <c:v>1.4549999999999998</c:v>
                </c:pt>
                <c:pt idx="292">
                  <c:v>1.46</c:v>
                </c:pt>
                <c:pt idx="293">
                  <c:v>1.4650000000000001</c:v>
                </c:pt>
                <c:pt idx="294">
                  <c:v>1.47</c:v>
                </c:pt>
                <c:pt idx="295">
                  <c:v>1.4750000000000001</c:v>
                </c:pt>
                <c:pt idx="296">
                  <c:v>1.48</c:v>
                </c:pt>
                <c:pt idx="297">
                  <c:v>1.4849999999999999</c:v>
                </c:pt>
                <c:pt idx="298">
                  <c:v>1.49</c:v>
                </c:pt>
                <c:pt idx="299">
                  <c:v>1.4950000000000001</c:v>
                </c:pt>
                <c:pt idx="300">
                  <c:v>1.5</c:v>
                </c:pt>
                <c:pt idx="301">
                  <c:v>1.5049999999999999</c:v>
                </c:pt>
                <c:pt idx="302">
                  <c:v>1.51</c:v>
                </c:pt>
                <c:pt idx="303">
                  <c:v>1.5150000000000001</c:v>
                </c:pt>
                <c:pt idx="304">
                  <c:v>1.52</c:v>
                </c:pt>
                <c:pt idx="305">
                  <c:v>1.5249999999999999</c:v>
                </c:pt>
                <c:pt idx="306">
                  <c:v>1.53</c:v>
                </c:pt>
                <c:pt idx="307">
                  <c:v>1.5349999999999999</c:v>
                </c:pt>
                <c:pt idx="308">
                  <c:v>1.54</c:v>
                </c:pt>
                <c:pt idx="309">
                  <c:v>1.5450000000000002</c:v>
                </c:pt>
                <c:pt idx="310">
                  <c:v>1.55</c:v>
                </c:pt>
                <c:pt idx="311">
                  <c:v>1.5549999999999999</c:v>
                </c:pt>
                <c:pt idx="312">
                  <c:v>1.5599999999999998</c:v>
                </c:pt>
                <c:pt idx="313">
                  <c:v>1.5650000000000002</c:v>
                </c:pt>
                <c:pt idx="314">
                  <c:v>1.57</c:v>
                </c:pt>
                <c:pt idx="315">
                  <c:v>1.575</c:v>
                </c:pt>
                <c:pt idx="316">
                  <c:v>1.5799999999999998</c:v>
                </c:pt>
                <c:pt idx="317">
                  <c:v>1.585</c:v>
                </c:pt>
                <c:pt idx="318">
                  <c:v>1.59</c:v>
                </c:pt>
                <c:pt idx="319">
                  <c:v>1.595</c:v>
                </c:pt>
                <c:pt idx="320">
                  <c:v>1.6</c:v>
                </c:pt>
                <c:pt idx="321">
                  <c:v>1.605</c:v>
                </c:pt>
                <c:pt idx="322">
                  <c:v>1.6099999999999999</c:v>
                </c:pt>
                <c:pt idx="323">
                  <c:v>1.615</c:v>
                </c:pt>
                <c:pt idx="324">
                  <c:v>1.62</c:v>
                </c:pt>
                <c:pt idx="325">
                  <c:v>1.625</c:v>
                </c:pt>
                <c:pt idx="326">
                  <c:v>1.63</c:v>
                </c:pt>
                <c:pt idx="327">
                  <c:v>1.635</c:v>
                </c:pt>
                <c:pt idx="328">
                  <c:v>1.6400000000000001</c:v>
                </c:pt>
                <c:pt idx="329">
                  <c:v>1.645</c:v>
                </c:pt>
                <c:pt idx="330">
                  <c:v>1.65</c:v>
                </c:pt>
                <c:pt idx="331">
                  <c:v>1.655</c:v>
                </c:pt>
                <c:pt idx="332">
                  <c:v>1.66</c:v>
                </c:pt>
                <c:pt idx="333">
                  <c:v>1.665</c:v>
                </c:pt>
                <c:pt idx="334">
                  <c:v>1.6700000000000002</c:v>
                </c:pt>
                <c:pt idx="335">
                  <c:v>1.675</c:v>
                </c:pt>
                <c:pt idx="336">
                  <c:v>1.68</c:v>
                </c:pt>
                <c:pt idx="337">
                  <c:v>1.6849999999999998</c:v>
                </c:pt>
                <c:pt idx="338">
                  <c:v>1.6900000000000002</c:v>
                </c:pt>
                <c:pt idx="339">
                  <c:v>1.6950000000000001</c:v>
                </c:pt>
                <c:pt idx="340">
                  <c:v>1.7</c:v>
                </c:pt>
                <c:pt idx="341">
                  <c:v>1.7049999999999998</c:v>
                </c:pt>
                <c:pt idx="342">
                  <c:v>1.71</c:v>
                </c:pt>
                <c:pt idx="343">
                  <c:v>1.7150000000000001</c:v>
                </c:pt>
                <c:pt idx="344">
                  <c:v>1.72</c:v>
                </c:pt>
                <c:pt idx="345">
                  <c:v>1.7250000000000001</c:v>
                </c:pt>
                <c:pt idx="346">
                  <c:v>1.73</c:v>
                </c:pt>
                <c:pt idx="347">
                  <c:v>1.7349999999999999</c:v>
                </c:pt>
                <c:pt idx="348">
                  <c:v>1.74</c:v>
                </c:pt>
                <c:pt idx="349">
                  <c:v>1.7450000000000001</c:v>
                </c:pt>
                <c:pt idx="350">
                  <c:v>1.75</c:v>
                </c:pt>
                <c:pt idx="351">
                  <c:v>1.7549999999999999</c:v>
                </c:pt>
                <c:pt idx="352">
                  <c:v>1.76</c:v>
                </c:pt>
                <c:pt idx="353">
                  <c:v>1.7650000000000001</c:v>
                </c:pt>
                <c:pt idx="354">
                  <c:v>1.77</c:v>
                </c:pt>
                <c:pt idx="355">
                  <c:v>1.7749999999999999</c:v>
                </c:pt>
                <c:pt idx="356">
                  <c:v>1.78</c:v>
                </c:pt>
                <c:pt idx="357">
                  <c:v>1.7849999999999999</c:v>
                </c:pt>
                <c:pt idx="358">
                  <c:v>1.79</c:v>
                </c:pt>
                <c:pt idx="359">
                  <c:v>1.7950000000000002</c:v>
                </c:pt>
                <c:pt idx="360">
                  <c:v>1.8</c:v>
                </c:pt>
                <c:pt idx="361">
                  <c:v>1.8049999999999999</c:v>
                </c:pt>
                <c:pt idx="362">
                  <c:v>1.8099999999999998</c:v>
                </c:pt>
                <c:pt idx="363">
                  <c:v>1.8150000000000002</c:v>
                </c:pt>
                <c:pt idx="364">
                  <c:v>1.82</c:v>
                </c:pt>
                <c:pt idx="365">
                  <c:v>1.825</c:v>
                </c:pt>
                <c:pt idx="366">
                  <c:v>1.8299999999999998</c:v>
                </c:pt>
                <c:pt idx="367">
                  <c:v>1.835</c:v>
                </c:pt>
                <c:pt idx="368">
                  <c:v>1.84</c:v>
                </c:pt>
                <c:pt idx="369">
                  <c:v>1.845</c:v>
                </c:pt>
                <c:pt idx="370">
                  <c:v>1.85</c:v>
                </c:pt>
                <c:pt idx="371">
                  <c:v>1.855</c:v>
                </c:pt>
                <c:pt idx="372">
                  <c:v>1.8599999999999999</c:v>
                </c:pt>
                <c:pt idx="373">
                  <c:v>1.865</c:v>
                </c:pt>
                <c:pt idx="374">
                  <c:v>1.87</c:v>
                </c:pt>
                <c:pt idx="375">
                  <c:v>1.875</c:v>
                </c:pt>
                <c:pt idx="376">
                  <c:v>1.88</c:v>
                </c:pt>
                <c:pt idx="377">
                  <c:v>1.885</c:v>
                </c:pt>
                <c:pt idx="378">
                  <c:v>1.8900000000000001</c:v>
                </c:pt>
                <c:pt idx="379">
                  <c:v>1.895</c:v>
                </c:pt>
                <c:pt idx="380">
                  <c:v>1.9</c:v>
                </c:pt>
                <c:pt idx="381">
                  <c:v>1.905</c:v>
                </c:pt>
                <c:pt idx="382">
                  <c:v>1.91</c:v>
                </c:pt>
                <c:pt idx="383">
                  <c:v>1.915</c:v>
                </c:pt>
                <c:pt idx="384">
                  <c:v>1.9200000000000002</c:v>
                </c:pt>
                <c:pt idx="385">
                  <c:v>1.925</c:v>
                </c:pt>
                <c:pt idx="386">
                  <c:v>1.93</c:v>
                </c:pt>
                <c:pt idx="387">
                  <c:v>1.9349999999999998</c:v>
                </c:pt>
                <c:pt idx="388">
                  <c:v>1.9400000000000002</c:v>
                </c:pt>
                <c:pt idx="389">
                  <c:v>1.9450000000000001</c:v>
                </c:pt>
                <c:pt idx="390">
                  <c:v>1.95</c:v>
                </c:pt>
                <c:pt idx="391">
                  <c:v>1.9549999999999998</c:v>
                </c:pt>
                <c:pt idx="392">
                  <c:v>1.96</c:v>
                </c:pt>
                <c:pt idx="393">
                  <c:v>1.9650000000000001</c:v>
                </c:pt>
                <c:pt idx="394">
                  <c:v>1.97</c:v>
                </c:pt>
                <c:pt idx="395">
                  <c:v>1.9750000000000001</c:v>
                </c:pt>
                <c:pt idx="396">
                  <c:v>1.98</c:v>
                </c:pt>
                <c:pt idx="397">
                  <c:v>1.9849999999999999</c:v>
                </c:pt>
                <c:pt idx="398">
                  <c:v>1.99</c:v>
                </c:pt>
                <c:pt idx="399">
                  <c:v>1.9950000000000001</c:v>
                </c:pt>
                <c:pt idx="400">
                  <c:v>2</c:v>
                </c:pt>
                <c:pt idx="401">
                  <c:v>2.0049999999999999</c:v>
                </c:pt>
                <c:pt idx="402">
                  <c:v>2.0099999999999998</c:v>
                </c:pt>
                <c:pt idx="403">
                  <c:v>2.0150000000000001</c:v>
                </c:pt>
                <c:pt idx="404">
                  <c:v>2.02</c:v>
                </c:pt>
                <c:pt idx="405">
                  <c:v>2.0249999999999999</c:v>
                </c:pt>
                <c:pt idx="406">
                  <c:v>2.0299999999999998</c:v>
                </c:pt>
                <c:pt idx="407">
                  <c:v>2.0349999999999997</c:v>
                </c:pt>
                <c:pt idx="408">
                  <c:v>2.04</c:v>
                </c:pt>
                <c:pt idx="409">
                  <c:v>2.0449999999999999</c:v>
                </c:pt>
                <c:pt idx="410">
                  <c:v>2.0499999999999998</c:v>
                </c:pt>
                <c:pt idx="411">
                  <c:v>2.0550000000000002</c:v>
                </c:pt>
                <c:pt idx="412">
                  <c:v>2.06</c:v>
                </c:pt>
                <c:pt idx="413">
                  <c:v>2.0649999999999999</c:v>
                </c:pt>
                <c:pt idx="414">
                  <c:v>2.0699999999999998</c:v>
                </c:pt>
                <c:pt idx="415">
                  <c:v>2.0750000000000002</c:v>
                </c:pt>
                <c:pt idx="416">
                  <c:v>2.08</c:v>
                </c:pt>
                <c:pt idx="417">
                  <c:v>2.085</c:v>
                </c:pt>
                <c:pt idx="418">
                  <c:v>2.0900000000000003</c:v>
                </c:pt>
                <c:pt idx="419">
                  <c:v>2.0950000000000002</c:v>
                </c:pt>
                <c:pt idx="420">
                  <c:v>2.1</c:v>
                </c:pt>
                <c:pt idx="421">
                  <c:v>2.105</c:v>
                </c:pt>
                <c:pt idx="422">
                  <c:v>2.11</c:v>
                </c:pt>
                <c:pt idx="423">
                  <c:v>2.1150000000000002</c:v>
                </c:pt>
                <c:pt idx="424">
                  <c:v>2.12</c:v>
                </c:pt>
                <c:pt idx="425">
                  <c:v>2.125</c:v>
                </c:pt>
                <c:pt idx="426">
                  <c:v>2.13</c:v>
                </c:pt>
                <c:pt idx="427">
                  <c:v>2.1349999999999998</c:v>
                </c:pt>
                <c:pt idx="428">
                  <c:v>2.14</c:v>
                </c:pt>
                <c:pt idx="429">
                  <c:v>2.145</c:v>
                </c:pt>
                <c:pt idx="430">
                  <c:v>2.15</c:v>
                </c:pt>
                <c:pt idx="431">
                  <c:v>2.1550000000000002</c:v>
                </c:pt>
                <c:pt idx="432">
                  <c:v>2.1599999999999997</c:v>
                </c:pt>
                <c:pt idx="433">
                  <c:v>2.165</c:v>
                </c:pt>
                <c:pt idx="434">
                  <c:v>2.17</c:v>
                </c:pt>
                <c:pt idx="435">
                  <c:v>2.1749999999999998</c:v>
                </c:pt>
                <c:pt idx="436">
                  <c:v>2.1800000000000002</c:v>
                </c:pt>
                <c:pt idx="437">
                  <c:v>2.1850000000000001</c:v>
                </c:pt>
                <c:pt idx="438">
                  <c:v>2.19</c:v>
                </c:pt>
                <c:pt idx="439">
                  <c:v>2.1949999999999998</c:v>
                </c:pt>
                <c:pt idx="440">
                  <c:v>2.2000000000000002</c:v>
                </c:pt>
                <c:pt idx="441">
                  <c:v>2.2050000000000001</c:v>
                </c:pt>
                <c:pt idx="442">
                  <c:v>2.21</c:v>
                </c:pt>
                <c:pt idx="443">
                  <c:v>2.2150000000000003</c:v>
                </c:pt>
                <c:pt idx="444">
                  <c:v>2.2199999999999998</c:v>
                </c:pt>
                <c:pt idx="445">
                  <c:v>2.2250000000000001</c:v>
                </c:pt>
                <c:pt idx="446">
                  <c:v>2.23</c:v>
                </c:pt>
                <c:pt idx="447">
                  <c:v>2.2349999999999999</c:v>
                </c:pt>
                <c:pt idx="448">
                  <c:v>2.2400000000000002</c:v>
                </c:pt>
                <c:pt idx="449">
                  <c:v>2.2449999999999997</c:v>
                </c:pt>
                <c:pt idx="450">
                  <c:v>2.25</c:v>
                </c:pt>
                <c:pt idx="451">
                  <c:v>2.2550000000000003</c:v>
                </c:pt>
                <c:pt idx="452">
                  <c:v>2.2599999999999998</c:v>
                </c:pt>
                <c:pt idx="453">
                  <c:v>2.2650000000000001</c:v>
                </c:pt>
                <c:pt idx="454">
                  <c:v>2.27</c:v>
                </c:pt>
                <c:pt idx="455">
                  <c:v>2.2749999999999999</c:v>
                </c:pt>
                <c:pt idx="456">
                  <c:v>2.2800000000000002</c:v>
                </c:pt>
                <c:pt idx="457">
                  <c:v>2.2849999999999997</c:v>
                </c:pt>
                <c:pt idx="458">
                  <c:v>2.29</c:v>
                </c:pt>
                <c:pt idx="459">
                  <c:v>2.2949999999999999</c:v>
                </c:pt>
                <c:pt idx="460">
                  <c:v>2.2999999999999998</c:v>
                </c:pt>
                <c:pt idx="461">
                  <c:v>2.3050000000000002</c:v>
                </c:pt>
                <c:pt idx="462">
                  <c:v>2.31</c:v>
                </c:pt>
                <c:pt idx="463">
                  <c:v>2.3149999999999999</c:v>
                </c:pt>
                <c:pt idx="464">
                  <c:v>2.3199999999999998</c:v>
                </c:pt>
                <c:pt idx="465">
                  <c:v>2.3250000000000002</c:v>
                </c:pt>
                <c:pt idx="466">
                  <c:v>2.33</c:v>
                </c:pt>
                <c:pt idx="467">
                  <c:v>2.335</c:v>
                </c:pt>
                <c:pt idx="468">
                  <c:v>2.3400000000000003</c:v>
                </c:pt>
                <c:pt idx="469">
                  <c:v>2.3449999999999998</c:v>
                </c:pt>
                <c:pt idx="470">
                  <c:v>2.35</c:v>
                </c:pt>
                <c:pt idx="471">
                  <c:v>2.355</c:v>
                </c:pt>
                <c:pt idx="472">
                  <c:v>2.36</c:v>
                </c:pt>
                <c:pt idx="473">
                  <c:v>2.3650000000000002</c:v>
                </c:pt>
                <c:pt idx="474">
                  <c:v>2.3699999999999997</c:v>
                </c:pt>
                <c:pt idx="475">
                  <c:v>2.375</c:v>
                </c:pt>
                <c:pt idx="476">
                  <c:v>2.3800000000000003</c:v>
                </c:pt>
                <c:pt idx="477">
                  <c:v>2.3849999999999998</c:v>
                </c:pt>
                <c:pt idx="478">
                  <c:v>2.39</c:v>
                </c:pt>
                <c:pt idx="479">
                  <c:v>2.395</c:v>
                </c:pt>
                <c:pt idx="480">
                  <c:v>2.4</c:v>
                </c:pt>
                <c:pt idx="481">
                  <c:v>2.4050000000000002</c:v>
                </c:pt>
                <c:pt idx="482">
                  <c:v>2.4099999999999997</c:v>
                </c:pt>
                <c:pt idx="483">
                  <c:v>2.415</c:v>
                </c:pt>
                <c:pt idx="484">
                  <c:v>2.42</c:v>
                </c:pt>
                <c:pt idx="485">
                  <c:v>2.4249999999999998</c:v>
                </c:pt>
                <c:pt idx="486">
                  <c:v>2.4300000000000002</c:v>
                </c:pt>
                <c:pt idx="487">
                  <c:v>2.4350000000000001</c:v>
                </c:pt>
                <c:pt idx="488">
                  <c:v>2.44</c:v>
                </c:pt>
                <c:pt idx="489">
                  <c:v>2.4449999999999998</c:v>
                </c:pt>
                <c:pt idx="490">
                  <c:v>2.4500000000000002</c:v>
                </c:pt>
                <c:pt idx="491">
                  <c:v>2.4550000000000001</c:v>
                </c:pt>
                <c:pt idx="492">
                  <c:v>2.46</c:v>
                </c:pt>
                <c:pt idx="493">
                  <c:v>2.4650000000000003</c:v>
                </c:pt>
                <c:pt idx="494">
                  <c:v>2.4699999999999998</c:v>
                </c:pt>
                <c:pt idx="495">
                  <c:v>2.4750000000000001</c:v>
                </c:pt>
                <c:pt idx="496">
                  <c:v>2.48</c:v>
                </c:pt>
                <c:pt idx="497">
                  <c:v>2.4849999999999999</c:v>
                </c:pt>
                <c:pt idx="498">
                  <c:v>2.4900000000000002</c:v>
                </c:pt>
                <c:pt idx="499">
                  <c:v>2.4949999999999997</c:v>
                </c:pt>
                <c:pt idx="500">
                  <c:v>2.5</c:v>
                </c:pt>
                <c:pt idx="501">
                  <c:v>2.5050000000000003</c:v>
                </c:pt>
                <c:pt idx="502">
                  <c:v>2.5099999999999998</c:v>
                </c:pt>
                <c:pt idx="503">
                  <c:v>2.5150000000000001</c:v>
                </c:pt>
                <c:pt idx="504">
                  <c:v>2.52</c:v>
                </c:pt>
                <c:pt idx="505">
                  <c:v>2.5249999999999999</c:v>
                </c:pt>
                <c:pt idx="506">
                  <c:v>2.5300000000000002</c:v>
                </c:pt>
                <c:pt idx="507">
                  <c:v>2.5349999999999997</c:v>
                </c:pt>
                <c:pt idx="508">
                  <c:v>2.54</c:v>
                </c:pt>
                <c:pt idx="509">
                  <c:v>2.5449999999999999</c:v>
                </c:pt>
                <c:pt idx="510">
                  <c:v>2.5499999999999998</c:v>
                </c:pt>
                <c:pt idx="511">
                  <c:v>2.5550000000000002</c:v>
                </c:pt>
                <c:pt idx="512">
                  <c:v>2.56</c:v>
                </c:pt>
                <c:pt idx="513">
                  <c:v>2.5649999999999999</c:v>
                </c:pt>
                <c:pt idx="514">
                  <c:v>2.57</c:v>
                </c:pt>
                <c:pt idx="515">
                  <c:v>2.5750000000000002</c:v>
                </c:pt>
                <c:pt idx="516">
                  <c:v>2.58</c:v>
                </c:pt>
                <c:pt idx="517">
                  <c:v>2.585</c:v>
                </c:pt>
                <c:pt idx="518">
                  <c:v>2.5900000000000003</c:v>
                </c:pt>
                <c:pt idx="519">
                  <c:v>2.5949999999999998</c:v>
                </c:pt>
                <c:pt idx="520">
                  <c:v>2.6</c:v>
                </c:pt>
                <c:pt idx="521">
                  <c:v>2.605</c:v>
                </c:pt>
                <c:pt idx="522">
                  <c:v>2.61</c:v>
                </c:pt>
                <c:pt idx="523">
                  <c:v>2.6150000000000002</c:v>
                </c:pt>
                <c:pt idx="524">
                  <c:v>2.6199999999999997</c:v>
                </c:pt>
                <c:pt idx="525">
                  <c:v>2.625</c:v>
                </c:pt>
                <c:pt idx="526">
                  <c:v>2.6300000000000003</c:v>
                </c:pt>
                <c:pt idx="527">
                  <c:v>2.6349999999999998</c:v>
                </c:pt>
                <c:pt idx="528">
                  <c:v>2.64</c:v>
                </c:pt>
                <c:pt idx="529">
                  <c:v>2.645</c:v>
                </c:pt>
                <c:pt idx="530">
                  <c:v>2.65</c:v>
                </c:pt>
                <c:pt idx="531">
                  <c:v>2.6550000000000002</c:v>
                </c:pt>
                <c:pt idx="532">
                  <c:v>2.6599999999999997</c:v>
                </c:pt>
                <c:pt idx="533">
                  <c:v>2.665</c:v>
                </c:pt>
                <c:pt idx="534">
                  <c:v>2.67</c:v>
                </c:pt>
                <c:pt idx="535">
                  <c:v>2.6749999999999998</c:v>
                </c:pt>
                <c:pt idx="536">
                  <c:v>2.68</c:v>
                </c:pt>
                <c:pt idx="537">
                  <c:v>2.6850000000000001</c:v>
                </c:pt>
                <c:pt idx="538">
                  <c:v>2.69</c:v>
                </c:pt>
                <c:pt idx="539">
                  <c:v>2.6949999999999998</c:v>
                </c:pt>
                <c:pt idx="540">
                  <c:v>2.7</c:v>
                </c:pt>
                <c:pt idx="541">
                  <c:v>2.7050000000000001</c:v>
                </c:pt>
                <c:pt idx="542">
                  <c:v>2.71</c:v>
                </c:pt>
                <c:pt idx="543">
                  <c:v>2.7150000000000003</c:v>
                </c:pt>
                <c:pt idx="544">
                  <c:v>2.7199999999999998</c:v>
                </c:pt>
                <c:pt idx="545">
                  <c:v>2.7250000000000001</c:v>
                </c:pt>
                <c:pt idx="546">
                  <c:v>2.73</c:v>
                </c:pt>
                <c:pt idx="547">
                  <c:v>2.7349999999999999</c:v>
                </c:pt>
                <c:pt idx="548">
                  <c:v>2.74</c:v>
                </c:pt>
                <c:pt idx="549">
                  <c:v>2.7449999999999997</c:v>
                </c:pt>
                <c:pt idx="550">
                  <c:v>2.75</c:v>
                </c:pt>
                <c:pt idx="551">
                  <c:v>2.7550000000000003</c:v>
                </c:pt>
                <c:pt idx="552">
                  <c:v>2.76</c:v>
                </c:pt>
                <c:pt idx="553">
                  <c:v>2.7650000000000001</c:v>
                </c:pt>
                <c:pt idx="554">
                  <c:v>2.77</c:v>
                </c:pt>
                <c:pt idx="555">
                  <c:v>2.7749999999999999</c:v>
                </c:pt>
                <c:pt idx="556">
                  <c:v>2.7800000000000002</c:v>
                </c:pt>
                <c:pt idx="557">
                  <c:v>2.7849999999999997</c:v>
                </c:pt>
                <c:pt idx="558">
                  <c:v>2.79</c:v>
                </c:pt>
                <c:pt idx="559">
                  <c:v>2.7949999999999999</c:v>
                </c:pt>
                <c:pt idx="560">
                  <c:v>2.8</c:v>
                </c:pt>
                <c:pt idx="561">
                  <c:v>2.8050000000000002</c:v>
                </c:pt>
                <c:pt idx="562">
                  <c:v>2.81</c:v>
                </c:pt>
                <c:pt idx="563">
                  <c:v>2.8149999999999999</c:v>
                </c:pt>
                <c:pt idx="564">
                  <c:v>2.82</c:v>
                </c:pt>
                <c:pt idx="565">
                  <c:v>2.8250000000000002</c:v>
                </c:pt>
                <c:pt idx="566">
                  <c:v>2.83</c:v>
                </c:pt>
                <c:pt idx="567">
                  <c:v>2.835</c:v>
                </c:pt>
                <c:pt idx="568">
                  <c:v>2.8400000000000003</c:v>
                </c:pt>
                <c:pt idx="569">
                  <c:v>2.8449999999999998</c:v>
                </c:pt>
                <c:pt idx="570">
                  <c:v>2.85</c:v>
                </c:pt>
                <c:pt idx="571">
                  <c:v>2.855</c:v>
                </c:pt>
                <c:pt idx="572">
                  <c:v>2.86</c:v>
                </c:pt>
                <c:pt idx="573">
                  <c:v>2.8650000000000002</c:v>
                </c:pt>
                <c:pt idx="574">
                  <c:v>2.8699999999999997</c:v>
                </c:pt>
                <c:pt idx="575">
                  <c:v>2.875</c:v>
                </c:pt>
                <c:pt idx="576">
                  <c:v>2.8800000000000003</c:v>
                </c:pt>
                <c:pt idx="577">
                  <c:v>2.8849999999999998</c:v>
                </c:pt>
                <c:pt idx="578">
                  <c:v>2.89</c:v>
                </c:pt>
                <c:pt idx="579">
                  <c:v>2.895</c:v>
                </c:pt>
                <c:pt idx="580">
                  <c:v>2.9</c:v>
                </c:pt>
                <c:pt idx="581">
                  <c:v>2.9050000000000002</c:v>
                </c:pt>
                <c:pt idx="582">
                  <c:v>2.9099999999999997</c:v>
                </c:pt>
                <c:pt idx="583">
                  <c:v>2.915</c:v>
                </c:pt>
                <c:pt idx="584">
                  <c:v>2.92</c:v>
                </c:pt>
                <c:pt idx="585">
                  <c:v>2.9249999999999998</c:v>
                </c:pt>
                <c:pt idx="586">
                  <c:v>2.93</c:v>
                </c:pt>
                <c:pt idx="587">
                  <c:v>2.9350000000000001</c:v>
                </c:pt>
                <c:pt idx="588">
                  <c:v>2.94</c:v>
                </c:pt>
                <c:pt idx="589">
                  <c:v>2.9449999999999998</c:v>
                </c:pt>
                <c:pt idx="590">
                  <c:v>2.95</c:v>
                </c:pt>
                <c:pt idx="591">
                  <c:v>2.9550000000000001</c:v>
                </c:pt>
                <c:pt idx="592">
                  <c:v>2.96</c:v>
                </c:pt>
                <c:pt idx="593">
                  <c:v>2.9650000000000003</c:v>
                </c:pt>
                <c:pt idx="594">
                  <c:v>2.9699999999999998</c:v>
                </c:pt>
                <c:pt idx="595">
                  <c:v>2.9750000000000001</c:v>
                </c:pt>
                <c:pt idx="596">
                  <c:v>2.98</c:v>
                </c:pt>
                <c:pt idx="597">
                  <c:v>2.9849999999999999</c:v>
                </c:pt>
                <c:pt idx="598">
                  <c:v>2.99</c:v>
                </c:pt>
                <c:pt idx="599">
                  <c:v>2.9949999999999997</c:v>
                </c:pt>
                <c:pt idx="600">
                  <c:v>3</c:v>
                </c:pt>
                <c:pt idx="601">
                  <c:v>3.0050000000000003</c:v>
                </c:pt>
                <c:pt idx="602">
                  <c:v>3.01</c:v>
                </c:pt>
                <c:pt idx="603">
                  <c:v>3.0150000000000001</c:v>
                </c:pt>
                <c:pt idx="604">
                  <c:v>3.02</c:v>
                </c:pt>
                <c:pt idx="605">
                  <c:v>3.0249999999999999</c:v>
                </c:pt>
                <c:pt idx="606">
                  <c:v>3.0300000000000002</c:v>
                </c:pt>
                <c:pt idx="607">
                  <c:v>3.0349999999999997</c:v>
                </c:pt>
                <c:pt idx="608">
                  <c:v>3.04</c:v>
                </c:pt>
                <c:pt idx="609">
                  <c:v>3.0449999999999999</c:v>
                </c:pt>
                <c:pt idx="610">
                  <c:v>3.05</c:v>
                </c:pt>
                <c:pt idx="611">
                  <c:v>3.0550000000000002</c:v>
                </c:pt>
                <c:pt idx="612">
                  <c:v>3.06</c:v>
                </c:pt>
                <c:pt idx="613">
                  <c:v>3.0649999999999999</c:v>
                </c:pt>
                <c:pt idx="614">
                  <c:v>3.07</c:v>
                </c:pt>
                <c:pt idx="615">
                  <c:v>3.0750000000000002</c:v>
                </c:pt>
                <c:pt idx="616">
                  <c:v>3.08</c:v>
                </c:pt>
                <c:pt idx="617">
                  <c:v>3.085</c:v>
                </c:pt>
                <c:pt idx="618">
                  <c:v>3.0900000000000003</c:v>
                </c:pt>
                <c:pt idx="619">
                  <c:v>3.0949999999999998</c:v>
                </c:pt>
                <c:pt idx="620">
                  <c:v>3.1</c:v>
                </c:pt>
                <c:pt idx="621">
                  <c:v>3.105</c:v>
                </c:pt>
                <c:pt idx="622">
                  <c:v>3.11</c:v>
                </c:pt>
                <c:pt idx="623">
                  <c:v>3.1150000000000002</c:v>
                </c:pt>
                <c:pt idx="624">
                  <c:v>3.1199999999999997</c:v>
                </c:pt>
                <c:pt idx="625">
                  <c:v>3.125</c:v>
                </c:pt>
                <c:pt idx="626">
                  <c:v>3.1300000000000003</c:v>
                </c:pt>
                <c:pt idx="627">
                  <c:v>3.1349999999999998</c:v>
                </c:pt>
                <c:pt idx="628">
                  <c:v>3.14</c:v>
                </c:pt>
                <c:pt idx="629">
                  <c:v>3.145</c:v>
                </c:pt>
                <c:pt idx="630">
                  <c:v>3.15</c:v>
                </c:pt>
                <c:pt idx="631">
                  <c:v>3.1550000000000002</c:v>
                </c:pt>
                <c:pt idx="632">
                  <c:v>3.1599999999999997</c:v>
                </c:pt>
                <c:pt idx="633">
                  <c:v>3.165</c:v>
                </c:pt>
                <c:pt idx="634">
                  <c:v>3.17</c:v>
                </c:pt>
                <c:pt idx="635">
                  <c:v>3.1749999999999998</c:v>
                </c:pt>
                <c:pt idx="636">
                  <c:v>3.18</c:v>
                </c:pt>
                <c:pt idx="637">
                  <c:v>3.1850000000000001</c:v>
                </c:pt>
                <c:pt idx="638">
                  <c:v>3.19</c:v>
                </c:pt>
                <c:pt idx="639">
                  <c:v>3.1949999999999998</c:v>
                </c:pt>
                <c:pt idx="640">
                  <c:v>3.2</c:v>
                </c:pt>
                <c:pt idx="641">
                  <c:v>3.2050000000000001</c:v>
                </c:pt>
                <c:pt idx="642">
                  <c:v>3.21</c:v>
                </c:pt>
                <c:pt idx="643">
                  <c:v>3.2150000000000003</c:v>
                </c:pt>
                <c:pt idx="644">
                  <c:v>3.2199999999999998</c:v>
                </c:pt>
                <c:pt idx="645">
                  <c:v>3.2250000000000001</c:v>
                </c:pt>
                <c:pt idx="646">
                  <c:v>3.23</c:v>
                </c:pt>
                <c:pt idx="647">
                  <c:v>3.2349999999999999</c:v>
                </c:pt>
                <c:pt idx="648">
                  <c:v>3.24</c:v>
                </c:pt>
                <c:pt idx="649">
                  <c:v>3.2449999999999997</c:v>
                </c:pt>
                <c:pt idx="650">
                  <c:v>3.25</c:v>
                </c:pt>
                <c:pt idx="651">
                  <c:v>3.2550000000000003</c:v>
                </c:pt>
                <c:pt idx="652">
                  <c:v>3.26</c:v>
                </c:pt>
                <c:pt idx="653">
                  <c:v>3.2650000000000001</c:v>
                </c:pt>
                <c:pt idx="654">
                  <c:v>3.27</c:v>
                </c:pt>
                <c:pt idx="655">
                  <c:v>3.2749999999999999</c:v>
                </c:pt>
                <c:pt idx="656">
                  <c:v>3.2800000000000002</c:v>
                </c:pt>
                <c:pt idx="657">
                  <c:v>3.2849999999999997</c:v>
                </c:pt>
                <c:pt idx="658">
                  <c:v>3.29</c:v>
                </c:pt>
                <c:pt idx="659">
                  <c:v>3.2949999999999999</c:v>
                </c:pt>
                <c:pt idx="660">
                  <c:v>3.3</c:v>
                </c:pt>
                <c:pt idx="661">
                  <c:v>3.3050000000000002</c:v>
                </c:pt>
                <c:pt idx="662">
                  <c:v>3.31</c:v>
                </c:pt>
                <c:pt idx="663">
                  <c:v>3.3149999999999999</c:v>
                </c:pt>
                <c:pt idx="664">
                  <c:v>3.32</c:v>
                </c:pt>
                <c:pt idx="665">
                  <c:v>3.3250000000000002</c:v>
                </c:pt>
                <c:pt idx="666">
                  <c:v>3.33</c:v>
                </c:pt>
                <c:pt idx="667">
                  <c:v>3.335</c:v>
                </c:pt>
                <c:pt idx="668">
                  <c:v>3.3400000000000003</c:v>
                </c:pt>
                <c:pt idx="669">
                  <c:v>3.3449999999999998</c:v>
                </c:pt>
                <c:pt idx="670">
                  <c:v>3.35</c:v>
                </c:pt>
                <c:pt idx="671">
                  <c:v>3.355</c:v>
                </c:pt>
                <c:pt idx="672">
                  <c:v>3.36</c:v>
                </c:pt>
                <c:pt idx="673">
                  <c:v>3.3650000000000002</c:v>
                </c:pt>
                <c:pt idx="674">
                  <c:v>3.3699999999999997</c:v>
                </c:pt>
                <c:pt idx="675">
                  <c:v>3.375</c:v>
                </c:pt>
                <c:pt idx="676">
                  <c:v>3.3800000000000003</c:v>
                </c:pt>
                <c:pt idx="677">
                  <c:v>3.3849999999999998</c:v>
                </c:pt>
                <c:pt idx="678">
                  <c:v>3.39</c:v>
                </c:pt>
                <c:pt idx="679">
                  <c:v>3.395</c:v>
                </c:pt>
                <c:pt idx="680">
                  <c:v>3.4</c:v>
                </c:pt>
                <c:pt idx="681">
                  <c:v>3.4050000000000002</c:v>
                </c:pt>
                <c:pt idx="682">
                  <c:v>3.4099999999999997</c:v>
                </c:pt>
                <c:pt idx="683">
                  <c:v>3.415</c:v>
                </c:pt>
                <c:pt idx="684">
                  <c:v>3.42</c:v>
                </c:pt>
                <c:pt idx="685">
                  <c:v>3.4249999999999998</c:v>
                </c:pt>
                <c:pt idx="686">
                  <c:v>3.43</c:v>
                </c:pt>
                <c:pt idx="687">
                  <c:v>3.4350000000000001</c:v>
                </c:pt>
                <c:pt idx="688">
                  <c:v>3.44</c:v>
                </c:pt>
                <c:pt idx="689">
                  <c:v>3.4449999999999998</c:v>
                </c:pt>
                <c:pt idx="690">
                  <c:v>3.45</c:v>
                </c:pt>
                <c:pt idx="691">
                  <c:v>3.4550000000000001</c:v>
                </c:pt>
                <c:pt idx="692">
                  <c:v>3.46</c:v>
                </c:pt>
                <c:pt idx="693">
                  <c:v>3.4650000000000003</c:v>
                </c:pt>
                <c:pt idx="694">
                  <c:v>3.4699999999999998</c:v>
                </c:pt>
                <c:pt idx="695">
                  <c:v>3.4750000000000001</c:v>
                </c:pt>
                <c:pt idx="696">
                  <c:v>3.48</c:v>
                </c:pt>
                <c:pt idx="697">
                  <c:v>3.4849999999999999</c:v>
                </c:pt>
                <c:pt idx="698">
                  <c:v>3.49</c:v>
                </c:pt>
                <c:pt idx="699">
                  <c:v>3.4949999999999997</c:v>
                </c:pt>
                <c:pt idx="700">
                  <c:v>3.5</c:v>
                </c:pt>
                <c:pt idx="701">
                  <c:v>3.5050000000000003</c:v>
                </c:pt>
                <c:pt idx="702">
                  <c:v>3.51</c:v>
                </c:pt>
                <c:pt idx="703">
                  <c:v>3.5150000000000001</c:v>
                </c:pt>
                <c:pt idx="704">
                  <c:v>3.52</c:v>
                </c:pt>
                <c:pt idx="705">
                  <c:v>3.5249999999999999</c:v>
                </c:pt>
                <c:pt idx="706">
                  <c:v>3.5300000000000002</c:v>
                </c:pt>
                <c:pt idx="707">
                  <c:v>3.5349999999999997</c:v>
                </c:pt>
                <c:pt idx="708">
                  <c:v>3.54</c:v>
                </c:pt>
                <c:pt idx="709">
                  <c:v>3.5449999999999999</c:v>
                </c:pt>
                <c:pt idx="710">
                  <c:v>3.55</c:v>
                </c:pt>
                <c:pt idx="711">
                  <c:v>3.5550000000000002</c:v>
                </c:pt>
                <c:pt idx="712">
                  <c:v>3.56</c:v>
                </c:pt>
                <c:pt idx="713">
                  <c:v>3.5649999999999999</c:v>
                </c:pt>
                <c:pt idx="714">
                  <c:v>3.57</c:v>
                </c:pt>
                <c:pt idx="715">
                  <c:v>3.5750000000000002</c:v>
                </c:pt>
                <c:pt idx="716">
                  <c:v>3.58</c:v>
                </c:pt>
                <c:pt idx="717">
                  <c:v>3.585</c:v>
                </c:pt>
                <c:pt idx="718">
                  <c:v>3.5900000000000003</c:v>
                </c:pt>
                <c:pt idx="719">
                  <c:v>3.5949999999999998</c:v>
                </c:pt>
                <c:pt idx="720">
                  <c:v>3.6</c:v>
                </c:pt>
                <c:pt idx="721">
                  <c:v>3.605</c:v>
                </c:pt>
                <c:pt idx="722">
                  <c:v>3.61</c:v>
                </c:pt>
                <c:pt idx="723">
                  <c:v>3.6150000000000002</c:v>
                </c:pt>
                <c:pt idx="724">
                  <c:v>3.6199999999999997</c:v>
                </c:pt>
                <c:pt idx="725">
                  <c:v>3.625</c:v>
                </c:pt>
                <c:pt idx="726">
                  <c:v>3.6300000000000003</c:v>
                </c:pt>
                <c:pt idx="727">
                  <c:v>3.6349999999999998</c:v>
                </c:pt>
                <c:pt idx="728">
                  <c:v>3.64</c:v>
                </c:pt>
                <c:pt idx="729">
                  <c:v>3.645</c:v>
                </c:pt>
                <c:pt idx="730">
                  <c:v>3.65</c:v>
                </c:pt>
                <c:pt idx="731">
                  <c:v>3.6550000000000002</c:v>
                </c:pt>
                <c:pt idx="732">
                  <c:v>3.6599999999999997</c:v>
                </c:pt>
                <c:pt idx="733">
                  <c:v>3.665</c:v>
                </c:pt>
                <c:pt idx="734">
                  <c:v>3.67</c:v>
                </c:pt>
                <c:pt idx="735">
                  <c:v>3.6749999999999998</c:v>
                </c:pt>
                <c:pt idx="736">
                  <c:v>3.68</c:v>
                </c:pt>
                <c:pt idx="737">
                  <c:v>3.6850000000000001</c:v>
                </c:pt>
                <c:pt idx="738">
                  <c:v>3.69</c:v>
                </c:pt>
                <c:pt idx="739">
                  <c:v>3.6949999999999998</c:v>
                </c:pt>
                <c:pt idx="740">
                  <c:v>3.7</c:v>
                </c:pt>
                <c:pt idx="741">
                  <c:v>3.7050000000000001</c:v>
                </c:pt>
                <c:pt idx="742">
                  <c:v>3.71</c:v>
                </c:pt>
                <c:pt idx="743">
                  <c:v>3.7150000000000003</c:v>
                </c:pt>
                <c:pt idx="744">
                  <c:v>3.7199999999999998</c:v>
                </c:pt>
                <c:pt idx="745">
                  <c:v>3.7250000000000001</c:v>
                </c:pt>
                <c:pt idx="746">
                  <c:v>3.73</c:v>
                </c:pt>
                <c:pt idx="747">
                  <c:v>3.7349999999999999</c:v>
                </c:pt>
                <c:pt idx="748">
                  <c:v>3.74</c:v>
                </c:pt>
                <c:pt idx="749">
                  <c:v>3.7449999999999997</c:v>
                </c:pt>
                <c:pt idx="750">
                  <c:v>3.75</c:v>
                </c:pt>
                <c:pt idx="751">
                  <c:v>3.7550000000000003</c:v>
                </c:pt>
                <c:pt idx="752">
                  <c:v>3.76</c:v>
                </c:pt>
                <c:pt idx="753">
                  <c:v>3.7650000000000001</c:v>
                </c:pt>
                <c:pt idx="754">
                  <c:v>3.77</c:v>
                </c:pt>
                <c:pt idx="755">
                  <c:v>3.7749999999999999</c:v>
                </c:pt>
                <c:pt idx="756">
                  <c:v>3.7800000000000002</c:v>
                </c:pt>
                <c:pt idx="757">
                  <c:v>3.7849999999999997</c:v>
                </c:pt>
                <c:pt idx="758">
                  <c:v>3.79</c:v>
                </c:pt>
                <c:pt idx="759">
                  <c:v>3.7949999999999999</c:v>
                </c:pt>
                <c:pt idx="760">
                  <c:v>3.8</c:v>
                </c:pt>
                <c:pt idx="761">
                  <c:v>3.8050000000000002</c:v>
                </c:pt>
                <c:pt idx="762">
                  <c:v>3.81</c:v>
                </c:pt>
                <c:pt idx="763">
                  <c:v>3.8149999999999999</c:v>
                </c:pt>
                <c:pt idx="764">
                  <c:v>3.82</c:v>
                </c:pt>
                <c:pt idx="765">
                  <c:v>3.8250000000000002</c:v>
                </c:pt>
                <c:pt idx="766">
                  <c:v>3.83</c:v>
                </c:pt>
                <c:pt idx="767">
                  <c:v>3.835</c:v>
                </c:pt>
                <c:pt idx="768">
                  <c:v>3.8400000000000003</c:v>
                </c:pt>
                <c:pt idx="769">
                  <c:v>3.8449999999999998</c:v>
                </c:pt>
                <c:pt idx="770">
                  <c:v>3.85</c:v>
                </c:pt>
                <c:pt idx="771">
                  <c:v>3.855</c:v>
                </c:pt>
                <c:pt idx="772">
                  <c:v>3.86</c:v>
                </c:pt>
                <c:pt idx="773">
                  <c:v>3.8650000000000002</c:v>
                </c:pt>
                <c:pt idx="774">
                  <c:v>3.8699999999999997</c:v>
                </c:pt>
                <c:pt idx="775">
                  <c:v>3.875</c:v>
                </c:pt>
                <c:pt idx="776">
                  <c:v>3.8800000000000003</c:v>
                </c:pt>
                <c:pt idx="777">
                  <c:v>3.8849999999999998</c:v>
                </c:pt>
                <c:pt idx="778">
                  <c:v>3.89</c:v>
                </c:pt>
                <c:pt idx="779">
                  <c:v>3.895</c:v>
                </c:pt>
                <c:pt idx="780">
                  <c:v>3.9</c:v>
                </c:pt>
                <c:pt idx="781">
                  <c:v>3.9050000000000002</c:v>
                </c:pt>
                <c:pt idx="782">
                  <c:v>3.9099999999999997</c:v>
                </c:pt>
                <c:pt idx="783">
                  <c:v>3.915</c:v>
                </c:pt>
                <c:pt idx="784">
                  <c:v>3.92</c:v>
                </c:pt>
                <c:pt idx="785">
                  <c:v>3.9249999999999998</c:v>
                </c:pt>
                <c:pt idx="786">
                  <c:v>3.93</c:v>
                </c:pt>
                <c:pt idx="787">
                  <c:v>3.9350000000000001</c:v>
                </c:pt>
                <c:pt idx="788">
                  <c:v>3.94</c:v>
                </c:pt>
                <c:pt idx="789">
                  <c:v>3.9449999999999998</c:v>
                </c:pt>
                <c:pt idx="790">
                  <c:v>3.95</c:v>
                </c:pt>
                <c:pt idx="791">
                  <c:v>3.9550000000000001</c:v>
                </c:pt>
                <c:pt idx="792">
                  <c:v>3.96</c:v>
                </c:pt>
                <c:pt idx="793">
                  <c:v>3.9650000000000003</c:v>
                </c:pt>
                <c:pt idx="794">
                  <c:v>3.9699999999999998</c:v>
                </c:pt>
                <c:pt idx="795">
                  <c:v>3.9750000000000001</c:v>
                </c:pt>
                <c:pt idx="796">
                  <c:v>3.98</c:v>
                </c:pt>
                <c:pt idx="797">
                  <c:v>3.9849999999999999</c:v>
                </c:pt>
                <c:pt idx="798">
                  <c:v>3.99</c:v>
                </c:pt>
                <c:pt idx="799">
                  <c:v>3.9949999999999997</c:v>
                </c:pt>
                <c:pt idx="800">
                  <c:v>4</c:v>
                </c:pt>
                <c:pt idx="801">
                  <c:v>4.0049999999999999</c:v>
                </c:pt>
                <c:pt idx="802">
                  <c:v>4.01</c:v>
                </c:pt>
                <c:pt idx="803">
                  <c:v>4.0149999999999997</c:v>
                </c:pt>
                <c:pt idx="804">
                  <c:v>4.0199999999999996</c:v>
                </c:pt>
                <c:pt idx="805">
                  <c:v>4.0250000000000004</c:v>
                </c:pt>
                <c:pt idx="806">
                  <c:v>4.03</c:v>
                </c:pt>
                <c:pt idx="807">
                  <c:v>4.0350000000000001</c:v>
                </c:pt>
                <c:pt idx="808">
                  <c:v>4.04</c:v>
                </c:pt>
                <c:pt idx="809">
                  <c:v>4.0449999999999999</c:v>
                </c:pt>
                <c:pt idx="810">
                  <c:v>4.05</c:v>
                </c:pt>
                <c:pt idx="811">
                  <c:v>4.0550000000000006</c:v>
                </c:pt>
                <c:pt idx="812">
                  <c:v>4.0599999999999996</c:v>
                </c:pt>
                <c:pt idx="813">
                  <c:v>4.0650000000000004</c:v>
                </c:pt>
                <c:pt idx="814">
                  <c:v>4.0699999999999994</c:v>
                </c:pt>
                <c:pt idx="815">
                  <c:v>4.0750000000000002</c:v>
                </c:pt>
                <c:pt idx="816">
                  <c:v>4.08</c:v>
                </c:pt>
                <c:pt idx="817">
                  <c:v>4.085</c:v>
                </c:pt>
                <c:pt idx="818">
                  <c:v>4.09</c:v>
                </c:pt>
                <c:pt idx="819">
                  <c:v>4.0949999999999998</c:v>
                </c:pt>
                <c:pt idx="820">
                  <c:v>4.0999999999999996</c:v>
                </c:pt>
                <c:pt idx="821">
                  <c:v>4.1050000000000004</c:v>
                </c:pt>
                <c:pt idx="822">
                  <c:v>4.1100000000000003</c:v>
                </c:pt>
                <c:pt idx="823">
                  <c:v>4.1150000000000002</c:v>
                </c:pt>
                <c:pt idx="824">
                  <c:v>4.12</c:v>
                </c:pt>
                <c:pt idx="825">
                  <c:v>4.125</c:v>
                </c:pt>
                <c:pt idx="826">
                  <c:v>4.13</c:v>
                </c:pt>
                <c:pt idx="827">
                  <c:v>4.1349999999999998</c:v>
                </c:pt>
                <c:pt idx="828">
                  <c:v>4.1399999999999997</c:v>
                </c:pt>
                <c:pt idx="829">
                  <c:v>4.1449999999999996</c:v>
                </c:pt>
                <c:pt idx="830">
                  <c:v>4.1500000000000004</c:v>
                </c:pt>
                <c:pt idx="831">
                  <c:v>4.1550000000000002</c:v>
                </c:pt>
                <c:pt idx="832">
                  <c:v>4.16</c:v>
                </c:pt>
                <c:pt idx="833">
                  <c:v>4.165</c:v>
                </c:pt>
                <c:pt idx="834">
                  <c:v>4.17</c:v>
                </c:pt>
                <c:pt idx="835">
                  <c:v>4.1749999999999998</c:v>
                </c:pt>
                <c:pt idx="836">
                  <c:v>4.1800000000000006</c:v>
                </c:pt>
                <c:pt idx="837">
                  <c:v>4.1849999999999996</c:v>
                </c:pt>
                <c:pt idx="838">
                  <c:v>4.1900000000000004</c:v>
                </c:pt>
                <c:pt idx="839">
                  <c:v>4.1949999999999994</c:v>
                </c:pt>
                <c:pt idx="840">
                  <c:v>4.2</c:v>
                </c:pt>
                <c:pt idx="841">
                  <c:v>4.2050000000000001</c:v>
                </c:pt>
                <c:pt idx="842">
                  <c:v>4.21</c:v>
                </c:pt>
                <c:pt idx="843">
                  <c:v>4.2149999999999999</c:v>
                </c:pt>
                <c:pt idx="844">
                  <c:v>4.22</c:v>
                </c:pt>
                <c:pt idx="845">
                  <c:v>4.2249999999999996</c:v>
                </c:pt>
                <c:pt idx="846">
                  <c:v>4.2300000000000004</c:v>
                </c:pt>
                <c:pt idx="847">
                  <c:v>4.2350000000000003</c:v>
                </c:pt>
                <c:pt idx="848">
                  <c:v>4.24</c:v>
                </c:pt>
                <c:pt idx="849">
                  <c:v>4.2450000000000001</c:v>
                </c:pt>
                <c:pt idx="850">
                  <c:v>4.25</c:v>
                </c:pt>
                <c:pt idx="851">
                  <c:v>4.2549999999999999</c:v>
                </c:pt>
                <c:pt idx="852">
                  <c:v>4.26</c:v>
                </c:pt>
                <c:pt idx="853">
                  <c:v>4.2649999999999997</c:v>
                </c:pt>
                <c:pt idx="854">
                  <c:v>4.2699999999999996</c:v>
                </c:pt>
                <c:pt idx="855">
                  <c:v>4.2750000000000004</c:v>
                </c:pt>
                <c:pt idx="856">
                  <c:v>4.28</c:v>
                </c:pt>
                <c:pt idx="857">
                  <c:v>4.2850000000000001</c:v>
                </c:pt>
                <c:pt idx="858">
                  <c:v>4.29</c:v>
                </c:pt>
                <c:pt idx="859">
                  <c:v>4.2949999999999999</c:v>
                </c:pt>
                <c:pt idx="860">
                  <c:v>4.3</c:v>
                </c:pt>
                <c:pt idx="861">
                  <c:v>4.3050000000000006</c:v>
                </c:pt>
                <c:pt idx="862">
                  <c:v>4.3100000000000005</c:v>
                </c:pt>
                <c:pt idx="863">
                  <c:v>4.3149999999999995</c:v>
                </c:pt>
                <c:pt idx="864">
                  <c:v>4.3199999999999994</c:v>
                </c:pt>
                <c:pt idx="865">
                  <c:v>4.3250000000000002</c:v>
                </c:pt>
                <c:pt idx="866">
                  <c:v>4.33</c:v>
                </c:pt>
                <c:pt idx="867">
                  <c:v>4.335</c:v>
                </c:pt>
                <c:pt idx="868">
                  <c:v>4.34</c:v>
                </c:pt>
                <c:pt idx="869">
                  <c:v>4.3449999999999998</c:v>
                </c:pt>
                <c:pt idx="870">
                  <c:v>4.3499999999999996</c:v>
                </c:pt>
                <c:pt idx="871">
                  <c:v>4.3550000000000004</c:v>
                </c:pt>
                <c:pt idx="872">
                  <c:v>4.3600000000000003</c:v>
                </c:pt>
                <c:pt idx="873">
                  <c:v>4.3649999999999993</c:v>
                </c:pt>
                <c:pt idx="874">
                  <c:v>4.37</c:v>
                </c:pt>
                <c:pt idx="875">
                  <c:v>4.375</c:v>
                </c:pt>
                <c:pt idx="876">
                  <c:v>4.38</c:v>
                </c:pt>
                <c:pt idx="877">
                  <c:v>4.3850000000000007</c:v>
                </c:pt>
                <c:pt idx="878">
                  <c:v>4.3899999999999997</c:v>
                </c:pt>
                <c:pt idx="879">
                  <c:v>4.3949999999999996</c:v>
                </c:pt>
                <c:pt idx="880">
                  <c:v>4.4000000000000004</c:v>
                </c:pt>
                <c:pt idx="881">
                  <c:v>4.4050000000000002</c:v>
                </c:pt>
                <c:pt idx="882">
                  <c:v>4.41</c:v>
                </c:pt>
                <c:pt idx="883">
                  <c:v>4.415</c:v>
                </c:pt>
                <c:pt idx="884">
                  <c:v>4.42</c:v>
                </c:pt>
                <c:pt idx="885">
                  <c:v>4.4249999999999998</c:v>
                </c:pt>
                <c:pt idx="886">
                  <c:v>4.4300000000000006</c:v>
                </c:pt>
                <c:pt idx="887">
                  <c:v>4.4350000000000005</c:v>
                </c:pt>
                <c:pt idx="888">
                  <c:v>4.4399999999999995</c:v>
                </c:pt>
                <c:pt idx="889">
                  <c:v>4.4449999999999994</c:v>
                </c:pt>
                <c:pt idx="890">
                  <c:v>4.45</c:v>
                </c:pt>
                <c:pt idx="891">
                  <c:v>4.4550000000000001</c:v>
                </c:pt>
                <c:pt idx="892">
                  <c:v>4.46</c:v>
                </c:pt>
                <c:pt idx="893">
                  <c:v>4.4649999999999999</c:v>
                </c:pt>
                <c:pt idx="894">
                  <c:v>4.47</c:v>
                </c:pt>
                <c:pt idx="895">
                  <c:v>4.4749999999999996</c:v>
                </c:pt>
                <c:pt idx="896">
                  <c:v>4.4800000000000004</c:v>
                </c:pt>
                <c:pt idx="897">
                  <c:v>4.4850000000000003</c:v>
                </c:pt>
                <c:pt idx="898">
                  <c:v>4.4899999999999993</c:v>
                </c:pt>
                <c:pt idx="899">
                  <c:v>4.4950000000000001</c:v>
                </c:pt>
                <c:pt idx="900">
                  <c:v>4.5</c:v>
                </c:pt>
                <c:pt idx="901">
                  <c:v>4.5049999999999999</c:v>
                </c:pt>
                <c:pt idx="902">
                  <c:v>4.5100000000000007</c:v>
                </c:pt>
                <c:pt idx="903">
                  <c:v>4.5149999999999997</c:v>
                </c:pt>
                <c:pt idx="904">
                  <c:v>4.5199999999999996</c:v>
                </c:pt>
                <c:pt idx="905">
                  <c:v>4.5250000000000004</c:v>
                </c:pt>
                <c:pt idx="906">
                  <c:v>4.53</c:v>
                </c:pt>
                <c:pt idx="907">
                  <c:v>4.5350000000000001</c:v>
                </c:pt>
                <c:pt idx="908">
                  <c:v>4.54</c:v>
                </c:pt>
                <c:pt idx="909">
                  <c:v>4.5449999999999999</c:v>
                </c:pt>
                <c:pt idx="910">
                  <c:v>4.55</c:v>
                </c:pt>
                <c:pt idx="911">
                  <c:v>4.5550000000000006</c:v>
                </c:pt>
                <c:pt idx="912">
                  <c:v>4.5600000000000005</c:v>
                </c:pt>
                <c:pt idx="913">
                  <c:v>4.5649999999999995</c:v>
                </c:pt>
                <c:pt idx="914">
                  <c:v>4.5699999999999994</c:v>
                </c:pt>
                <c:pt idx="915">
                  <c:v>4.5750000000000002</c:v>
                </c:pt>
                <c:pt idx="916">
                  <c:v>4.58</c:v>
                </c:pt>
                <c:pt idx="917">
                  <c:v>4.585</c:v>
                </c:pt>
                <c:pt idx="918">
                  <c:v>4.59</c:v>
                </c:pt>
                <c:pt idx="919">
                  <c:v>4.5949999999999998</c:v>
                </c:pt>
                <c:pt idx="920">
                  <c:v>4.5999999999999996</c:v>
                </c:pt>
                <c:pt idx="921">
                  <c:v>4.6050000000000004</c:v>
                </c:pt>
                <c:pt idx="922">
                  <c:v>4.6100000000000003</c:v>
                </c:pt>
                <c:pt idx="923">
                  <c:v>4.6149999999999993</c:v>
                </c:pt>
                <c:pt idx="924">
                  <c:v>4.62</c:v>
                </c:pt>
                <c:pt idx="925">
                  <c:v>4.625</c:v>
                </c:pt>
                <c:pt idx="926">
                  <c:v>4.63</c:v>
                </c:pt>
                <c:pt idx="927">
                  <c:v>4.6350000000000007</c:v>
                </c:pt>
                <c:pt idx="928">
                  <c:v>4.6399999999999997</c:v>
                </c:pt>
                <c:pt idx="929">
                  <c:v>4.6449999999999996</c:v>
                </c:pt>
                <c:pt idx="930">
                  <c:v>4.6500000000000004</c:v>
                </c:pt>
                <c:pt idx="931">
                  <c:v>4.6550000000000002</c:v>
                </c:pt>
                <c:pt idx="932">
                  <c:v>4.66</c:v>
                </c:pt>
                <c:pt idx="933">
                  <c:v>4.665</c:v>
                </c:pt>
                <c:pt idx="934">
                  <c:v>4.67</c:v>
                </c:pt>
                <c:pt idx="935">
                  <c:v>4.6749999999999998</c:v>
                </c:pt>
                <c:pt idx="936">
                  <c:v>4.6800000000000006</c:v>
                </c:pt>
                <c:pt idx="937">
                  <c:v>4.6850000000000005</c:v>
                </c:pt>
                <c:pt idx="938">
                  <c:v>4.6899999999999995</c:v>
                </c:pt>
                <c:pt idx="939">
                  <c:v>4.6949999999999994</c:v>
                </c:pt>
                <c:pt idx="940">
                  <c:v>4.7</c:v>
                </c:pt>
                <c:pt idx="941">
                  <c:v>4.7050000000000001</c:v>
                </c:pt>
                <c:pt idx="942">
                  <c:v>4.71</c:v>
                </c:pt>
                <c:pt idx="943">
                  <c:v>4.7149999999999999</c:v>
                </c:pt>
                <c:pt idx="944">
                  <c:v>4.72</c:v>
                </c:pt>
                <c:pt idx="945">
                  <c:v>4.7249999999999996</c:v>
                </c:pt>
                <c:pt idx="946">
                  <c:v>4.7300000000000004</c:v>
                </c:pt>
                <c:pt idx="947">
                  <c:v>4.7350000000000003</c:v>
                </c:pt>
                <c:pt idx="948">
                  <c:v>4.7399999999999993</c:v>
                </c:pt>
                <c:pt idx="949">
                  <c:v>4.7450000000000001</c:v>
                </c:pt>
                <c:pt idx="950">
                  <c:v>4.75</c:v>
                </c:pt>
                <c:pt idx="951">
                  <c:v>4.7549999999999999</c:v>
                </c:pt>
                <c:pt idx="952">
                  <c:v>4.7600000000000007</c:v>
                </c:pt>
                <c:pt idx="953">
                  <c:v>4.7649999999999997</c:v>
                </c:pt>
                <c:pt idx="954">
                  <c:v>4.7699999999999996</c:v>
                </c:pt>
                <c:pt idx="955">
                  <c:v>4.7750000000000004</c:v>
                </c:pt>
                <c:pt idx="956">
                  <c:v>4.78</c:v>
                </c:pt>
                <c:pt idx="957">
                  <c:v>4.7850000000000001</c:v>
                </c:pt>
                <c:pt idx="958">
                  <c:v>4.79</c:v>
                </c:pt>
                <c:pt idx="959">
                  <c:v>4.7949999999999999</c:v>
                </c:pt>
                <c:pt idx="960">
                  <c:v>4.8</c:v>
                </c:pt>
                <c:pt idx="961">
                  <c:v>4.8050000000000006</c:v>
                </c:pt>
                <c:pt idx="962">
                  <c:v>4.8100000000000005</c:v>
                </c:pt>
                <c:pt idx="963">
                  <c:v>4.8149999999999995</c:v>
                </c:pt>
                <c:pt idx="964">
                  <c:v>4.8199999999999994</c:v>
                </c:pt>
                <c:pt idx="965">
                  <c:v>4.8250000000000002</c:v>
                </c:pt>
                <c:pt idx="966">
                  <c:v>4.83</c:v>
                </c:pt>
                <c:pt idx="967">
                  <c:v>4.835</c:v>
                </c:pt>
                <c:pt idx="968">
                  <c:v>4.84</c:v>
                </c:pt>
                <c:pt idx="969">
                  <c:v>4.8449999999999998</c:v>
                </c:pt>
                <c:pt idx="970">
                  <c:v>4.8499999999999996</c:v>
                </c:pt>
                <c:pt idx="971">
                  <c:v>4.8550000000000004</c:v>
                </c:pt>
                <c:pt idx="972">
                  <c:v>4.8600000000000003</c:v>
                </c:pt>
                <c:pt idx="973">
                  <c:v>4.8649999999999993</c:v>
                </c:pt>
                <c:pt idx="974">
                  <c:v>4.87</c:v>
                </c:pt>
                <c:pt idx="975">
                  <c:v>4.875</c:v>
                </c:pt>
                <c:pt idx="976">
                  <c:v>4.88</c:v>
                </c:pt>
                <c:pt idx="977">
                  <c:v>4.8850000000000007</c:v>
                </c:pt>
                <c:pt idx="978">
                  <c:v>4.8899999999999997</c:v>
                </c:pt>
                <c:pt idx="979">
                  <c:v>4.8949999999999996</c:v>
                </c:pt>
                <c:pt idx="980">
                  <c:v>4.9000000000000004</c:v>
                </c:pt>
                <c:pt idx="981">
                  <c:v>4.9050000000000002</c:v>
                </c:pt>
                <c:pt idx="982">
                  <c:v>4.91</c:v>
                </c:pt>
                <c:pt idx="983">
                  <c:v>4.915</c:v>
                </c:pt>
                <c:pt idx="984">
                  <c:v>4.92</c:v>
                </c:pt>
                <c:pt idx="985">
                  <c:v>4.9249999999999998</c:v>
                </c:pt>
                <c:pt idx="986">
                  <c:v>4.9300000000000006</c:v>
                </c:pt>
                <c:pt idx="987">
                  <c:v>4.9350000000000005</c:v>
                </c:pt>
                <c:pt idx="988">
                  <c:v>4.9399999999999995</c:v>
                </c:pt>
                <c:pt idx="989">
                  <c:v>4.9449999999999994</c:v>
                </c:pt>
                <c:pt idx="990">
                  <c:v>4.95</c:v>
                </c:pt>
                <c:pt idx="991">
                  <c:v>4.9550000000000001</c:v>
                </c:pt>
                <c:pt idx="992">
                  <c:v>4.96</c:v>
                </c:pt>
                <c:pt idx="993">
                  <c:v>4.9649999999999999</c:v>
                </c:pt>
                <c:pt idx="994">
                  <c:v>4.97</c:v>
                </c:pt>
                <c:pt idx="995">
                  <c:v>4.9749999999999996</c:v>
                </c:pt>
                <c:pt idx="996">
                  <c:v>4.9800000000000004</c:v>
                </c:pt>
                <c:pt idx="997">
                  <c:v>4.9850000000000003</c:v>
                </c:pt>
                <c:pt idx="998">
                  <c:v>4.9899999999999993</c:v>
                </c:pt>
                <c:pt idx="999">
                  <c:v>4.9950000000000001</c:v>
                </c:pt>
                <c:pt idx="1000">
                  <c:v>5</c:v>
                </c:pt>
                <c:pt idx="1001">
                  <c:v>5.0049999999999999</c:v>
                </c:pt>
                <c:pt idx="1002">
                  <c:v>5.0100000000000007</c:v>
                </c:pt>
                <c:pt idx="1003">
                  <c:v>5.0149999999999997</c:v>
                </c:pt>
                <c:pt idx="1004">
                  <c:v>5.0199999999999996</c:v>
                </c:pt>
                <c:pt idx="1005">
                  <c:v>5.0250000000000004</c:v>
                </c:pt>
                <c:pt idx="1006">
                  <c:v>5.03</c:v>
                </c:pt>
                <c:pt idx="1007">
                  <c:v>5.0350000000000001</c:v>
                </c:pt>
                <c:pt idx="1008">
                  <c:v>5.04</c:v>
                </c:pt>
                <c:pt idx="1009">
                  <c:v>5.0449999999999999</c:v>
                </c:pt>
                <c:pt idx="1010">
                  <c:v>5.05</c:v>
                </c:pt>
                <c:pt idx="1011">
                  <c:v>5.0550000000000006</c:v>
                </c:pt>
                <c:pt idx="1012">
                  <c:v>5.0600000000000005</c:v>
                </c:pt>
                <c:pt idx="1013">
                  <c:v>5.0649999999999995</c:v>
                </c:pt>
                <c:pt idx="1014">
                  <c:v>5.0699999999999994</c:v>
                </c:pt>
                <c:pt idx="1015">
                  <c:v>5.0750000000000002</c:v>
                </c:pt>
                <c:pt idx="1016">
                  <c:v>5.08</c:v>
                </c:pt>
                <c:pt idx="1017">
                  <c:v>5.085</c:v>
                </c:pt>
                <c:pt idx="1018">
                  <c:v>5.09</c:v>
                </c:pt>
                <c:pt idx="1019">
                  <c:v>5.0949999999999998</c:v>
                </c:pt>
                <c:pt idx="1020">
                  <c:v>5.0999999999999996</c:v>
                </c:pt>
                <c:pt idx="1021">
                  <c:v>5.1050000000000004</c:v>
                </c:pt>
                <c:pt idx="1022">
                  <c:v>5.1100000000000003</c:v>
                </c:pt>
                <c:pt idx="1023">
                  <c:v>5.1149999999999993</c:v>
                </c:pt>
                <c:pt idx="1024">
                  <c:v>5.12</c:v>
                </c:pt>
                <c:pt idx="1025">
                  <c:v>5.125</c:v>
                </c:pt>
                <c:pt idx="1026">
                  <c:v>5.13</c:v>
                </c:pt>
                <c:pt idx="1027">
                  <c:v>5.1350000000000007</c:v>
                </c:pt>
                <c:pt idx="1028">
                  <c:v>5.14</c:v>
                </c:pt>
                <c:pt idx="1029">
                  <c:v>5.1449999999999996</c:v>
                </c:pt>
                <c:pt idx="1030">
                  <c:v>5.15</c:v>
                </c:pt>
                <c:pt idx="1031">
                  <c:v>5.1550000000000002</c:v>
                </c:pt>
                <c:pt idx="1032">
                  <c:v>5.16</c:v>
                </c:pt>
                <c:pt idx="1033">
                  <c:v>5.165</c:v>
                </c:pt>
                <c:pt idx="1034">
                  <c:v>5.17</c:v>
                </c:pt>
                <c:pt idx="1035">
                  <c:v>5.1749999999999998</c:v>
                </c:pt>
                <c:pt idx="1036">
                  <c:v>5.1800000000000006</c:v>
                </c:pt>
                <c:pt idx="1037">
                  <c:v>5.1850000000000005</c:v>
                </c:pt>
                <c:pt idx="1038">
                  <c:v>5.1899999999999995</c:v>
                </c:pt>
                <c:pt idx="1039">
                  <c:v>5.1949999999999994</c:v>
                </c:pt>
                <c:pt idx="1040">
                  <c:v>5.2</c:v>
                </c:pt>
                <c:pt idx="1041">
                  <c:v>5.2050000000000001</c:v>
                </c:pt>
                <c:pt idx="1042">
                  <c:v>5.21</c:v>
                </c:pt>
                <c:pt idx="1043">
                  <c:v>5.2149999999999999</c:v>
                </c:pt>
                <c:pt idx="1044">
                  <c:v>5.22</c:v>
                </c:pt>
                <c:pt idx="1045">
                  <c:v>5.2249999999999996</c:v>
                </c:pt>
                <c:pt idx="1046">
                  <c:v>5.23</c:v>
                </c:pt>
                <c:pt idx="1047">
                  <c:v>5.2350000000000003</c:v>
                </c:pt>
                <c:pt idx="1048">
                  <c:v>5.2399999999999993</c:v>
                </c:pt>
                <c:pt idx="1049">
                  <c:v>5.2450000000000001</c:v>
                </c:pt>
                <c:pt idx="1050">
                  <c:v>5.25</c:v>
                </c:pt>
                <c:pt idx="1051">
                  <c:v>5.2549999999999999</c:v>
                </c:pt>
                <c:pt idx="1052">
                  <c:v>5.2600000000000007</c:v>
                </c:pt>
                <c:pt idx="1053">
                  <c:v>5.2649999999999997</c:v>
                </c:pt>
                <c:pt idx="1054">
                  <c:v>5.27</c:v>
                </c:pt>
                <c:pt idx="1055">
                  <c:v>5.2750000000000004</c:v>
                </c:pt>
                <c:pt idx="1056">
                  <c:v>5.28</c:v>
                </c:pt>
                <c:pt idx="1057">
                  <c:v>5.2850000000000001</c:v>
                </c:pt>
                <c:pt idx="1058">
                  <c:v>5.29</c:v>
                </c:pt>
                <c:pt idx="1059">
                  <c:v>5.2949999999999999</c:v>
                </c:pt>
                <c:pt idx="1060">
                  <c:v>5.3</c:v>
                </c:pt>
                <c:pt idx="1061">
                  <c:v>5.3050000000000006</c:v>
                </c:pt>
                <c:pt idx="1062">
                  <c:v>5.3100000000000005</c:v>
                </c:pt>
                <c:pt idx="1063">
                  <c:v>5.3149999999999995</c:v>
                </c:pt>
                <c:pt idx="1064">
                  <c:v>5.3199999999999994</c:v>
                </c:pt>
                <c:pt idx="1065">
                  <c:v>5.3250000000000002</c:v>
                </c:pt>
                <c:pt idx="1066">
                  <c:v>5.33</c:v>
                </c:pt>
                <c:pt idx="1067">
                  <c:v>5.335</c:v>
                </c:pt>
                <c:pt idx="1068">
                  <c:v>5.34</c:v>
                </c:pt>
                <c:pt idx="1069">
                  <c:v>5.3449999999999998</c:v>
                </c:pt>
                <c:pt idx="1070">
                  <c:v>5.35</c:v>
                </c:pt>
                <c:pt idx="1071">
                  <c:v>5.3550000000000004</c:v>
                </c:pt>
                <c:pt idx="1072">
                  <c:v>5.36</c:v>
                </c:pt>
                <c:pt idx="1073">
                  <c:v>5.3649999999999993</c:v>
                </c:pt>
                <c:pt idx="1074">
                  <c:v>5.37</c:v>
                </c:pt>
                <c:pt idx="1075">
                  <c:v>5.375</c:v>
                </c:pt>
                <c:pt idx="1076">
                  <c:v>5.38</c:v>
                </c:pt>
                <c:pt idx="1077">
                  <c:v>5.3850000000000007</c:v>
                </c:pt>
                <c:pt idx="1078">
                  <c:v>5.39</c:v>
                </c:pt>
                <c:pt idx="1079">
                  <c:v>5.3949999999999996</c:v>
                </c:pt>
                <c:pt idx="1080">
                  <c:v>5.4</c:v>
                </c:pt>
                <c:pt idx="1081">
                  <c:v>5.4050000000000002</c:v>
                </c:pt>
                <c:pt idx="1082">
                  <c:v>5.41</c:v>
                </c:pt>
                <c:pt idx="1083">
                  <c:v>5.415</c:v>
                </c:pt>
                <c:pt idx="1084">
                  <c:v>5.42</c:v>
                </c:pt>
                <c:pt idx="1085">
                  <c:v>5.4249999999999998</c:v>
                </c:pt>
                <c:pt idx="1086">
                  <c:v>5.4300000000000006</c:v>
                </c:pt>
                <c:pt idx="1087">
                  <c:v>5.4350000000000005</c:v>
                </c:pt>
                <c:pt idx="1088">
                  <c:v>5.4399999999999995</c:v>
                </c:pt>
                <c:pt idx="1089">
                  <c:v>5.4449999999999994</c:v>
                </c:pt>
                <c:pt idx="1090">
                  <c:v>5.45</c:v>
                </c:pt>
                <c:pt idx="1091">
                  <c:v>5.4550000000000001</c:v>
                </c:pt>
                <c:pt idx="1092">
                  <c:v>5.46</c:v>
                </c:pt>
                <c:pt idx="1093">
                  <c:v>5.4649999999999999</c:v>
                </c:pt>
                <c:pt idx="1094">
                  <c:v>5.47</c:v>
                </c:pt>
                <c:pt idx="1095">
                  <c:v>5.4749999999999996</c:v>
                </c:pt>
                <c:pt idx="1096">
                  <c:v>5.48</c:v>
                </c:pt>
                <c:pt idx="1097">
                  <c:v>5.4850000000000003</c:v>
                </c:pt>
                <c:pt idx="1098">
                  <c:v>5.4899999999999993</c:v>
                </c:pt>
                <c:pt idx="1099">
                  <c:v>5.4950000000000001</c:v>
                </c:pt>
                <c:pt idx="1100">
                  <c:v>5.5</c:v>
                </c:pt>
                <c:pt idx="1101">
                  <c:v>5.5049999999999999</c:v>
                </c:pt>
                <c:pt idx="1102">
                  <c:v>5.5100000000000007</c:v>
                </c:pt>
                <c:pt idx="1103">
                  <c:v>5.5149999999999997</c:v>
                </c:pt>
                <c:pt idx="1104">
                  <c:v>5.52</c:v>
                </c:pt>
                <c:pt idx="1105">
                  <c:v>5.5250000000000004</c:v>
                </c:pt>
                <c:pt idx="1106">
                  <c:v>5.53</c:v>
                </c:pt>
                <c:pt idx="1107">
                  <c:v>5.5350000000000001</c:v>
                </c:pt>
                <c:pt idx="1108">
                  <c:v>5.54</c:v>
                </c:pt>
                <c:pt idx="1109">
                  <c:v>5.5449999999999999</c:v>
                </c:pt>
                <c:pt idx="1110">
                  <c:v>5.55</c:v>
                </c:pt>
                <c:pt idx="1111">
                  <c:v>5.5550000000000006</c:v>
                </c:pt>
                <c:pt idx="1112">
                  <c:v>5.5600000000000005</c:v>
                </c:pt>
                <c:pt idx="1113">
                  <c:v>5.5649999999999995</c:v>
                </c:pt>
                <c:pt idx="1114">
                  <c:v>5.5699999999999994</c:v>
                </c:pt>
                <c:pt idx="1115">
                  <c:v>5.5750000000000002</c:v>
                </c:pt>
                <c:pt idx="1116">
                  <c:v>5.58</c:v>
                </c:pt>
                <c:pt idx="1117">
                  <c:v>5.585</c:v>
                </c:pt>
                <c:pt idx="1118">
                  <c:v>5.59</c:v>
                </c:pt>
                <c:pt idx="1119">
                  <c:v>5.5949999999999998</c:v>
                </c:pt>
                <c:pt idx="1120">
                  <c:v>5.6</c:v>
                </c:pt>
                <c:pt idx="1121">
                  <c:v>5.6050000000000004</c:v>
                </c:pt>
                <c:pt idx="1122">
                  <c:v>5.61</c:v>
                </c:pt>
                <c:pt idx="1123">
                  <c:v>5.6149999999999993</c:v>
                </c:pt>
                <c:pt idx="1124">
                  <c:v>5.62</c:v>
                </c:pt>
                <c:pt idx="1125">
                  <c:v>5.625</c:v>
                </c:pt>
                <c:pt idx="1126">
                  <c:v>5.63</c:v>
                </c:pt>
                <c:pt idx="1127">
                  <c:v>5.6350000000000007</c:v>
                </c:pt>
                <c:pt idx="1128">
                  <c:v>5.64</c:v>
                </c:pt>
                <c:pt idx="1129">
                  <c:v>5.6449999999999996</c:v>
                </c:pt>
                <c:pt idx="1130">
                  <c:v>5.65</c:v>
                </c:pt>
                <c:pt idx="1131">
                  <c:v>5.6550000000000002</c:v>
                </c:pt>
                <c:pt idx="1132">
                  <c:v>5.66</c:v>
                </c:pt>
                <c:pt idx="1133">
                  <c:v>5.665</c:v>
                </c:pt>
                <c:pt idx="1134">
                  <c:v>5.67</c:v>
                </c:pt>
                <c:pt idx="1135">
                  <c:v>5.6749999999999998</c:v>
                </c:pt>
                <c:pt idx="1136">
                  <c:v>5.6800000000000006</c:v>
                </c:pt>
                <c:pt idx="1137">
                  <c:v>5.6850000000000005</c:v>
                </c:pt>
                <c:pt idx="1138">
                  <c:v>5.6899999999999995</c:v>
                </c:pt>
                <c:pt idx="1139">
                  <c:v>5.6949999999999994</c:v>
                </c:pt>
                <c:pt idx="1140">
                  <c:v>5.7</c:v>
                </c:pt>
                <c:pt idx="1141">
                  <c:v>5.7050000000000001</c:v>
                </c:pt>
                <c:pt idx="1142">
                  <c:v>5.71</c:v>
                </c:pt>
                <c:pt idx="1143">
                  <c:v>5.7149999999999999</c:v>
                </c:pt>
                <c:pt idx="1144">
                  <c:v>5.72</c:v>
                </c:pt>
                <c:pt idx="1145">
                  <c:v>5.7249999999999996</c:v>
                </c:pt>
                <c:pt idx="1146">
                  <c:v>5.73</c:v>
                </c:pt>
                <c:pt idx="1147">
                  <c:v>5.7350000000000003</c:v>
                </c:pt>
                <c:pt idx="1148">
                  <c:v>5.7399999999999993</c:v>
                </c:pt>
                <c:pt idx="1149">
                  <c:v>5.7450000000000001</c:v>
                </c:pt>
                <c:pt idx="1150">
                  <c:v>5.75</c:v>
                </c:pt>
                <c:pt idx="1151">
                  <c:v>5.7549999999999999</c:v>
                </c:pt>
                <c:pt idx="1152">
                  <c:v>5.7600000000000007</c:v>
                </c:pt>
                <c:pt idx="1153">
                  <c:v>5.7649999999999997</c:v>
                </c:pt>
                <c:pt idx="1154">
                  <c:v>5.77</c:v>
                </c:pt>
                <c:pt idx="1155">
                  <c:v>5.7750000000000004</c:v>
                </c:pt>
                <c:pt idx="1156">
                  <c:v>5.78</c:v>
                </c:pt>
                <c:pt idx="1157">
                  <c:v>5.7850000000000001</c:v>
                </c:pt>
                <c:pt idx="1158">
                  <c:v>5.79</c:v>
                </c:pt>
                <c:pt idx="1159">
                  <c:v>5.7949999999999999</c:v>
                </c:pt>
                <c:pt idx="1160">
                  <c:v>5.8</c:v>
                </c:pt>
                <c:pt idx="1161">
                  <c:v>5.8050000000000006</c:v>
                </c:pt>
                <c:pt idx="1162">
                  <c:v>5.8100000000000005</c:v>
                </c:pt>
                <c:pt idx="1163">
                  <c:v>5.8149999999999995</c:v>
                </c:pt>
                <c:pt idx="1164">
                  <c:v>5.8199999999999994</c:v>
                </c:pt>
                <c:pt idx="1165">
                  <c:v>5.8250000000000002</c:v>
                </c:pt>
                <c:pt idx="1166">
                  <c:v>5.83</c:v>
                </c:pt>
                <c:pt idx="1167">
                  <c:v>5.835</c:v>
                </c:pt>
                <c:pt idx="1168">
                  <c:v>5.84</c:v>
                </c:pt>
                <c:pt idx="1169">
                  <c:v>5.8449999999999998</c:v>
                </c:pt>
                <c:pt idx="1170">
                  <c:v>5.85</c:v>
                </c:pt>
                <c:pt idx="1171">
                  <c:v>5.8550000000000004</c:v>
                </c:pt>
                <c:pt idx="1172">
                  <c:v>5.86</c:v>
                </c:pt>
                <c:pt idx="1173">
                  <c:v>5.8649999999999993</c:v>
                </c:pt>
                <c:pt idx="1174">
                  <c:v>5.87</c:v>
                </c:pt>
                <c:pt idx="1175">
                  <c:v>5.875</c:v>
                </c:pt>
                <c:pt idx="1176">
                  <c:v>5.88</c:v>
                </c:pt>
                <c:pt idx="1177">
                  <c:v>5.8850000000000007</c:v>
                </c:pt>
                <c:pt idx="1178">
                  <c:v>5.89</c:v>
                </c:pt>
                <c:pt idx="1179">
                  <c:v>5.8949999999999996</c:v>
                </c:pt>
                <c:pt idx="1180">
                  <c:v>5.9</c:v>
                </c:pt>
                <c:pt idx="1181">
                  <c:v>5.9050000000000002</c:v>
                </c:pt>
                <c:pt idx="1182">
                  <c:v>5.91</c:v>
                </c:pt>
                <c:pt idx="1183">
                  <c:v>5.915</c:v>
                </c:pt>
                <c:pt idx="1184">
                  <c:v>5.92</c:v>
                </c:pt>
                <c:pt idx="1185">
                  <c:v>5.9249999999999998</c:v>
                </c:pt>
                <c:pt idx="1186">
                  <c:v>5.9300000000000006</c:v>
                </c:pt>
                <c:pt idx="1187">
                  <c:v>5.9350000000000005</c:v>
                </c:pt>
                <c:pt idx="1188">
                  <c:v>5.9399999999999995</c:v>
                </c:pt>
                <c:pt idx="1189">
                  <c:v>5.9449999999999994</c:v>
                </c:pt>
                <c:pt idx="1190">
                  <c:v>5.95</c:v>
                </c:pt>
                <c:pt idx="1191">
                  <c:v>5.9550000000000001</c:v>
                </c:pt>
                <c:pt idx="1192">
                  <c:v>5.96</c:v>
                </c:pt>
                <c:pt idx="1193">
                  <c:v>5.9649999999999999</c:v>
                </c:pt>
                <c:pt idx="1194">
                  <c:v>5.97</c:v>
                </c:pt>
                <c:pt idx="1195">
                  <c:v>5.9749999999999996</c:v>
                </c:pt>
                <c:pt idx="1196">
                  <c:v>5.98</c:v>
                </c:pt>
                <c:pt idx="1197">
                  <c:v>5.9850000000000003</c:v>
                </c:pt>
                <c:pt idx="1198">
                  <c:v>5.9899999999999993</c:v>
                </c:pt>
                <c:pt idx="1199">
                  <c:v>5.9950000000000001</c:v>
                </c:pt>
                <c:pt idx="1200">
                  <c:v>6</c:v>
                </c:pt>
                <c:pt idx="1201">
                  <c:v>6.0049999999999999</c:v>
                </c:pt>
                <c:pt idx="1202">
                  <c:v>6.0100000000000007</c:v>
                </c:pt>
                <c:pt idx="1203">
                  <c:v>6.0149999999999997</c:v>
                </c:pt>
                <c:pt idx="1204">
                  <c:v>6.02</c:v>
                </c:pt>
                <c:pt idx="1205">
                  <c:v>6.0250000000000004</c:v>
                </c:pt>
                <c:pt idx="1206">
                  <c:v>6.03</c:v>
                </c:pt>
                <c:pt idx="1207">
                  <c:v>6.0350000000000001</c:v>
                </c:pt>
                <c:pt idx="1208">
                  <c:v>6.04</c:v>
                </c:pt>
                <c:pt idx="1209">
                  <c:v>6.0449999999999999</c:v>
                </c:pt>
                <c:pt idx="1210">
                  <c:v>6.05</c:v>
                </c:pt>
                <c:pt idx="1211">
                  <c:v>6.0550000000000006</c:v>
                </c:pt>
                <c:pt idx="1212">
                  <c:v>6.0600000000000005</c:v>
                </c:pt>
                <c:pt idx="1213">
                  <c:v>6.0649999999999995</c:v>
                </c:pt>
                <c:pt idx="1214">
                  <c:v>6.0699999999999994</c:v>
                </c:pt>
                <c:pt idx="1215">
                  <c:v>6.0750000000000002</c:v>
                </c:pt>
                <c:pt idx="1216">
                  <c:v>6.08</c:v>
                </c:pt>
                <c:pt idx="1217">
                  <c:v>6.085</c:v>
                </c:pt>
                <c:pt idx="1218">
                  <c:v>6.09</c:v>
                </c:pt>
                <c:pt idx="1219">
                  <c:v>6.0949999999999998</c:v>
                </c:pt>
                <c:pt idx="1220">
                  <c:v>6.1</c:v>
                </c:pt>
                <c:pt idx="1221">
                  <c:v>6.1050000000000004</c:v>
                </c:pt>
                <c:pt idx="1222">
                  <c:v>6.11</c:v>
                </c:pt>
                <c:pt idx="1223">
                  <c:v>6.1149999999999993</c:v>
                </c:pt>
                <c:pt idx="1224">
                  <c:v>6.12</c:v>
                </c:pt>
                <c:pt idx="1225">
                  <c:v>6.125</c:v>
                </c:pt>
                <c:pt idx="1226">
                  <c:v>6.13</c:v>
                </c:pt>
                <c:pt idx="1227">
                  <c:v>6.1350000000000007</c:v>
                </c:pt>
                <c:pt idx="1228">
                  <c:v>6.14</c:v>
                </c:pt>
                <c:pt idx="1229">
                  <c:v>6.1449999999999996</c:v>
                </c:pt>
                <c:pt idx="1230">
                  <c:v>6.15</c:v>
                </c:pt>
                <c:pt idx="1231">
                  <c:v>6.1550000000000002</c:v>
                </c:pt>
                <c:pt idx="1232">
                  <c:v>6.16</c:v>
                </c:pt>
                <c:pt idx="1233">
                  <c:v>6.165</c:v>
                </c:pt>
                <c:pt idx="1234">
                  <c:v>6.17</c:v>
                </c:pt>
                <c:pt idx="1235">
                  <c:v>6.1749999999999998</c:v>
                </c:pt>
                <c:pt idx="1236">
                  <c:v>6.1800000000000006</c:v>
                </c:pt>
                <c:pt idx="1237">
                  <c:v>6.1850000000000005</c:v>
                </c:pt>
                <c:pt idx="1238">
                  <c:v>6.1899999999999995</c:v>
                </c:pt>
                <c:pt idx="1239">
                  <c:v>6.1949999999999994</c:v>
                </c:pt>
                <c:pt idx="1240">
                  <c:v>6.2</c:v>
                </c:pt>
                <c:pt idx="1241">
                  <c:v>6.2050000000000001</c:v>
                </c:pt>
                <c:pt idx="1242">
                  <c:v>6.21</c:v>
                </c:pt>
                <c:pt idx="1243">
                  <c:v>6.2149999999999999</c:v>
                </c:pt>
                <c:pt idx="1244">
                  <c:v>6.22</c:v>
                </c:pt>
                <c:pt idx="1245">
                  <c:v>6.2249999999999996</c:v>
                </c:pt>
                <c:pt idx="1246">
                  <c:v>6.23</c:v>
                </c:pt>
                <c:pt idx="1247">
                  <c:v>6.2350000000000003</c:v>
                </c:pt>
                <c:pt idx="1248">
                  <c:v>6.2399999999999993</c:v>
                </c:pt>
                <c:pt idx="1249">
                  <c:v>6.2450000000000001</c:v>
                </c:pt>
                <c:pt idx="1250">
                  <c:v>6.25</c:v>
                </c:pt>
                <c:pt idx="1251">
                  <c:v>6.2549999999999999</c:v>
                </c:pt>
                <c:pt idx="1252">
                  <c:v>6.2600000000000007</c:v>
                </c:pt>
                <c:pt idx="1253">
                  <c:v>6.2649999999999997</c:v>
                </c:pt>
                <c:pt idx="1254">
                  <c:v>6.27</c:v>
                </c:pt>
                <c:pt idx="1255">
                  <c:v>6.2750000000000004</c:v>
                </c:pt>
                <c:pt idx="1256">
                  <c:v>6.28</c:v>
                </c:pt>
                <c:pt idx="1257">
                  <c:v>6.2850000000000001</c:v>
                </c:pt>
                <c:pt idx="1258">
                  <c:v>6.29</c:v>
                </c:pt>
                <c:pt idx="1259">
                  <c:v>6.2949999999999999</c:v>
                </c:pt>
                <c:pt idx="1260">
                  <c:v>6.3</c:v>
                </c:pt>
                <c:pt idx="1261">
                  <c:v>6.3050000000000006</c:v>
                </c:pt>
                <c:pt idx="1262">
                  <c:v>6.3100000000000005</c:v>
                </c:pt>
                <c:pt idx="1263">
                  <c:v>6.3149999999999995</c:v>
                </c:pt>
                <c:pt idx="1264">
                  <c:v>6.3199999999999994</c:v>
                </c:pt>
                <c:pt idx="1265">
                  <c:v>6.3250000000000002</c:v>
                </c:pt>
                <c:pt idx="1266">
                  <c:v>6.33</c:v>
                </c:pt>
                <c:pt idx="1267">
                  <c:v>6.335</c:v>
                </c:pt>
                <c:pt idx="1268">
                  <c:v>6.34</c:v>
                </c:pt>
                <c:pt idx="1269">
                  <c:v>6.3449999999999998</c:v>
                </c:pt>
                <c:pt idx="1270">
                  <c:v>6.35</c:v>
                </c:pt>
                <c:pt idx="1271">
                  <c:v>6.3550000000000004</c:v>
                </c:pt>
                <c:pt idx="1272">
                  <c:v>6.36</c:v>
                </c:pt>
                <c:pt idx="1273">
                  <c:v>6.3649999999999993</c:v>
                </c:pt>
                <c:pt idx="1274">
                  <c:v>6.37</c:v>
                </c:pt>
                <c:pt idx="1275">
                  <c:v>6.375</c:v>
                </c:pt>
                <c:pt idx="1276">
                  <c:v>6.38</c:v>
                </c:pt>
                <c:pt idx="1277">
                  <c:v>6.3850000000000007</c:v>
                </c:pt>
                <c:pt idx="1278">
                  <c:v>6.39</c:v>
                </c:pt>
                <c:pt idx="1279">
                  <c:v>6.3949999999999996</c:v>
                </c:pt>
                <c:pt idx="1280">
                  <c:v>6.4</c:v>
                </c:pt>
                <c:pt idx="1281">
                  <c:v>6.4050000000000002</c:v>
                </c:pt>
                <c:pt idx="1282">
                  <c:v>6.41</c:v>
                </c:pt>
                <c:pt idx="1283">
                  <c:v>6.415</c:v>
                </c:pt>
                <c:pt idx="1284">
                  <c:v>6.42</c:v>
                </c:pt>
                <c:pt idx="1285">
                  <c:v>6.4249999999999998</c:v>
                </c:pt>
                <c:pt idx="1286">
                  <c:v>6.4300000000000006</c:v>
                </c:pt>
                <c:pt idx="1287">
                  <c:v>6.4350000000000005</c:v>
                </c:pt>
                <c:pt idx="1288">
                  <c:v>6.4399999999999995</c:v>
                </c:pt>
                <c:pt idx="1289">
                  <c:v>6.4449999999999994</c:v>
                </c:pt>
                <c:pt idx="1290">
                  <c:v>6.45</c:v>
                </c:pt>
                <c:pt idx="1291">
                  <c:v>6.4550000000000001</c:v>
                </c:pt>
                <c:pt idx="1292">
                  <c:v>6.46</c:v>
                </c:pt>
                <c:pt idx="1293">
                  <c:v>6.4649999999999999</c:v>
                </c:pt>
                <c:pt idx="1294">
                  <c:v>6.47</c:v>
                </c:pt>
                <c:pt idx="1295">
                  <c:v>6.4749999999999996</c:v>
                </c:pt>
                <c:pt idx="1296">
                  <c:v>6.48</c:v>
                </c:pt>
                <c:pt idx="1297">
                  <c:v>6.4850000000000003</c:v>
                </c:pt>
                <c:pt idx="1298">
                  <c:v>6.4899999999999993</c:v>
                </c:pt>
                <c:pt idx="1299">
                  <c:v>6.4950000000000001</c:v>
                </c:pt>
                <c:pt idx="1300">
                  <c:v>6.5</c:v>
                </c:pt>
                <c:pt idx="1301">
                  <c:v>6.5049999999999999</c:v>
                </c:pt>
                <c:pt idx="1302">
                  <c:v>6.5100000000000007</c:v>
                </c:pt>
                <c:pt idx="1303">
                  <c:v>6.5149999999999997</c:v>
                </c:pt>
                <c:pt idx="1304">
                  <c:v>6.52</c:v>
                </c:pt>
                <c:pt idx="1305">
                  <c:v>6.5250000000000004</c:v>
                </c:pt>
                <c:pt idx="1306">
                  <c:v>6.53</c:v>
                </c:pt>
                <c:pt idx="1307">
                  <c:v>6.5350000000000001</c:v>
                </c:pt>
                <c:pt idx="1308">
                  <c:v>6.54</c:v>
                </c:pt>
                <c:pt idx="1309">
                  <c:v>6.5449999999999999</c:v>
                </c:pt>
                <c:pt idx="1310">
                  <c:v>6.55</c:v>
                </c:pt>
                <c:pt idx="1311">
                  <c:v>6.5550000000000006</c:v>
                </c:pt>
                <c:pt idx="1312">
                  <c:v>6.5600000000000005</c:v>
                </c:pt>
                <c:pt idx="1313">
                  <c:v>6.5649999999999995</c:v>
                </c:pt>
                <c:pt idx="1314">
                  <c:v>6.5699999999999994</c:v>
                </c:pt>
                <c:pt idx="1315">
                  <c:v>6.5750000000000002</c:v>
                </c:pt>
                <c:pt idx="1316">
                  <c:v>6.58</c:v>
                </c:pt>
                <c:pt idx="1317">
                  <c:v>6.585</c:v>
                </c:pt>
                <c:pt idx="1318">
                  <c:v>6.59</c:v>
                </c:pt>
                <c:pt idx="1319">
                  <c:v>6.5949999999999998</c:v>
                </c:pt>
                <c:pt idx="1320">
                  <c:v>6.6</c:v>
                </c:pt>
                <c:pt idx="1321">
                  <c:v>6.6050000000000004</c:v>
                </c:pt>
                <c:pt idx="1322">
                  <c:v>6.61</c:v>
                </c:pt>
                <c:pt idx="1323">
                  <c:v>6.6149999999999993</c:v>
                </c:pt>
                <c:pt idx="1324">
                  <c:v>6.62</c:v>
                </c:pt>
                <c:pt idx="1325">
                  <c:v>6.625</c:v>
                </c:pt>
                <c:pt idx="1326">
                  <c:v>6.63</c:v>
                </c:pt>
                <c:pt idx="1327">
                  <c:v>6.6350000000000007</c:v>
                </c:pt>
                <c:pt idx="1328">
                  <c:v>6.64</c:v>
                </c:pt>
                <c:pt idx="1329">
                  <c:v>6.6449999999999996</c:v>
                </c:pt>
                <c:pt idx="1330">
                  <c:v>6.65</c:v>
                </c:pt>
                <c:pt idx="1331">
                  <c:v>6.6550000000000002</c:v>
                </c:pt>
                <c:pt idx="1332">
                  <c:v>6.66</c:v>
                </c:pt>
                <c:pt idx="1333">
                  <c:v>6.665</c:v>
                </c:pt>
                <c:pt idx="1334">
                  <c:v>6.67</c:v>
                </c:pt>
                <c:pt idx="1335">
                  <c:v>6.6749999999999998</c:v>
                </c:pt>
                <c:pt idx="1336">
                  <c:v>6.6800000000000006</c:v>
                </c:pt>
                <c:pt idx="1337">
                  <c:v>6.6850000000000005</c:v>
                </c:pt>
                <c:pt idx="1338">
                  <c:v>6.6899999999999995</c:v>
                </c:pt>
                <c:pt idx="1339">
                  <c:v>6.6949999999999994</c:v>
                </c:pt>
                <c:pt idx="1340">
                  <c:v>6.7</c:v>
                </c:pt>
                <c:pt idx="1341">
                  <c:v>6.7050000000000001</c:v>
                </c:pt>
                <c:pt idx="1342">
                  <c:v>6.71</c:v>
                </c:pt>
                <c:pt idx="1343">
                  <c:v>6.7149999999999999</c:v>
                </c:pt>
                <c:pt idx="1344">
                  <c:v>6.72</c:v>
                </c:pt>
                <c:pt idx="1345">
                  <c:v>6.7249999999999996</c:v>
                </c:pt>
                <c:pt idx="1346">
                  <c:v>6.73</c:v>
                </c:pt>
                <c:pt idx="1347">
                  <c:v>6.7350000000000003</c:v>
                </c:pt>
                <c:pt idx="1348">
                  <c:v>6.7399999999999993</c:v>
                </c:pt>
                <c:pt idx="1349">
                  <c:v>6.7450000000000001</c:v>
                </c:pt>
                <c:pt idx="1350">
                  <c:v>6.75</c:v>
                </c:pt>
                <c:pt idx="1351">
                  <c:v>6.7549999999999999</c:v>
                </c:pt>
                <c:pt idx="1352">
                  <c:v>6.7600000000000007</c:v>
                </c:pt>
                <c:pt idx="1353">
                  <c:v>6.7649999999999997</c:v>
                </c:pt>
                <c:pt idx="1354">
                  <c:v>6.77</c:v>
                </c:pt>
                <c:pt idx="1355">
                  <c:v>6.7750000000000004</c:v>
                </c:pt>
                <c:pt idx="1356">
                  <c:v>6.78</c:v>
                </c:pt>
                <c:pt idx="1357">
                  <c:v>6.7850000000000001</c:v>
                </c:pt>
                <c:pt idx="1358">
                  <c:v>6.79</c:v>
                </c:pt>
                <c:pt idx="1359">
                  <c:v>6.7949999999999999</c:v>
                </c:pt>
                <c:pt idx="1360">
                  <c:v>6.8</c:v>
                </c:pt>
                <c:pt idx="1361">
                  <c:v>6.8050000000000006</c:v>
                </c:pt>
                <c:pt idx="1362">
                  <c:v>6.8100000000000005</c:v>
                </c:pt>
                <c:pt idx="1363">
                  <c:v>6.8149999999999995</c:v>
                </c:pt>
                <c:pt idx="1364">
                  <c:v>6.8199999999999994</c:v>
                </c:pt>
                <c:pt idx="1365">
                  <c:v>6.8250000000000002</c:v>
                </c:pt>
                <c:pt idx="1366">
                  <c:v>6.83</c:v>
                </c:pt>
                <c:pt idx="1367">
                  <c:v>6.835</c:v>
                </c:pt>
                <c:pt idx="1368">
                  <c:v>6.84</c:v>
                </c:pt>
                <c:pt idx="1369">
                  <c:v>6.8449999999999998</c:v>
                </c:pt>
                <c:pt idx="1370">
                  <c:v>6.85</c:v>
                </c:pt>
                <c:pt idx="1371">
                  <c:v>6.8550000000000004</c:v>
                </c:pt>
                <c:pt idx="1372">
                  <c:v>6.86</c:v>
                </c:pt>
                <c:pt idx="1373">
                  <c:v>6.8649999999999993</c:v>
                </c:pt>
                <c:pt idx="1374">
                  <c:v>6.87</c:v>
                </c:pt>
                <c:pt idx="1375">
                  <c:v>6.875</c:v>
                </c:pt>
                <c:pt idx="1376">
                  <c:v>6.88</c:v>
                </c:pt>
                <c:pt idx="1377">
                  <c:v>6.8850000000000007</c:v>
                </c:pt>
                <c:pt idx="1378">
                  <c:v>6.89</c:v>
                </c:pt>
                <c:pt idx="1379">
                  <c:v>6.8949999999999996</c:v>
                </c:pt>
                <c:pt idx="1380">
                  <c:v>6.9</c:v>
                </c:pt>
                <c:pt idx="1381">
                  <c:v>6.9050000000000002</c:v>
                </c:pt>
                <c:pt idx="1382">
                  <c:v>6.91</c:v>
                </c:pt>
                <c:pt idx="1383">
                  <c:v>6.915</c:v>
                </c:pt>
                <c:pt idx="1384">
                  <c:v>6.92</c:v>
                </c:pt>
                <c:pt idx="1385">
                  <c:v>6.9249999999999998</c:v>
                </c:pt>
                <c:pt idx="1386">
                  <c:v>6.9300000000000006</c:v>
                </c:pt>
                <c:pt idx="1387">
                  <c:v>6.9350000000000005</c:v>
                </c:pt>
                <c:pt idx="1388">
                  <c:v>6.9399999999999995</c:v>
                </c:pt>
                <c:pt idx="1389">
                  <c:v>6.9449999999999994</c:v>
                </c:pt>
                <c:pt idx="1390">
                  <c:v>6.95</c:v>
                </c:pt>
                <c:pt idx="1391">
                  <c:v>6.9550000000000001</c:v>
                </c:pt>
                <c:pt idx="1392">
                  <c:v>6.96</c:v>
                </c:pt>
                <c:pt idx="1393">
                  <c:v>6.9649999999999999</c:v>
                </c:pt>
                <c:pt idx="1394">
                  <c:v>6.97</c:v>
                </c:pt>
                <c:pt idx="1395">
                  <c:v>6.9749999999999996</c:v>
                </c:pt>
                <c:pt idx="1396">
                  <c:v>6.98</c:v>
                </c:pt>
                <c:pt idx="1397">
                  <c:v>6.9850000000000003</c:v>
                </c:pt>
                <c:pt idx="1398">
                  <c:v>6.9899999999999993</c:v>
                </c:pt>
                <c:pt idx="1399">
                  <c:v>6.9950000000000001</c:v>
                </c:pt>
                <c:pt idx="1400">
                  <c:v>7</c:v>
                </c:pt>
                <c:pt idx="1401">
                  <c:v>7.0049999999999999</c:v>
                </c:pt>
                <c:pt idx="1402">
                  <c:v>7.0100000000000007</c:v>
                </c:pt>
                <c:pt idx="1403">
                  <c:v>7.0149999999999997</c:v>
                </c:pt>
                <c:pt idx="1404">
                  <c:v>7.02</c:v>
                </c:pt>
                <c:pt idx="1405">
                  <c:v>7.0250000000000004</c:v>
                </c:pt>
                <c:pt idx="1406">
                  <c:v>7.03</c:v>
                </c:pt>
                <c:pt idx="1407">
                  <c:v>7.0350000000000001</c:v>
                </c:pt>
                <c:pt idx="1408">
                  <c:v>7.04</c:v>
                </c:pt>
                <c:pt idx="1409">
                  <c:v>7.0449999999999999</c:v>
                </c:pt>
                <c:pt idx="1410">
                  <c:v>7.05</c:v>
                </c:pt>
                <c:pt idx="1411">
                  <c:v>7.0550000000000006</c:v>
                </c:pt>
                <c:pt idx="1412">
                  <c:v>7.0600000000000005</c:v>
                </c:pt>
                <c:pt idx="1413">
                  <c:v>7.0649999999999995</c:v>
                </c:pt>
                <c:pt idx="1414">
                  <c:v>7.0699999999999994</c:v>
                </c:pt>
                <c:pt idx="1415">
                  <c:v>7.0750000000000002</c:v>
                </c:pt>
                <c:pt idx="1416">
                  <c:v>7.08</c:v>
                </c:pt>
                <c:pt idx="1417">
                  <c:v>7.085</c:v>
                </c:pt>
                <c:pt idx="1418">
                  <c:v>7.09</c:v>
                </c:pt>
                <c:pt idx="1419">
                  <c:v>7.0949999999999998</c:v>
                </c:pt>
                <c:pt idx="1420">
                  <c:v>7.1</c:v>
                </c:pt>
                <c:pt idx="1421">
                  <c:v>7.1050000000000004</c:v>
                </c:pt>
                <c:pt idx="1422">
                  <c:v>7.11</c:v>
                </c:pt>
                <c:pt idx="1423">
                  <c:v>7.1149999999999993</c:v>
                </c:pt>
                <c:pt idx="1424">
                  <c:v>7.12</c:v>
                </c:pt>
                <c:pt idx="1425">
                  <c:v>7.125</c:v>
                </c:pt>
                <c:pt idx="1426">
                  <c:v>7.13</c:v>
                </c:pt>
                <c:pt idx="1427">
                  <c:v>7.1350000000000007</c:v>
                </c:pt>
                <c:pt idx="1428">
                  <c:v>7.14</c:v>
                </c:pt>
                <c:pt idx="1429">
                  <c:v>7.1449999999999996</c:v>
                </c:pt>
                <c:pt idx="1430">
                  <c:v>7.15</c:v>
                </c:pt>
                <c:pt idx="1431">
                  <c:v>7.1550000000000002</c:v>
                </c:pt>
                <c:pt idx="1432">
                  <c:v>7.16</c:v>
                </c:pt>
                <c:pt idx="1433">
                  <c:v>7.165</c:v>
                </c:pt>
                <c:pt idx="1434">
                  <c:v>7.17</c:v>
                </c:pt>
                <c:pt idx="1435">
                  <c:v>7.1749999999999998</c:v>
                </c:pt>
                <c:pt idx="1436">
                  <c:v>7.1800000000000006</c:v>
                </c:pt>
                <c:pt idx="1437">
                  <c:v>7.1850000000000005</c:v>
                </c:pt>
                <c:pt idx="1438">
                  <c:v>7.1899999999999995</c:v>
                </c:pt>
                <c:pt idx="1439">
                  <c:v>7.1949999999999994</c:v>
                </c:pt>
                <c:pt idx="1440">
                  <c:v>7.2</c:v>
                </c:pt>
                <c:pt idx="1441">
                  <c:v>7.2050000000000001</c:v>
                </c:pt>
                <c:pt idx="1442">
                  <c:v>7.21</c:v>
                </c:pt>
                <c:pt idx="1443">
                  <c:v>7.2149999999999999</c:v>
                </c:pt>
                <c:pt idx="1444">
                  <c:v>7.22</c:v>
                </c:pt>
                <c:pt idx="1445">
                  <c:v>7.2249999999999996</c:v>
                </c:pt>
                <c:pt idx="1446">
                  <c:v>7.23</c:v>
                </c:pt>
                <c:pt idx="1447">
                  <c:v>7.2350000000000003</c:v>
                </c:pt>
                <c:pt idx="1448">
                  <c:v>7.2399999999999993</c:v>
                </c:pt>
                <c:pt idx="1449">
                  <c:v>7.2450000000000001</c:v>
                </c:pt>
                <c:pt idx="1450">
                  <c:v>7.25</c:v>
                </c:pt>
                <c:pt idx="1451">
                  <c:v>7.2549999999999999</c:v>
                </c:pt>
                <c:pt idx="1452">
                  <c:v>7.2600000000000007</c:v>
                </c:pt>
                <c:pt idx="1453">
                  <c:v>7.2649999999999997</c:v>
                </c:pt>
                <c:pt idx="1454">
                  <c:v>7.27</c:v>
                </c:pt>
                <c:pt idx="1455">
                  <c:v>7.2750000000000004</c:v>
                </c:pt>
                <c:pt idx="1456">
                  <c:v>7.28</c:v>
                </c:pt>
                <c:pt idx="1457">
                  <c:v>7.2850000000000001</c:v>
                </c:pt>
                <c:pt idx="1458">
                  <c:v>7.29</c:v>
                </c:pt>
                <c:pt idx="1459">
                  <c:v>7.2949999999999999</c:v>
                </c:pt>
                <c:pt idx="1460">
                  <c:v>7.3</c:v>
                </c:pt>
                <c:pt idx="1461">
                  <c:v>7.3050000000000006</c:v>
                </c:pt>
                <c:pt idx="1462">
                  <c:v>7.3100000000000005</c:v>
                </c:pt>
                <c:pt idx="1463">
                  <c:v>7.3149999999999995</c:v>
                </c:pt>
                <c:pt idx="1464">
                  <c:v>7.3199999999999994</c:v>
                </c:pt>
                <c:pt idx="1465">
                  <c:v>7.3250000000000002</c:v>
                </c:pt>
                <c:pt idx="1466">
                  <c:v>7.33</c:v>
                </c:pt>
                <c:pt idx="1467">
                  <c:v>7.335</c:v>
                </c:pt>
                <c:pt idx="1468">
                  <c:v>7.34</c:v>
                </c:pt>
                <c:pt idx="1469">
                  <c:v>7.3449999999999998</c:v>
                </c:pt>
                <c:pt idx="1470">
                  <c:v>7.35</c:v>
                </c:pt>
                <c:pt idx="1471">
                  <c:v>7.3550000000000004</c:v>
                </c:pt>
                <c:pt idx="1472">
                  <c:v>7.36</c:v>
                </c:pt>
                <c:pt idx="1473">
                  <c:v>7.3649999999999993</c:v>
                </c:pt>
                <c:pt idx="1474">
                  <c:v>7.37</c:v>
                </c:pt>
                <c:pt idx="1475">
                  <c:v>7.375</c:v>
                </c:pt>
                <c:pt idx="1476">
                  <c:v>7.38</c:v>
                </c:pt>
                <c:pt idx="1477">
                  <c:v>7.3850000000000007</c:v>
                </c:pt>
                <c:pt idx="1478">
                  <c:v>7.39</c:v>
                </c:pt>
                <c:pt idx="1479">
                  <c:v>7.3949999999999996</c:v>
                </c:pt>
                <c:pt idx="1480">
                  <c:v>7.4</c:v>
                </c:pt>
                <c:pt idx="1481">
                  <c:v>7.4050000000000002</c:v>
                </c:pt>
                <c:pt idx="1482">
                  <c:v>7.41</c:v>
                </c:pt>
                <c:pt idx="1483">
                  <c:v>7.415</c:v>
                </c:pt>
                <c:pt idx="1484">
                  <c:v>7.42</c:v>
                </c:pt>
                <c:pt idx="1485">
                  <c:v>7.4249999999999998</c:v>
                </c:pt>
                <c:pt idx="1486">
                  <c:v>7.4300000000000006</c:v>
                </c:pt>
                <c:pt idx="1487">
                  <c:v>7.4350000000000005</c:v>
                </c:pt>
                <c:pt idx="1488">
                  <c:v>7.4399999999999995</c:v>
                </c:pt>
                <c:pt idx="1489">
                  <c:v>7.4449999999999994</c:v>
                </c:pt>
                <c:pt idx="1490">
                  <c:v>7.45</c:v>
                </c:pt>
                <c:pt idx="1491">
                  <c:v>7.4550000000000001</c:v>
                </c:pt>
                <c:pt idx="1492">
                  <c:v>7.46</c:v>
                </c:pt>
                <c:pt idx="1493">
                  <c:v>7.4649999999999999</c:v>
                </c:pt>
                <c:pt idx="1494">
                  <c:v>7.47</c:v>
                </c:pt>
                <c:pt idx="1495">
                  <c:v>7.4749999999999996</c:v>
                </c:pt>
                <c:pt idx="1496">
                  <c:v>7.48</c:v>
                </c:pt>
                <c:pt idx="1497">
                  <c:v>7.4850000000000003</c:v>
                </c:pt>
                <c:pt idx="1498">
                  <c:v>7.4899999999999993</c:v>
                </c:pt>
                <c:pt idx="1499">
                  <c:v>7.4950000000000001</c:v>
                </c:pt>
                <c:pt idx="1500">
                  <c:v>7.5</c:v>
                </c:pt>
                <c:pt idx="1501">
                  <c:v>7.5049999999999999</c:v>
                </c:pt>
                <c:pt idx="1502">
                  <c:v>7.5100000000000007</c:v>
                </c:pt>
                <c:pt idx="1503">
                  <c:v>7.5149999999999997</c:v>
                </c:pt>
                <c:pt idx="1504">
                  <c:v>7.52</c:v>
                </c:pt>
                <c:pt idx="1505">
                  <c:v>7.5250000000000004</c:v>
                </c:pt>
                <c:pt idx="1506">
                  <c:v>7.53</c:v>
                </c:pt>
                <c:pt idx="1507">
                  <c:v>7.5350000000000001</c:v>
                </c:pt>
                <c:pt idx="1508">
                  <c:v>7.54</c:v>
                </c:pt>
                <c:pt idx="1509">
                  <c:v>7.5449999999999999</c:v>
                </c:pt>
                <c:pt idx="1510">
                  <c:v>7.55</c:v>
                </c:pt>
                <c:pt idx="1511">
                  <c:v>7.5550000000000006</c:v>
                </c:pt>
                <c:pt idx="1512">
                  <c:v>7.5600000000000005</c:v>
                </c:pt>
                <c:pt idx="1513">
                  <c:v>7.5649999999999995</c:v>
                </c:pt>
                <c:pt idx="1514">
                  <c:v>7.5699999999999994</c:v>
                </c:pt>
                <c:pt idx="1515">
                  <c:v>7.5750000000000002</c:v>
                </c:pt>
                <c:pt idx="1516">
                  <c:v>7.58</c:v>
                </c:pt>
                <c:pt idx="1517">
                  <c:v>7.585</c:v>
                </c:pt>
                <c:pt idx="1518">
                  <c:v>7.59</c:v>
                </c:pt>
                <c:pt idx="1519">
                  <c:v>7.5949999999999998</c:v>
                </c:pt>
                <c:pt idx="1520">
                  <c:v>7.6</c:v>
                </c:pt>
                <c:pt idx="1521">
                  <c:v>7.6050000000000004</c:v>
                </c:pt>
                <c:pt idx="1522">
                  <c:v>7.61</c:v>
                </c:pt>
                <c:pt idx="1523">
                  <c:v>7.6149999999999993</c:v>
                </c:pt>
                <c:pt idx="1524">
                  <c:v>7.62</c:v>
                </c:pt>
                <c:pt idx="1525">
                  <c:v>7.625</c:v>
                </c:pt>
                <c:pt idx="1526">
                  <c:v>7.63</c:v>
                </c:pt>
                <c:pt idx="1527">
                  <c:v>7.6350000000000007</c:v>
                </c:pt>
                <c:pt idx="1528">
                  <c:v>7.64</c:v>
                </c:pt>
                <c:pt idx="1529">
                  <c:v>7.6449999999999996</c:v>
                </c:pt>
                <c:pt idx="1530">
                  <c:v>7.65</c:v>
                </c:pt>
                <c:pt idx="1531">
                  <c:v>7.6550000000000002</c:v>
                </c:pt>
                <c:pt idx="1532">
                  <c:v>7.66</c:v>
                </c:pt>
                <c:pt idx="1533">
                  <c:v>7.665</c:v>
                </c:pt>
                <c:pt idx="1534">
                  <c:v>7.67</c:v>
                </c:pt>
                <c:pt idx="1535">
                  <c:v>7.6749999999999998</c:v>
                </c:pt>
                <c:pt idx="1536">
                  <c:v>7.6800000000000006</c:v>
                </c:pt>
                <c:pt idx="1537">
                  <c:v>7.6850000000000005</c:v>
                </c:pt>
                <c:pt idx="1538">
                  <c:v>7.6899999999999995</c:v>
                </c:pt>
                <c:pt idx="1539">
                  <c:v>7.6949999999999994</c:v>
                </c:pt>
                <c:pt idx="1540">
                  <c:v>7.7</c:v>
                </c:pt>
                <c:pt idx="1541">
                  <c:v>7.7050000000000001</c:v>
                </c:pt>
                <c:pt idx="1542">
                  <c:v>7.71</c:v>
                </c:pt>
                <c:pt idx="1543">
                  <c:v>7.7149999999999999</c:v>
                </c:pt>
                <c:pt idx="1544">
                  <c:v>7.72</c:v>
                </c:pt>
                <c:pt idx="1545">
                  <c:v>7.7249999999999996</c:v>
                </c:pt>
                <c:pt idx="1546">
                  <c:v>7.73</c:v>
                </c:pt>
                <c:pt idx="1547">
                  <c:v>7.7350000000000003</c:v>
                </c:pt>
                <c:pt idx="1548">
                  <c:v>7.7399999999999993</c:v>
                </c:pt>
                <c:pt idx="1549">
                  <c:v>7.7450000000000001</c:v>
                </c:pt>
                <c:pt idx="1550">
                  <c:v>7.75</c:v>
                </c:pt>
                <c:pt idx="1551">
                  <c:v>7.7549999999999999</c:v>
                </c:pt>
                <c:pt idx="1552">
                  <c:v>7.7600000000000007</c:v>
                </c:pt>
                <c:pt idx="1553">
                  <c:v>7.7649999999999997</c:v>
                </c:pt>
                <c:pt idx="1554">
                  <c:v>7.77</c:v>
                </c:pt>
                <c:pt idx="1555">
                  <c:v>7.7750000000000004</c:v>
                </c:pt>
                <c:pt idx="1556">
                  <c:v>7.78</c:v>
                </c:pt>
                <c:pt idx="1557">
                  <c:v>7.7850000000000001</c:v>
                </c:pt>
                <c:pt idx="1558">
                  <c:v>7.79</c:v>
                </c:pt>
                <c:pt idx="1559">
                  <c:v>7.7949999999999999</c:v>
                </c:pt>
                <c:pt idx="1560">
                  <c:v>7.8</c:v>
                </c:pt>
                <c:pt idx="1561">
                  <c:v>7.8050000000000006</c:v>
                </c:pt>
                <c:pt idx="1562">
                  <c:v>7.8100000000000005</c:v>
                </c:pt>
                <c:pt idx="1563">
                  <c:v>7.8149999999999995</c:v>
                </c:pt>
                <c:pt idx="1564">
                  <c:v>7.8199999999999994</c:v>
                </c:pt>
                <c:pt idx="1565">
                  <c:v>7.8250000000000002</c:v>
                </c:pt>
                <c:pt idx="1566">
                  <c:v>7.83</c:v>
                </c:pt>
                <c:pt idx="1567">
                  <c:v>7.835</c:v>
                </c:pt>
                <c:pt idx="1568">
                  <c:v>7.84</c:v>
                </c:pt>
                <c:pt idx="1569">
                  <c:v>7.8449999999999998</c:v>
                </c:pt>
                <c:pt idx="1570">
                  <c:v>7.85</c:v>
                </c:pt>
                <c:pt idx="1571">
                  <c:v>7.8550000000000004</c:v>
                </c:pt>
                <c:pt idx="1572">
                  <c:v>7.86</c:v>
                </c:pt>
                <c:pt idx="1573">
                  <c:v>7.8649999999999993</c:v>
                </c:pt>
                <c:pt idx="1574">
                  <c:v>7.87</c:v>
                </c:pt>
                <c:pt idx="1575">
                  <c:v>7.875</c:v>
                </c:pt>
                <c:pt idx="1576">
                  <c:v>7.88</c:v>
                </c:pt>
                <c:pt idx="1577">
                  <c:v>7.8850000000000007</c:v>
                </c:pt>
                <c:pt idx="1578">
                  <c:v>7.89</c:v>
                </c:pt>
                <c:pt idx="1579">
                  <c:v>7.8949999999999996</c:v>
                </c:pt>
                <c:pt idx="1580">
                  <c:v>7.9</c:v>
                </c:pt>
                <c:pt idx="1581">
                  <c:v>7.9050000000000002</c:v>
                </c:pt>
                <c:pt idx="1582">
                  <c:v>7.91</c:v>
                </c:pt>
                <c:pt idx="1583">
                  <c:v>7.915</c:v>
                </c:pt>
                <c:pt idx="1584">
                  <c:v>7.92</c:v>
                </c:pt>
                <c:pt idx="1585">
                  <c:v>7.9249999999999998</c:v>
                </c:pt>
                <c:pt idx="1586">
                  <c:v>7.9300000000000006</c:v>
                </c:pt>
                <c:pt idx="1587">
                  <c:v>7.9350000000000005</c:v>
                </c:pt>
                <c:pt idx="1588">
                  <c:v>7.9399999999999995</c:v>
                </c:pt>
                <c:pt idx="1589">
                  <c:v>7.9449999999999994</c:v>
                </c:pt>
                <c:pt idx="1590">
                  <c:v>7.95</c:v>
                </c:pt>
                <c:pt idx="1591">
                  <c:v>7.9550000000000001</c:v>
                </c:pt>
                <c:pt idx="1592">
                  <c:v>7.96</c:v>
                </c:pt>
                <c:pt idx="1593">
                  <c:v>7.9649999999999999</c:v>
                </c:pt>
                <c:pt idx="1594">
                  <c:v>7.97</c:v>
                </c:pt>
                <c:pt idx="1595">
                  <c:v>7.9749999999999996</c:v>
                </c:pt>
                <c:pt idx="1596">
                  <c:v>7.98</c:v>
                </c:pt>
                <c:pt idx="1597">
                  <c:v>7.9850000000000003</c:v>
                </c:pt>
                <c:pt idx="1598">
                  <c:v>7.9899999999999993</c:v>
                </c:pt>
                <c:pt idx="1599">
                  <c:v>7.9950000000000001</c:v>
                </c:pt>
                <c:pt idx="1600">
                  <c:v>8</c:v>
                </c:pt>
                <c:pt idx="1601">
                  <c:v>8.0050000000000008</c:v>
                </c:pt>
                <c:pt idx="1602">
                  <c:v>8.01</c:v>
                </c:pt>
                <c:pt idx="1603">
                  <c:v>8.0149999999999988</c:v>
                </c:pt>
                <c:pt idx="1604">
                  <c:v>8.02</c:v>
                </c:pt>
                <c:pt idx="1605">
                  <c:v>8.0250000000000004</c:v>
                </c:pt>
                <c:pt idx="1606">
                  <c:v>8.0299999999999994</c:v>
                </c:pt>
                <c:pt idx="1607">
                  <c:v>8.0350000000000001</c:v>
                </c:pt>
                <c:pt idx="1608">
                  <c:v>8.0399999999999991</c:v>
                </c:pt>
                <c:pt idx="1609">
                  <c:v>8.0449999999999999</c:v>
                </c:pt>
                <c:pt idx="1610">
                  <c:v>8.0500000000000007</c:v>
                </c:pt>
                <c:pt idx="1611">
                  <c:v>8.0549999999999997</c:v>
                </c:pt>
                <c:pt idx="1612">
                  <c:v>8.06</c:v>
                </c:pt>
                <c:pt idx="1613">
                  <c:v>8.0649999999999995</c:v>
                </c:pt>
                <c:pt idx="1614">
                  <c:v>8.07</c:v>
                </c:pt>
                <c:pt idx="1615">
                  <c:v>8.0749999999999993</c:v>
                </c:pt>
                <c:pt idx="1616">
                  <c:v>8.08</c:v>
                </c:pt>
                <c:pt idx="1617">
                  <c:v>8.0850000000000009</c:v>
                </c:pt>
                <c:pt idx="1618">
                  <c:v>8.09</c:v>
                </c:pt>
                <c:pt idx="1619">
                  <c:v>8.0950000000000006</c:v>
                </c:pt>
                <c:pt idx="1620">
                  <c:v>8.1</c:v>
                </c:pt>
                <c:pt idx="1621">
                  <c:v>8.1050000000000004</c:v>
                </c:pt>
                <c:pt idx="1622">
                  <c:v>8.1100000000000012</c:v>
                </c:pt>
                <c:pt idx="1623">
                  <c:v>8.1150000000000002</c:v>
                </c:pt>
                <c:pt idx="1624">
                  <c:v>8.1199999999999992</c:v>
                </c:pt>
                <c:pt idx="1625">
                  <c:v>8.125</c:v>
                </c:pt>
                <c:pt idx="1626">
                  <c:v>8.1300000000000008</c:v>
                </c:pt>
                <c:pt idx="1627">
                  <c:v>8.1349999999999998</c:v>
                </c:pt>
                <c:pt idx="1628">
                  <c:v>8.1399999999999988</c:v>
                </c:pt>
                <c:pt idx="1629">
                  <c:v>8.1449999999999996</c:v>
                </c:pt>
                <c:pt idx="1630">
                  <c:v>8.15</c:v>
                </c:pt>
                <c:pt idx="1631">
                  <c:v>8.1549999999999994</c:v>
                </c:pt>
                <c:pt idx="1632">
                  <c:v>8.16</c:v>
                </c:pt>
                <c:pt idx="1633">
                  <c:v>8.1649999999999991</c:v>
                </c:pt>
                <c:pt idx="1634">
                  <c:v>8.17</c:v>
                </c:pt>
                <c:pt idx="1635">
                  <c:v>8.1750000000000007</c:v>
                </c:pt>
                <c:pt idx="1636">
                  <c:v>8.18</c:v>
                </c:pt>
                <c:pt idx="1637">
                  <c:v>8.1850000000000005</c:v>
                </c:pt>
                <c:pt idx="1638">
                  <c:v>8.19</c:v>
                </c:pt>
                <c:pt idx="1639">
                  <c:v>8.1950000000000003</c:v>
                </c:pt>
                <c:pt idx="1640">
                  <c:v>8.1999999999999993</c:v>
                </c:pt>
                <c:pt idx="1641">
                  <c:v>8.2050000000000001</c:v>
                </c:pt>
                <c:pt idx="1642">
                  <c:v>8.2100000000000009</c:v>
                </c:pt>
                <c:pt idx="1643">
                  <c:v>8.2149999999999999</c:v>
                </c:pt>
                <c:pt idx="1644">
                  <c:v>8.2200000000000006</c:v>
                </c:pt>
                <c:pt idx="1645">
                  <c:v>8.2249999999999996</c:v>
                </c:pt>
                <c:pt idx="1646">
                  <c:v>8.23</c:v>
                </c:pt>
                <c:pt idx="1647">
                  <c:v>8.2350000000000012</c:v>
                </c:pt>
                <c:pt idx="1648">
                  <c:v>8.24</c:v>
                </c:pt>
                <c:pt idx="1649">
                  <c:v>8.2449999999999992</c:v>
                </c:pt>
                <c:pt idx="1650">
                  <c:v>8.25</c:v>
                </c:pt>
                <c:pt idx="1651">
                  <c:v>8.2550000000000008</c:v>
                </c:pt>
                <c:pt idx="1652">
                  <c:v>8.26</c:v>
                </c:pt>
                <c:pt idx="1653">
                  <c:v>8.2649999999999988</c:v>
                </c:pt>
                <c:pt idx="1654">
                  <c:v>8.27</c:v>
                </c:pt>
                <c:pt idx="1655">
                  <c:v>8.2750000000000004</c:v>
                </c:pt>
                <c:pt idx="1656">
                  <c:v>8.2799999999999994</c:v>
                </c:pt>
                <c:pt idx="1657">
                  <c:v>8.2850000000000001</c:v>
                </c:pt>
                <c:pt idx="1658">
                  <c:v>8.2899999999999991</c:v>
                </c:pt>
                <c:pt idx="1659">
                  <c:v>8.2949999999999999</c:v>
                </c:pt>
                <c:pt idx="1660">
                  <c:v>8.3000000000000007</c:v>
                </c:pt>
                <c:pt idx="1661">
                  <c:v>8.3049999999999997</c:v>
                </c:pt>
                <c:pt idx="1662">
                  <c:v>8.31</c:v>
                </c:pt>
                <c:pt idx="1663">
                  <c:v>8.3149999999999995</c:v>
                </c:pt>
                <c:pt idx="1664">
                  <c:v>8.32</c:v>
                </c:pt>
                <c:pt idx="1665">
                  <c:v>8.3249999999999993</c:v>
                </c:pt>
                <c:pt idx="1666">
                  <c:v>8.33</c:v>
                </c:pt>
                <c:pt idx="1667">
                  <c:v>8.3350000000000009</c:v>
                </c:pt>
                <c:pt idx="1668">
                  <c:v>8.34</c:v>
                </c:pt>
                <c:pt idx="1669">
                  <c:v>8.3450000000000006</c:v>
                </c:pt>
                <c:pt idx="1670">
                  <c:v>8.35</c:v>
                </c:pt>
                <c:pt idx="1671">
                  <c:v>8.3550000000000004</c:v>
                </c:pt>
                <c:pt idx="1672">
                  <c:v>8.3600000000000012</c:v>
                </c:pt>
                <c:pt idx="1673">
                  <c:v>8.3650000000000002</c:v>
                </c:pt>
                <c:pt idx="1674">
                  <c:v>8.3699999999999992</c:v>
                </c:pt>
                <c:pt idx="1675">
                  <c:v>8.375</c:v>
                </c:pt>
                <c:pt idx="1676">
                  <c:v>8.3800000000000008</c:v>
                </c:pt>
                <c:pt idx="1677">
                  <c:v>8.3849999999999998</c:v>
                </c:pt>
                <c:pt idx="1678">
                  <c:v>8.3899999999999988</c:v>
                </c:pt>
                <c:pt idx="1679">
                  <c:v>8.3949999999999996</c:v>
                </c:pt>
                <c:pt idx="1680">
                  <c:v>8.4</c:v>
                </c:pt>
                <c:pt idx="1681">
                  <c:v>8.4049999999999994</c:v>
                </c:pt>
                <c:pt idx="1682">
                  <c:v>8.41</c:v>
                </c:pt>
                <c:pt idx="1683">
                  <c:v>8.4149999999999991</c:v>
                </c:pt>
                <c:pt idx="1684">
                  <c:v>8.42</c:v>
                </c:pt>
                <c:pt idx="1685">
                  <c:v>8.4250000000000007</c:v>
                </c:pt>
                <c:pt idx="1686">
                  <c:v>8.43</c:v>
                </c:pt>
                <c:pt idx="1687">
                  <c:v>8.4350000000000005</c:v>
                </c:pt>
                <c:pt idx="1688">
                  <c:v>8.44</c:v>
                </c:pt>
                <c:pt idx="1689">
                  <c:v>8.4450000000000003</c:v>
                </c:pt>
                <c:pt idx="1690">
                  <c:v>8.4499999999999993</c:v>
                </c:pt>
                <c:pt idx="1691">
                  <c:v>8.4550000000000001</c:v>
                </c:pt>
                <c:pt idx="1692">
                  <c:v>8.4600000000000009</c:v>
                </c:pt>
                <c:pt idx="1693">
                  <c:v>8.4649999999999999</c:v>
                </c:pt>
                <c:pt idx="1694">
                  <c:v>8.4700000000000006</c:v>
                </c:pt>
                <c:pt idx="1695">
                  <c:v>8.4749999999999996</c:v>
                </c:pt>
                <c:pt idx="1696">
                  <c:v>8.48</c:v>
                </c:pt>
                <c:pt idx="1697">
                  <c:v>8.4850000000000012</c:v>
                </c:pt>
                <c:pt idx="1698">
                  <c:v>8.49</c:v>
                </c:pt>
                <c:pt idx="1699">
                  <c:v>8.4949999999999992</c:v>
                </c:pt>
                <c:pt idx="1700">
                  <c:v>8.5</c:v>
                </c:pt>
                <c:pt idx="1701">
                  <c:v>8.5050000000000008</c:v>
                </c:pt>
                <c:pt idx="1702">
                  <c:v>8.51</c:v>
                </c:pt>
                <c:pt idx="1703">
                  <c:v>8.5149999999999988</c:v>
                </c:pt>
                <c:pt idx="1704">
                  <c:v>8.52</c:v>
                </c:pt>
                <c:pt idx="1705">
                  <c:v>8.5250000000000004</c:v>
                </c:pt>
                <c:pt idx="1706">
                  <c:v>8.5299999999999994</c:v>
                </c:pt>
                <c:pt idx="1707">
                  <c:v>8.5350000000000001</c:v>
                </c:pt>
                <c:pt idx="1708">
                  <c:v>8.5399999999999991</c:v>
                </c:pt>
                <c:pt idx="1709">
                  <c:v>8.5449999999999999</c:v>
                </c:pt>
                <c:pt idx="1710">
                  <c:v>8.5500000000000007</c:v>
                </c:pt>
                <c:pt idx="1711">
                  <c:v>8.5549999999999997</c:v>
                </c:pt>
                <c:pt idx="1712">
                  <c:v>8.56</c:v>
                </c:pt>
                <c:pt idx="1713">
                  <c:v>8.5649999999999995</c:v>
                </c:pt>
                <c:pt idx="1714">
                  <c:v>8.57</c:v>
                </c:pt>
                <c:pt idx="1715">
                  <c:v>8.5749999999999993</c:v>
                </c:pt>
                <c:pt idx="1716">
                  <c:v>8.58</c:v>
                </c:pt>
                <c:pt idx="1717">
                  <c:v>8.5850000000000009</c:v>
                </c:pt>
                <c:pt idx="1718">
                  <c:v>8.59</c:v>
                </c:pt>
                <c:pt idx="1719">
                  <c:v>8.5950000000000006</c:v>
                </c:pt>
                <c:pt idx="1720">
                  <c:v>8.6</c:v>
                </c:pt>
                <c:pt idx="1721">
                  <c:v>8.6049999999999986</c:v>
                </c:pt>
                <c:pt idx="1722">
                  <c:v>8.6100000000000012</c:v>
                </c:pt>
                <c:pt idx="1723">
                  <c:v>8.6150000000000002</c:v>
                </c:pt>
                <c:pt idx="1724">
                  <c:v>8.620000000000001</c:v>
                </c:pt>
                <c:pt idx="1725">
                  <c:v>8.625</c:v>
                </c:pt>
                <c:pt idx="1726">
                  <c:v>8.629999999999999</c:v>
                </c:pt>
                <c:pt idx="1727">
                  <c:v>8.6349999999999998</c:v>
                </c:pt>
                <c:pt idx="1728">
                  <c:v>8.6399999999999988</c:v>
                </c:pt>
                <c:pt idx="1729">
                  <c:v>8.6450000000000014</c:v>
                </c:pt>
                <c:pt idx="1730">
                  <c:v>8.65</c:v>
                </c:pt>
                <c:pt idx="1731">
                  <c:v>8.6549999999999994</c:v>
                </c:pt>
                <c:pt idx="1732">
                  <c:v>8.66</c:v>
                </c:pt>
                <c:pt idx="1733">
                  <c:v>8.6649999999999991</c:v>
                </c:pt>
                <c:pt idx="1734">
                  <c:v>8.67</c:v>
                </c:pt>
                <c:pt idx="1735">
                  <c:v>8.6750000000000007</c:v>
                </c:pt>
                <c:pt idx="1736">
                  <c:v>8.68</c:v>
                </c:pt>
                <c:pt idx="1737">
                  <c:v>8.6850000000000005</c:v>
                </c:pt>
                <c:pt idx="1738">
                  <c:v>8.69</c:v>
                </c:pt>
                <c:pt idx="1739">
                  <c:v>8.6950000000000003</c:v>
                </c:pt>
                <c:pt idx="1740">
                  <c:v>8.6999999999999993</c:v>
                </c:pt>
                <c:pt idx="1741">
                  <c:v>8.7050000000000001</c:v>
                </c:pt>
                <c:pt idx="1742">
                  <c:v>8.7100000000000009</c:v>
                </c:pt>
                <c:pt idx="1743">
                  <c:v>8.7149999999999999</c:v>
                </c:pt>
                <c:pt idx="1744">
                  <c:v>8.7200000000000006</c:v>
                </c:pt>
                <c:pt idx="1745">
                  <c:v>8.7249999999999996</c:v>
                </c:pt>
                <c:pt idx="1746">
                  <c:v>8.7299999999999986</c:v>
                </c:pt>
                <c:pt idx="1747">
                  <c:v>8.7350000000000012</c:v>
                </c:pt>
                <c:pt idx="1748">
                  <c:v>8.74</c:v>
                </c:pt>
                <c:pt idx="1749">
                  <c:v>8.745000000000001</c:v>
                </c:pt>
                <c:pt idx="1750">
                  <c:v>8.75</c:v>
                </c:pt>
                <c:pt idx="1751">
                  <c:v>8.754999999999999</c:v>
                </c:pt>
                <c:pt idx="1752">
                  <c:v>8.76</c:v>
                </c:pt>
                <c:pt idx="1753">
                  <c:v>8.7649999999999988</c:v>
                </c:pt>
                <c:pt idx="1754">
                  <c:v>8.7700000000000014</c:v>
                </c:pt>
                <c:pt idx="1755">
                  <c:v>8.7750000000000004</c:v>
                </c:pt>
                <c:pt idx="1756">
                  <c:v>8.7799999999999994</c:v>
                </c:pt>
                <c:pt idx="1757">
                  <c:v>8.7850000000000001</c:v>
                </c:pt>
                <c:pt idx="1758">
                  <c:v>8.7899999999999991</c:v>
                </c:pt>
                <c:pt idx="1759">
                  <c:v>8.7949999999999999</c:v>
                </c:pt>
                <c:pt idx="1760">
                  <c:v>8.8000000000000007</c:v>
                </c:pt>
                <c:pt idx="1761">
                  <c:v>8.8049999999999997</c:v>
                </c:pt>
                <c:pt idx="1762">
                  <c:v>8.81</c:v>
                </c:pt>
                <c:pt idx="1763">
                  <c:v>8.8149999999999995</c:v>
                </c:pt>
                <c:pt idx="1764">
                  <c:v>8.82</c:v>
                </c:pt>
                <c:pt idx="1765">
                  <c:v>8.8249999999999993</c:v>
                </c:pt>
                <c:pt idx="1766">
                  <c:v>8.83</c:v>
                </c:pt>
                <c:pt idx="1767">
                  <c:v>8.8350000000000009</c:v>
                </c:pt>
                <c:pt idx="1768">
                  <c:v>8.84</c:v>
                </c:pt>
                <c:pt idx="1769">
                  <c:v>8.8450000000000006</c:v>
                </c:pt>
                <c:pt idx="1770">
                  <c:v>8.85</c:v>
                </c:pt>
                <c:pt idx="1771">
                  <c:v>8.8549999999999986</c:v>
                </c:pt>
                <c:pt idx="1772">
                  <c:v>8.8600000000000012</c:v>
                </c:pt>
                <c:pt idx="1773">
                  <c:v>8.8650000000000002</c:v>
                </c:pt>
                <c:pt idx="1774">
                  <c:v>8.870000000000001</c:v>
                </c:pt>
                <c:pt idx="1775">
                  <c:v>8.875</c:v>
                </c:pt>
                <c:pt idx="1776">
                  <c:v>8.879999999999999</c:v>
                </c:pt>
                <c:pt idx="1777">
                  <c:v>8.8849999999999998</c:v>
                </c:pt>
                <c:pt idx="1778">
                  <c:v>8.8899999999999988</c:v>
                </c:pt>
                <c:pt idx="1779">
                  <c:v>8.8950000000000014</c:v>
                </c:pt>
                <c:pt idx="1780">
                  <c:v>8.9</c:v>
                </c:pt>
                <c:pt idx="1781">
                  <c:v>8.9049999999999994</c:v>
                </c:pt>
                <c:pt idx="1782">
                  <c:v>8.91</c:v>
                </c:pt>
                <c:pt idx="1783">
                  <c:v>8.9149999999999991</c:v>
                </c:pt>
                <c:pt idx="1784">
                  <c:v>8.92</c:v>
                </c:pt>
                <c:pt idx="1785">
                  <c:v>8.9250000000000007</c:v>
                </c:pt>
                <c:pt idx="1786">
                  <c:v>8.93</c:v>
                </c:pt>
                <c:pt idx="1787">
                  <c:v>8.9350000000000005</c:v>
                </c:pt>
                <c:pt idx="1788">
                  <c:v>8.94</c:v>
                </c:pt>
                <c:pt idx="1789">
                  <c:v>8.9450000000000003</c:v>
                </c:pt>
                <c:pt idx="1790">
                  <c:v>8.9499999999999993</c:v>
                </c:pt>
                <c:pt idx="1791">
                  <c:v>8.9550000000000001</c:v>
                </c:pt>
                <c:pt idx="1792">
                  <c:v>8.9600000000000009</c:v>
                </c:pt>
                <c:pt idx="1793">
                  <c:v>8.9649999999999999</c:v>
                </c:pt>
                <c:pt idx="1794">
                  <c:v>8.9700000000000006</c:v>
                </c:pt>
                <c:pt idx="1795">
                  <c:v>8.9749999999999996</c:v>
                </c:pt>
                <c:pt idx="1796">
                  <c:v>8.9799999999999986</c:v>
                </c:pt>
                <c:pt idx="1797">
                  <c:v>8.9850000000000012</c:v>
                </c:pt>
                <c:pt idx="1798">
                  <c:v>8.99</c:v>
                </c:pt>
                <c:pt idx="1799">
                  <c:v>8.995000000000001</c:v>
                </c:pt>
                <c:pt idx="1800">
                  <c:v>9</c:v>
                </c:pt>
                <c:pt idx="1801">
                  <c:v>9.004999999999999</c:v>
                </c:pt>
                <c:pt idx="1802">
                  <c:v>9.01</c:v>
                </c:pt>
                <c:pt idx="1803">
                  <c:v>9.0149999999999988</c:v>
                </c:pt>
                <c:pt idx="1804">
                  <c:v>9.0200000000000014</c:v>
                </c:pt>
                <c:pt idx="1805">
                  <c:v>9.0250000000000004</c:v>
                </c:pt>
                <c:pt idx="1806">
                  <c:v>9.0299999999999994</c:v>
                </c:pt>
                <c:pt idx="1807">
                  <c:v>9.0350000000000001</c:v>
                </c:pt>
                <c:pt idx="1808">
                  <c:v>9.0399999999999991</c:v>
                </c:pt>
                <c:pt idx="1809">
                  <c:v>9.0449999999999999</c:v>
                </c:pt>
                <c:pt idx="1810">
                  <c:v>9.0500000000000007</c:v>
                </c:pt>
                <c:pt idx="1811">
                  <c:v>9.0549999999999997</c:v>
                </c:pt>
                <c:pt idx="1812">
                  <c:v>9.06</c:v>
                </c:pt>
                <c:pt idx="1813">
                  <c:v>9.0649999999999995</c:v>
                </c:pt>
                <c:pt idx="1814">
                  <c:v>9.07</c:v>
                </c:pt>
                <c:pt idx="1815">
                  <c:v>9.0749999999999993</c:v>
                </c:pt>
                <c:pt idx="1816">
                  <c:v>9.08</c:v>
                </c:pt>
                <c:pt idx="1817">
                  <c:v>9.0850000000000009</c:v>
                </c:pt>
                <c:pt idx="1818">
                  <c:v>9.09</c:v>
                </c:pt>
                <c:pt idx="1819">
                  <c:v>9.0950000000000006</c:v>
                </c:pt>
                <c:pt idx="1820">
                  <c:v>9.1</c:v>
                </c:pt>
                <c:pt idx="1821">
                  <c:v>9.1049999999999986</c:v>
                </c:pt>
                <c:pt idx="1822">
                  <c:v>9.1100000000000012</c:v>
                </c:pt>
                <c:pt idx="1823">
                  <c:v>9.1150000000000002</c:v>
                </c:pt>
                <c:pt idx="1824">
                  <c:v>9.120000000000001</c:v>
                </c:pt>
                <c:pt idx="1825">
                  <c:v>9.125</c:v>
                </c:pt>
                <c:pt idx="1826">
                  <c:v>9.129999999999999</c:v>
                </c:pt>
                <c:pt idx="1827">
                  <c:v>9.1349999999999998</c:v>
                </c:pt>
                <c:pt idx="1828">
                  <c:v>9.1399999999999988</c:v>
                </c:pt>
                <c:pt idx="1829">
                  <c:v>9.1450000000000014</c:v>
                </c:pt>
                <c:pt idx="1830">
                  <c:v>9.15</c:v>
                </c:pt>
                <c:pt idx="1831">
                  <c:v>9.1549999999999994</c:v>
                </c:pt>
                <c:pt idx="1832">
                  <c:v>9.16</c:v>
                </c:pt>
                <c:pt idx="1833">
                  <c:v>9.1649999999999991</c:v>
                </c:pt>
                <c:pt idx="1834">
                  <c:v>9.17</c:v>
                </c:pt>
                <c:pt idx="1835">
                  <c:v>9.1750000000000007</c:v>
                </c:pt>
                <c:pt idx="1836">
                  <c:v>9.18</c:v>
                </c:pt>
                <c:pt idx="1837">
                  <c:v>9.1850000000000005</c:v>
                </c:pt>
                <c:pt idx="1838">
                  <c:v>9.19</c:v>
                </c:pt>
                <c:pt idx="1839">
                  <c:v>9.1950000000000003</c:v>
                </c:pt>
                <c:pt idx="1840">
                  <c:v>9.1999999999999993</c:v>
                </c:pt>
                <c:pt idx="1841">
                  <c:v>9.2050000000000001</c:v>
                </c:pt>
                <c:pt idx="1842">
                  <c:v>9.2100000000000009</c:v>
                </c:pt>
                <c:pt idx="1843">
                  <c:v>9.2149999999999999</c:v>
                </c:pt>
                <c:pt idx="1844">
                  <c:v>9.2200000000000006</c:v>
                </c:pt>
                <c:pt idx="1845">
                  <c:v>9.2249999999999996</c:v>
                </c:pt>
                <c:pt idx="1846">
                  <c:v>9.2299999999999986</c:v>
                </c:pt>
                <c:pt idx="1847">
                  <c:v>9.2350000000000012</c:v>
                </c:pt>
                <c:pt idx="1848">
                  <c:v>9.24</c:v>
                </c:pt>
                <c:pt idx="1849">
                  <c:v>9.245000000000001</c:v>
                </c:pt>
                <c:pt idx="1850">
                  <c:v>9.25</c:v>
                </c:pt>
                <c:pt idx="1851">
                  <c:v>9.254999999999999</c:v>
                </c:pt>
                <c:pt idx="1852">
                  <c:v>9.26</c:v>
                </c:pt>
                <c:pt idx="1853">
                  <c:v>9.2649999999999988</c:v>
                </c:pt>
                <c:pt idx="1854">
                  <c:v>9.2700000000000014</c:v>
                </c:pt>
                <c:pt idx="1855">
                  <c:v>9.2750000000000004</c:v>
                </c:pt>
                <c:pt idx="1856">
                  <c:v>9.2799999999999994</c:v>
                </c:pt>
                <c:pt idx="1857">
                  <c:v>9.2850000000000001</c:v>
                </c:pt>
                <c:pt idx="1858">
                  <c:v>9.2899999999999991</c:v>
                </c:pt>
                <c:pt idx="1859">
                  <c:v>9.2949999999999999</c:v>
                </c:pt>
                <c:pt idx="1860">
                  <c:v>9.3000000000000007</c:v>
                </c:pt>
                <c:pt idx="1861">
                  <c:v>9.3049999999999997</c:v>
                </c:pt>
                <c:pt idx="1862">
                  <c:v>9.31</c:v>
                </c:pt>
                <c:pt idx="1863">
                  <c:v>9.3149999999999995</c:v>
                </c:pt>
                <c:pt idx="1864">
                  <c:v>9.32</c:v>
                </c:pt>
                <c:pt idx="1865">
                  <c:v>9.3249999999999993</c:v>
                </c:pt>
                <c:pt idx="1866">
                  <c:v>9.33</c:v>
                </c:pt>
                <c:pt idx="1867">
                  <c:v>9.3350000000000009</c:v>
                </c:pt>
                <c:pt idx="1868">
                  <c:v>9.34</c:v>
                </c:pt>
                <c:pt idx="1869">
                  <c:v>9.3450000000000006</c:v>
                </c:pt>
                <c:pt idx="1870">
                  <c:v>9.35</c:v>
                </c:pt>
                <c:pt idx="1871">
                  <c:v>9.3549999999999986</c:v>
                </c:pt>
                <c:pt idx="1872">
                  <c:v>9.3600000000000012</c:v>
                </c:pt>
                <c:pt idx="1873">
                  <c:v>9.3650000000000002</c:v>
                </c:pt>
                <c:pt idx="1874">
                  <c:v>9.370000000000001</c:v>
                </c:pt>
                <c:pt idx="1875">
                  <c:v>9.375</c:v>
                </c:pt>
                <c:pt idx="1876">
                  <c:v>9.379999999999999</c:v>
                </c:pt>
                <c:pt idx="1877">
                  <c:v>9.3849999999999998</c:v>
                </c:pt>
                <c:pt idx="1878">
                  <c:v>9.3899999999999988</c:v>
                </c:pt>
                <c:pt idx="1879">
                  <c:v>9.3950000000000014</c:v>
                </c:pt>
                <c:pt idx="1880">
                  <c:v>9.4</c:v>
                </c:pt>
                <c:pt idx="1881">
                  <c:v>9.4049999999999994</c:v>
                </c:pt>
                <c:pt idx="1882">
                  <c:v>9.41</c:v>
                </c:pt>
                <c:pt idx="1883">
                  <c:v>9.4149999999999991</c:v>
                </c:pt>
                <c:pt idx="1884">
                  <c:v>9.42</c:v>
                </c:pt>
                <c:pt idx="1885">
                  <c:v>9.4250000000000007</c:v>
                </c:pt>
                <c:pt idx="1886">
                  <c:v>9.43</c:v>
                </c:pt>
                <c:pt idx="1887">
                  <c:v>9.4350000000000005</c:v>
                </c:pt>
                <c:pt idx="1888">
                  <c:v>9.44</c:v>
                </c:pt>
                <c:pt idx="1889">
                  <c:v>9.4450000000000003</c:v>
                </c:pt>
                <c:pt idx="1890">
                  <c:v>9.4499999999999993</c:v>
                </c:pt>
                <c:pt idx="1891">
                  <c:v>9.4550000000000001</c:v>
                </c:pt>
                <c:pt idx="1892">
                  <c:v>9.4600000000000009</c:v>
                </c:pt>
                <c:pt idx="1893">
                  <c:v>9.4649999999999999</c:v>
                </c:pt>
                <c:pt idx="1894">
                  <c:v>9.4700000000000006</c:v>
                </c:pt>
                <c:pt idx="1895">
                  <c:v>9.4749999999999996</c:v>
                </c:pt>
                <c:pt idx="1896">
                  <c:v>9.4799999999999986</c:v>
                </c:pt>
                <c:pt idx="1897">
                  <c:v>9.4850000000000012</c:v>
                </c:pt>
                <c:pt idx="1898">
                  <c:v>9.49</c:v>
                </c:pt>
                <c:pt idx="1899">
                  <c:v>9.495000000000001</c:v>
                </c:pt>
                <c:pt idx="1900">
                  <c:v>9.5</c:v>
                </c:pt>
                <c:pt idx="1901">
                  <c:v>9.504999999999999</c:v>
                </c:pt>
                <c:pt idx="1902">
                  <c:v>9.51</c:v>
                </c:pt>
                <c:pt idx="1903">
                  <c:v>9.5149999999999988</c:v>
                </c:pt>
                <c:pt idx="1904">
                  <c:v>9.5200000000000014</c:v>
                </c:pt>
                <c:pt idx="1905">
                  <c:v>9.5250000000000004</c:v>
                </c:pt>
                <c:pt idx="1906">
                  <c:v>9.5299999999999994</c:v>
                </c:pt>
                <c:pt idx="1907">
                  <c:v>9.5350000000000001</c:v>
                </c:pt>
                <c:pt idx="1908">
                  <c:v>9.5399999999999991</c:v>
                </c:pt>
                <c:pt idx="1909">
                  <c:v>9.5449999999999999</c:v>
                </c:pt>
                <c:pt idx="1910">
                  <c:v>9.5500000000000007</c:v>
                </c:pt>
                <c:pt idx="1911">
                  <c:v>9.5549999999999997</c:v>
                </c:pt>
                <c:pt idx="1912">
                  <c:v>9.56</c:v>
                </c:pt>
                <c:pt idx="1913">
                  <c:v>9.5649999999999995</c:v>
                </c:pt>
                <c:pt idx="1914">
                  <c:v>9.57</c:v>
                </c:pt>
                <c:pt idx="1915">
                  <c:v>9.5749999999999993</c:v>
                </c:pt>
                <c:pt idx="1916">
                  <c:v>9.58</c:v>
                </c:pt>
                <c:pt idx="1917">
                  <c:v>9.5850000000000009</c:v>
                </c:pt>
                <c:pt idx="1918">
                  <c:v>9.59</c:v>
                </c:pt>
                <c:pt idx="1919">
                  <c:v>9.5950000000000006</c:v>
                </c:pt>
                <c:pt idx="1920">
                  <c:v>9.6</c:v>
                </c:pt>
                <c:pt idx="1921">
                  <c:v>9.6049999999999986</c:v>
                </c:pt>
                <c:pt idx="1922">
                  <c:v>9.6100000000000012</c:v>
                </c:pt>
                <c:pt idx="1923">
                  <c:v>9.6150000000000002</c:v>
                </c:pt>
                <c:pt idx="1924">
                  <c:v>9.620000000000001</c:v>
                </c:pt>
                <c:pt idx="1925">
                  <c:v>9.625</c:v>
                </c:pt>
                <c:pt idx="1926">
                  <c:v>9.629999999999999</c:v>
                </c:pt>
                <c:pt idx="1927">
                  <c:v>9.6349999999999998</c:v>
                </c:pt>
                <c:pt idx="1928">
                  <c:v>9.6399999999999988</c:v>
                </c:pt>
                <c:pt idx="1929">
                  <c:v>9.6450000000000014</c:v>
                </c:pt>
                <c:pt idx="1930">
                  <c:v>9.65</c:v>
                </c:pt>
                <c:pt idx="1931">
                  <c:v>9.6549999999999994</c:v>
                </c:pt>
                <c:pt idx="1932">
                  <c:v>9.66</c:v>
                </c:pt>
                <c:pt idx="1933">
                  <c:v>9.6649999999999991</c:v>
                </c:pt>
                <c:pt idx="1934">
                  <c:v>9.67</c:v>
                </c:pt>
                <c:pt idx="1935">
                  <c:v>9.6750000000000007</c:v>
                </c:pt>
                <c:pt idx="1936">
                  <c:v>9.68</c:v>
                </c:pt>
                <c:pt idx="1937">
                  <c:v>9.6850000000000005</c:v>
                </c:pt>
                <c:pt idx="1938">
                  <c:v>9.69</c:v>
                </c:pt>
                <c:pt idx="1939">
                  <c:v>9.6950000000000003</c:v>
                </c:pt>
                <c:pt idx="1940">
                  <c:v>9.6999999999999993</c:v>
                </c:pt>
                <c:pt idx="1941">
                  <c:v>9.7050000000000001</c:v>
                </c:pt>
                <c:pt idx="1942">
                  <c:v>9.7100000000000009</c:v>
                </c:pt>
                <c:pt idx="1943">
                  <c:v>9.7149999999999999</c:v>
                </c:pt>
                <c:pt idx="1944">
                  <c:v>9.7200000000000006</c:v>
                </c:pt>
                <c:pt idx="1945">
                  <c:v>9.7249999999999996</c:v>
                </c:pt>
                <c:pt idx="1946">
                  <c:v>9.7299999999999986</c:v>
                </c:pt>
                <c:pt idx="1947">
                  <c:v>9.7350000000000012</c:v>
                </c:pt>
                <c:pt idx="1948">
                  <c:v>9.74</c:v>
                </c:pt>
                <c:pt idx="1949">
                  <c:v>9.745000000000001</c:v>
                </c:pt>
                <c:pt idx="1950">
                  <c:v>9.75</c:v>
                </c:pt>
                <c:pt idx="1951">
                  <c:v>9.754999999999999</c:v>
                </c:pt>
                <c:pt idx="1952">
                  <c:v>9.76</c:v>
                </c:pt>
                <c:pt idx="1953">
                  <c:v>9.7649999999999988</c:v>
                </c:pt>
                <c:pt idx="1954">
                  <c:v>9.7700000000000014</c:v>
                </c:pt>
                <c:pt idx="1955">
                  <c:v>9.7750000000000004</c:v>
                </c:pt>
                <c:pt idx="1956">
                  <c:v>9.7799999999999994</c:v>
                </c:pt>
                <c:pt idx="1957">
                  <c:v>9.7850000000000001</c:v>
                </c:pt>
                <c:pt idx="1958">
                  <c:v>9.7899999999999991</c:v>
                </c:pt>
                <c:pt idx="1959">
                  <c:v>9.7949999999999999</c:v>
                </c:pt>
                <c:pt idx="1960">
                  <c:v>9.8000000000000007</c:v>
                </c:pt>
                <c:pt idx="1961">
                  <c:v>9.8049999999999997</c:v>
                </c:pt>
                <c:pt idx="1962">
                  <c:v>9.81</c:v>
                </c:pt>
                <c:pt idx="1963">
                  <c:v>9.8149999999999995</c:v>
                </c:pt>
                <c:pt idx="1964">
                  <c:v>9.82</c:v>
                </c:pt>
                <c:pt idx="1965">
                  <c:v>9.8249999999999993</c:v>
                </c:pt>
                <c:pt idx="1966">
                  <c:v>9.83</c:v>
                </c:pt>
                <c:pt idx="1967">
                  <c:v>9.8350000000000009</c:v>
                </c:pt>
                <c:pt idx="1968">
                  <c:v>9.84</c:v>
                </c:pt>
                <c:pt idx="1969">
                  <c:v>9.8450000000000006</c:v>
                </c:pt>
                <c:pt idx="1970">
                  <c:v>9.85</c:v>
                </c:pt>
                <c:pt idx="1971">
                  <c:v>9.8549999999999986</c:v>
                </c:pt>
                <c:pt idx="1972">
                  <c:v>9.8600000000000012</c:v>
                </c:pt>
                <c:pt idx="1973">
                  <c:v>9.8650000000000002</c:v>
                </c:pt>
                <c:pt idx="1974">
                  <c:v>9.870000000000001</c:v>
                </c:pt>
                <c:pt idx="1975">
                  <c:v>9.875</c:v>
                </c:pt>
                <c:pt idx="1976">
                  <c:v>9.879999999999999</c:v>
                </c:pt>
                <c:pt idx="1977">
                  <c:v>9.8849999999999998</c:v>
                </c:pt>
                <c:pt idx="1978">
                  <c:v>9.8899999999999988</c:v>
                </c:pt>
                <c:pt idx="1979">
                  <c:v>9.8950000000000014</c:v>
                </c:pt>
                <c:pt idx="1980">
                  <c:v>9.9</c:v>
                </c:pt>
                <c:pt idx="1981">
                  <c:v>9.9049999999999994</c:v>
                </c:pt>
                <c:pt idx="1982">
                  <c:v>9.91</c:v>
                </c:pt>
                <c:pt idx="1983">
                  <c:v>9.9149999999999991</c:v>
                </c:pt>
                <c:pt idx="1984">
                  <c:v>9.92</c:v>
                </c:pt>
                <c:pt idx="1985">
                  <c:v>9.9250000000000007</c:v>
                </c:pt>
                <c:pt idx="1986">
                  <c:v>9.93</c:v>
                </c:pt>
                <c:pt idx="1987">
                  <c:v>9.9350000000000005</c:v>
                </c:pt>
                <c:pt idx="1988">
                  <c:v>9.94</c:v>
                </c:pt>
                <c:pt idx="1989">
                  <c:v>9.9450000000000003</c:v>
                </c:pt>
                <c:pt idx="1990">
                  <c:v>9.9499999999999993</c:v>
                </c:pt>
                <c:pt idx="1991">
                  <c:v>9.9550000000000001</c:v>
                </c:pt>
                <c:pt idx="1992">
                  <c:v>9.9600000000000009</c:v>
                </c:pt>
                <c:pt idx="1993">
                  <c:v>9.9649999999999999</c:v>
                </c:pt>
                <c:pt idx="1994">
                  <c:v>9.9700000000000006</c:v>
                </c:pt>
                <c:pt idx="1995">
                  <c:v>9.9749999999999996</c:v>
                </c:pt>
                <c:pt idx="1996">
                  <c:v>9.9799999999999986</c:v>
                </c:pt>
                <c:pt idx="1997">
                  <c:v>9.9850000000000012</c:v>
                </c:pt>
                <c:pt idx="1998">
                  <c:v>9.99</c:v>
                </c:pt>
                <c:pt idx="1999">
                  <c:v>9.995000000000001</c:v>
                </c:pt>
                <c:pt idx="2000">
                  <c:v>10</c:v>
                </c:pt>
                <c:pt idx="2001">
                  <c:v>10.004999999999999</c:v>
                </c:pt>
                <c:pt idx="2002">
                  <c:v>10.01</c:v>
                </c:pt>
                <c:pt idx="2003">
                  <c:v>10.014999999999999</c:v>
                </c:pt>
                <c:pt idx="2004">
                  <c:v>10.020000000000001</c:v>
                </c:pt>
                <c:pt idx="2005">
                  <c:v>10.025</c:v>
                </c:pt>
                <c:pt idx="2006">
                  <c:v>10.029999999999999</c:v>
                </c:pt>
                <c:pt idx="2007">
                  <c:v>10.035</c:v>
                </c:pt>
                <c:pt idx="2008">
                  <c:v>10.039999999999999</c:v>
                </c:pt>
                <c:pt idx="2009">
                  <c:v>10.045</c:v>
                </c:pt>
                <c:pt idx="2010">
                  <c:v>10.050000000000001</c:v>
                </c:pt>
                <c:pt idx="2011">
                  <c:v>10.055</c:v>
                </c:pt>
                <c:pt idx="2012">
                  <c:v>10.06</c:v>
                </c:pt>
                <c:pt idx="2013">
                  <c:v>10.065</c:v>
                </c:pt>
                <c:pt idx="2014">
                  <c:v>10.07</c:v>
                </c:pt>
                <c:pt idx="2015">
                  <c:v>10.074999999999999</c:v>
                </c:pt>
                <c:pt idx="2016">
                  <c:v>10.08</c:v>
                </c:pt>
                <c:pt idx="2017">
                  <c:v>10.085000000000001</c:v>
                </c:pt>
                <c:pt idx="2018">
                  <c:v>10.09</c:v>
                </c:pt>
                <c:pt idx="2019">
                  <c:v>10.095000000000001</c:v>
                </c:pt>
                <c:pt idx="2020">
                  <c:v>10.1</c:v>
                </c:pt>
                <c:pt idx="2021">
                  <c:v>10.104999999999999</c:v>
                </c:pt>
                <c:pt idx="2022">
                  <c:v>10.110000000000001</c:v>
                </c:pt>
                <c:pt idx="2023">
                  <c:v>10.115</c:v>
                </c:pt>
                <c:pt idx="2024">
                  <c:v>10.120000000000001</c:v>
                </c:pt>
                <c:pt idx="2025">
                  <c:v>10.125</c:v>
                </c:pt>
                <c:pt idx="2026">
                  <c:v>10.129999999999999</c:v>
                </c:pt>
                <c:pt idx="2027">
                  <c:v>10.135</c:v>
                </c:pt>
                <c:pt idx="2028">
                  <c:v>10.139999999999999</c:v>
                </c:pt>
                <c:pt idx="2029">
                  <c:v>10.145000000000001</c:v>
                </c:pt>
                <c:pt idx="2030">
                  <c:v>10.15</c:v>
                </c:pt>
                <c:pt idx="2031">
                  <c:v>10.154999999999999</c:v>
                </c:pt>
                <c:pt idx="2032">
                  <c:v>10.16</c:v>
                </c:pt>
                <c:pt idx="2033">
                  <c:v>10.164999999999999</c:v>
                </c:pt>
                <c:pt idx="2034">
                  <c:v>10.17</c:v>
                </c:pt>
                <c:pt idx="2035">
                  <c:v>10.175000000000001</c:v>
                </c:pt>
                <c:pt idx="2036">
                  <c:v>10.18</c:v>
                </c:pt>
                <c:pt idx="2037">
                  <c:v>10.185</c:v>
                </c:pt>
                <c:pt idx="2038">
                  <c:v>10.19</c:v>
                </c:pt>
                <c:pt idx="2039">
                  <c:v>10.195</c:v>
                </c:pt>
                <c:pt idx="2040">
                  <c:v>10.199999999999999</c:v>
                </c:pt>
                <c:pt idx="2041">
                  <c:v>10.205</c:v>
                </c:pt>
                <c:pt idx="2042">
                  <c:v>10.210000000000001</c:v>
                </c:pt>
                <c:pt idx="2043">
                  <c:v>10.215</c:v>
                </c:pt>
                <c:pt idx="2044">
                  <c:v>10.220000000000001</c:v>
                </c:pt>
                <c:pt idx="2045">
                  <c:v>10.225</c:v>
                </c:pt>
                <c:pt idx="2046">
                  <c:v>10.229999999999999</c:v>
                </c:pt>
                <c:pt idx="2047">
                  <c:v>10.235000000000001</c:v>
                </c:pt>
                <c:pt idx="2048">
                  <c:v>10.24</c:v>
                </c:pt>
                <c:pt idx="2049">
                  <c:v>10.245000000000001</c:v>
                </c:pt>
                <c:pt idx="2050">
                  <c:v>10.25</c:v>
                </c:pt>
                <c:pt idx="2051">
                  <c:v>10.254999999999999</c:v>
                </c:pt>
                <c:pt idx="2052">
                  <c:v>10.26</c:v>
                </c:pt>
                <c:pt idx="2053">
                  <c:v>10.264999999999999</c:v>
                </c:pt>
                <c:pt idx="2054">
                  <c:v>10.270000000000001</c:v>
                </c:pt>
                <c:pt idx="2055">
                  <c:v>10.275</c:v>
                </c:pt>
                <c:pt idx="2056">
                  <c:v>10.28</c:v>
                </c:pt>
                <c:pt idx="2057">
                  <c:v>10.285</c:v>
                </c:pt>
                <c:pt idx="2058">
                  <c:v>10.29</c:v>
                </c:pt>
                <c:pt idx="2059">
                  <c:v>10.295</c:v>
                </c:pt>
                <c:pt idx="2060">
                  <c:v>10.3</c:v>
                </c:pt>
                <c:pt idx="2061">
                  <c:v>10.305</c:v>
                </c:pt>
                <c:pt idx="2062">
                  <c:v>10.31</c:v>
                </c:pt>
                <c:pt idx="2063">
                  <c:v>10.315</c:v>
                </c:pt>
                <c:pt idx="2064">
                  <c:v>10.32</c:v>
                </c:pt>
                <c:pt idx="2065">
                  <c:v>10.324999999999999</c:v>
                </c:pt>
                <c:pt idx="2066">
                  <c:v>10.33</c:v>
                </c:pt>
                <c:pt idx="2067">
                  <c:v>10.335000000000001</c:v>
                </c:pt>
                <c:pt idx="2068">
                  <c:v>10.34</c:v>
                </c:pt>
                <c:pt idx="2069">
                  <c:v>10.345000000000001</c:v>
                </c:pt>
                <c:pt idx="2070">
                  <c:v>10.35</c:v>
                </c:pt>
                <c:pt idx="2071">
                  <c:v>10.354999999999999</c:v>
                </c:pt>
                <c:pt idx="2072">
                  <c:v>10.360000000000001</c:v>
                </c:pt>
                <c:pt idx="2073">
                  <c:v>10.365</c:v>
                </c:pt>
                <c:pt idx="2074">
                  <c:v>10.370000000000001</c:v>
                </c:pt>
                <c:pt idx="2075">
                  <c:v>10.375</c:v>
                </c:pt>
                <c:pt idx="2076">
                  <c:v>10.379999999999999</c:v>
                </c:pt>
                <c:pt idx="2077">
                  <c:v>10.385</c:v>
                </c:pt>
                <c:pt idx="2078">
                  <c:v>10.389999999999999</c:v>
                </c:pt>
                <c:pt idx="2079">
                  <c:v>10.395000000000001</c:v>
                </c:pt>
                <c:pt idx="2080">
                  <c:v>10.4</c:v>
                </c:pt>
                <c:pt idx="2081">
                  <c:v>10.404999999999999</c:v>
                </c:pt>
                <c:pt idx="2082">
                  <c:v>10.41</c:v>
                </c:pt>
                <c:pt idx="2083">
                  <c:v>10.414999999999999</c:v>
                </c:pt>
                <c:pt idx="2084">
                  <c:v>10.42</c:v>
                </c:pt>
                <c:pt idx="2085">
                  <c:v>10.425000000000001</c:v>
                </c:pt>
                <c:pt idx="2086">
                  <c:v>10.43</c:v>
                </c:pt>
                <c:pt idx="2087">
                  <c:v>10.435</c:v>
                </c:pt>
                <c:pt idx="2088">
                  <c:v>10.44</c:v>
                </c:pt>
                <c:pt idx="2089">
                  <c:v>10.445</c:v>
                </c:pt>
                <c:pt idx="2090">
                  <c:v>10.45</c:v>
                </c:pt>
                <c:pt idx="2091">
                  <c:v>10.455</c:v>
                </c:pt>
                <c:pt idx="2092">
                  <c:v>10.46</c:v>
                </c:pt>
                <c:pt idx="2093">
                  <c:v>10.465</c:v>
                </c:pt>
                <c:pt idx="2094">
                  <c:v>10.47</c:v>
                </c:pt>
                <c:pt idx="2095">
                  <c:v>10.475</c:v>
                </c:pt>
                <c:pt idx="2096">
                  <c:v>10.479999999999999</c:v>
                </c:pt>
                <c:pt idx="2097">
                  <c:v>10.485000000000001</c:v>
                </c:pt>
                <c:pt idx="2098">
                  <c:v>10.49</c:v>
                </c:pt>
                <c:pt idx="2099">
                  <c:v>10.495000000000001</c:v>
                </c:pt>
                <c:pt idx="2100">
                  <c:v>10.5</c:v>
                </c:pt>
                <c:pt idx="2101">
                  <c:v>10.504999999999999</c:v>
                </c:pt>
                <c:pt idx="2102">
                  <c:v>10.51</c:v>
                </c:pt>
                <c:pt idx="2103">
                  <c:v>10.514999999999999</c:v>
                </c:pt>
                <c:pt idx="2104">
                  <c:v>10.520000000000001</c:v>
                </c:pt>
                <c:pt idx="2105">
                  <c:v>10.525</c:v>
                </c:pt>
                <c:pt idx="2106">
                  <c:v>10.53</c:v>
                </c:pt>
                <c:pt idx="2107">
                  <c:v>10.535</c:v>
                </c:pt>
                <c:pt idx="2108">
                  <c:v>10.54</c:v>
                </c:pt>
                <c:pt idx="2109">
                  <c:v>10.545</c:v>
                </c:pt>
                <c:pt idx="2110">
                  <c:v>10.55</c:v>
                </c:pt>
                <c:pt idx="2111">
                  <c:v>10.555</c:v>
                </c:pt>
                <c:pt idx="2112">
                  <c:v>10.56</c:v>
                </c:pt>
                <c:pt idx="2113">
                  <c:v>10.565</c:v>
                </c:pt>
                <c:pt idx="2114">
                  <c:v>10.57</c:v>
                </c:pt>
                <c:pt idx="2115">
                  <c:v>10.574999999999999</c:v>
                </c:pt>
                <c:pt idx="2116">
                  <c:v>10.58</c:v>
                </c:pt>
                <c:pt idx="2117">
                  <c:v>10.585000000000001</c:v>
                </c:pt>
                <c:pt idx="2118">
                  <c:v>10.59</c:v>
                </c:pt>
                <c:pt idx="2119">
                  <c:v>10.595000000000001</c:v>
                </c:pt>
                <c:pt idx="2120">
                  <c:v>10.6</c:v>
                </c:pt>
                <c:pt idx="2121">
                  <c:v>10.604999999999999</c:v>
                </c:pt>
                <c:pt idx="2122">
                  <c:v>10.610000000000001</c:v>
                </c:pt>
                <c:pt idx="2123">
                  <c:v>10.615</c:v>
                </c:pt>
                <c:pt idx="2124">
                  <c:v>10.620000000000001</c:v>
                </c:pt>
                <c:pt idx="2125">
                  <c:v>10.625</c:v>
                </c:pt>
                <c:pt idx="2126">
                  <c:v>10.629999999999999</c:v>
                </c:pt>
                <c:pt idx="2127">
                  <c:v>10.635</c:v>
                </c:pt>
                <c:pt idx="2128">
                  <c:v>10.639999999999999</c:v>
                </c:pt>
                <c:pt idx="2129">
                  <c:v>10.645000000000001</c:v>
                </c:pt>
                <c:pt idx="2130">
                  <c:v>10.65</c:v>
                </c:pt>
                <c:pt idx="2131">
                  <c:v>10.654999999999999</c:v>
                </c:pt>
                <c:pt idx="2132">
                  <c:v>10.66</c:v>
                </c:pt>
                <c:pt idx="2133">
                  <c:v>10.664999999999999</c:v>
                </c:pt>
                <c:pt idx="2134">
                  <c:v>10.67</c:v>
                </c:pt>
                <c:pt idx="2135">
                  <c:v>10.675000000000001</c:v>
                </c:pt>
                <c:pt idx="2136">
                  <c:v>10.68</c:v>
                </c:pt>
                <c:pt idx="2137">
                  <c:v>10.685</c:v>
                </c:pt>
                <c:pt idx="2138">
                  <c:v>10.69</c:v>
                </c:pt>
                <c:pt idx="2139">
                  <c:v>10.695</c:v>
                </c:pt>
                <c:pt idx="2140">
                  <c:v>10.7</c:v>
                </c:pt>
                <c:pt idx="2141">
                  <c:v>10.705</c:v>
                </c:pt>
                <c:pt idx="2142">
                  <c:v>10.71</c:v>
                </c:pt>
                <c:pt idx="2143">
                  <c:v>10.715</c:v>
                </c:pt>
                <c:pt idx="2144">
                  <c:v>10.72</c:v>
                </c:pt>
                <c:pt idx="2145">
                  <c:v>10.725</c:v>
                </c:pt>
                <c:pt idx="2146">
                  <c:v>10.729999999999999</c:v>
                </c:pt>
                <c:pt idx="2147">
                  <c:v>10.735000000000001</c:v>
                </c:pt>
                <c:pt idx="2148">
                  <c:v>10.74</c:v>
                </c:pt>
                <c:pt idx="2149">
                  <c:v>10.745000000000001</c:v>
                </c:pt>
                <c:pt idx="2150">
                  <c:v>10.75</c:v>
                </c:pt>
                <c:pt idx="2151">
                  <c:v>10.754999999999999</c:v>
                </c:pt>
                <c:pt idx="2152">
                  <c:v>10.76</c:v>
                </c:pt>
                <c:pt idx="2153">
                  <c:v>10.764999999999999</c:v>
                </c:pt>
                <c:pt idx="2154">
                  <c:v>10.770000000000001</c:v>
                </c:pt>
                <c:pt idx="2155">
                  <c:v>10.775</c:v>
                </c:pt>
                <c:pt idx="2156">
                  <c:v>10.78</c:v>
                </c:pt>
                <c:pt idx="2157">
                  <c:v>10.785</c:v>
                </c:pt>
                <c:pt idx="2158">
                  <c:v>10.79</c:v>
                </c:pt>
                <c:pt idx="2159">
                  <c:v>10.795</c:v>
                </c:pt>
                <c:pt idx="2160">
                  <c:v>10.8</c:v>
                </c:pt>
                <c:pt idx="2161">
                  <c:v>10.805</c:v>
                </c:pt>
                <c:pt idx="2162">
                  <c:v>10.81</c:v>
                </c:pt>
                <c:pt idx="2163">
                  <c:v>10.815</c:v>
                </c:pt>
                <c:pt idx="2164">
                  <c:v>10.82</c:v>
                </c:pt>
                <c:pt idx="2165">
                  <c:v>10.824999999999999</c:v>
                </c:pt>
                <c:pt idx="2166">
                  <c:v>10.83</c:v>
                </c:pt>
                <c:pt idx="2167">
                  <c:v>10.835000000000001</c:v>
                </c:pt>
                <c:pt idx="2168">
                  <c:v>10.84</c:v>
                </c:pt>
                <c:pt idx="2169">
                  <c:v>10.845000000000001</c:v>
                </c:pt>
                <c:pt idx="2170">
                  <c:v>10.85</c:v>
                </c:pt>
                <c:pt idx="2171">
                  <c:v>10.854999999999999</c:v>
                </c:pt>
                <c:pt idx="2172">
                  <c:v>10.860000000000001</c:v>
                </c:pt>
                <c:pt idx="2173">
                  <c:v>10.865</c:v>
                </c:pt>
                <c:pt idx="2174">
                  <c:v>10.870000000000001</c:v>
                </c:pt>
                <c:pt idx="2175">
                  <c:v>10.875</c:v>
                </c:pt>
                <c:pt idx="2176">
                  <c:v>10.879999999999999</c:v>
                </c:pt>
                <c:pt idx="2177">
                  <c:v>10.885</c:v>
                </c:pt>
                <c:pt idx="2178">
                  <c:v>10.889999999999999</c:v>
                </c:pt>
                <c:pt idx="2179">
                  <c:v>10.895000000000001</c:v>
                </c:pt>
                <c:pt idx="2180">
                  <c:v>10.9</c:v>
                </c:pt>
                <c:pt idx="2181">
                  <c:v>10.904999999999999</c:v>
                </c:pt>
                <c:pt idx="2182">
                  <c:v>10.91</c:v>
                </c:pt>
                <c:pt idx="2183">
                  <c:v>10.914999999999999</c:v>
                </c:pt>
                <c:pt idx="2184">
                  <c:v>10.92</c:v>
                </c:pt>
                <c:pt idx="2185">
                  <c:v>10.925000000000001</c:v>
                </c:pt>
                <c:pt idx="2186">
                  <c:v>10.93</c:v>
                </c:pt>
                <c:pt idx="2187">
                  <c:v>10.935</c:v>
                </c:pt>
                <c:pt idx="2188">
                  <c:v>10.94</c:v>
                </c:pt>
                <c:pt idx="2189">
                  <c:v>10.945</c:v>
                </c:pt>
                <c:pt idx="2190">
                  <c:v>10.95</c:v>
                </c:pt>
                <c:pt idx="2191">
                  <c:v>10.955</c:v>
                </c:pt>
                <c:pt idx="2192">
                  <c:v>10.96</c:v>
                </c:pt>
                <c:pt idx="2193">
                  <c:v>10.965</c:v>
                </c:pt>
                <c:pt idx="2194">
                  <c:v>10.97</c:v>
                </c:pt>
                <c:pt idx="2195">
                  <c:v>10.975</c:v>
                </c:pt>
                <c:pt idx="2196">
                  <c:v>10.979999999999999</c:v>
                </c:pt>
                <c:pt idx="2197">
                  <c:v>10.985000000000001</c:v>
                </c:pt>
                <c:pt idx="2198">
                  <c:v>10.99</c:v>
                </c:pt>
                <c:pt idx="2199">
                  <c:v>10.995000000000001</c:v>
                </c:pt>
                <c:pt idx="2200">
                  <c:v>11</c:v>
                </c:pt>
                <c:pt idx="2201">
                  <c:v>11.004999999999999</c:v>
                </c:pt>
                <c:pt idx="2202">
                  <c:v>11.01</c:v>
                </c:pt>
                <c:pt idx="2203">
                  <c:v>11.014999999999999</c:v>
                </c:pt>
                <c:pt idx="2204">
                  <c:v>11.020000000000001</c:v>
                </c:pt>
                <c:pt idx="2205">
                  <c:v>11.025</c:v>
                </c:pt>
                <c:pt idx="2206">
                  <c:v>11.03</c:v>
                </c:pt>
                <c:pt idx="2207">
                  <c:v>11.035</c:v>
                </c:pt>
                <c:pt idx="2208">
                  <c:v>11.04</c:v>
                </c:pt>
                <c:pt idx="2209">
                  <c:v>11.045</c:v>
                </c:pt>
                <c:pt idx="2210">
                  <c:v>11.05</c:v>
                </c:pt>
                <c:pt idx="2211">
                  <c:v>11.055</c:v>
                </c:pt>
                <c:pt idx="2212">
                  <c:v>11.06</c:v>
                </c:pt>
                <c:pt idx="2213">
                  <c:v>11.065</c:v>
                </c:pt>
                <c:pt idx="2214">
                  <c:v>11.07</c:v>
                </c:pt>
                <c:pt idx="2215">
                  <c:v>11.074999999999999</c:v>
                </c:pt>
                <c:pt idx="2216">
                  <c:v>11.08</c:v>
                </c:pt>
                <c:pt idx="2217">
                  <c:v>11.085000000000001</c:v>
                </c:pt>
                <c:pt idx="2218">
                  <c:v>11.09</c:v>
                </c:pt>
                <c:pt idx="2219">
                  <c:v>11.095000000000001</c:v>
                </c:pt>
                <c:pt idx="2220">
                  <c:v>11.1</c:v>
                </c:pt>
                <c:pt idx="2221">
                  <c:v>11.104999999999999</c:v>
                </c:pt>
                <c:pt idx="2222">
                  <c:v>11.110000000000001</c:v>
                </c:pt>
                <c:pt idx="2223">
                  <c:v>11.115</c:v>
                </c:pt>
                <c:pt idx="2224">
                  <c:v>11.120000000000001</c:v>
                </c:pt>
                <c:pt idx="2225">
                  <c:v>11.125</c:v>
                </c:pt>
                <c:pt idx="2226">
                  <c:v>11.129999999999999</c:v>
                </c:pt>
                <c:pt idx="2227">
                  <c:v>11.135</c:v>
                </c:pt>
                <c:pt idx="2228">
                  <c:v>11.139999999999999</c:v>
                </c:pt>
                <c:pt idx="2229">
                  <c:v>11.145000000000001</c:v>
                </c:pt>
                <c:pt idx="2230">
                  <c:v>11.15</c:v>
                </c:pt>
                <c:pt idx="2231">
                  <c:v>11.154999999999999</c:v>
                </c:pt>
                <c:pt idx="2232">
                  <c:v>11.16</c:v>
                </c:pt>
                <c:pt idx="2233">
                  <c:v>11.164999999999999</c:v>
                </c:pt>
                <c:pt idx="2234">
                  <c:v>11.17</c:v>
                </c:pt>
                <c:pt idx="2235">
                  <c:v>11.175000000000001</c:v>
                </c:pt>
                <c:pt idx="2236">
                  <c:v>11.18</c:v>
                </c:pt>
                <c:pt idx="2237">
                  <c:v>11.185</c:v>
                </c:pt>
                <c:pt idx="2238">
                  <c:v>11.19</c:v>
                </c:pt>
                <c:pt idx="2239">
                  <c:v>11.195</c:v>
                </c:pt>
                <c:pt idx="2240">
                  <c:v>11.2</c:v>
                </c:pt>
                <c:pt idx="2241">
                  <c:v>11.205</c:v>
                </c:pt>
                <c:pt idx="2242">
                  <c:v>11.21</c:v>
                </c:pt>
                <c:pt idx="2243">
                  <c:v>11.215</c:v>
                </c:pt>
                <c:pt idx="2244">
                  <c:v>11.22</c:v>
                </c:pt>
                <c:pt idx="2245">
                  <c:v>11.225</c:v>
                </c:pt>
                <c:pt idx="2246">
                  <c:v>11.229999999999999</c:v>
                </c:pt>
                <c:pt idx="2247">
                  <c:v>11.235000000000001</c:v>
                </c:pt>
                <c:pt idx="2248">
                  <c:v>11.24</c:v>
                </c:pt>
                <c:pt idx="2249">
                  <c:v>11.245000000000001</c:v>
                </c:pt>
                <c:pt idx="2250">
                  <c:v>11.25</c:v>
                </c:pt>
                <c:pt idx="2251">
                  <c:v>11.254999999999999</c:v>
                </c:pt>
                <c:pt idx="2252">
                  <c:v>11.26</c:v>
                </c:pt>
                <c:pt idx="2253">
                  <c:v>11.264999999999999</c:v>
                </c:pt>
                <c:pt idx="2254">
                  <c:v>11.270000000000001</c:v>
                </c:pt>
                <c:pt idx="2255">
                  <c:v>11.275</c:v>
                </c:pt>
                <c:pt idx="2256">
                  <c:v>11.28</c:v>
                </c:pt>
                <c:pt idx="2257">
                  <c:v>11.285</c:v>
                </c:pt>
                <c:pt idx="2258">
                  <c:v>11.29</c:v>
                </c:pt>
                <c:pt idx="2259">
                  <c:v>11.295</c:v>
                </c:pt>
                <c:pt idx="2260">
                  <c:v>11.3</c:v>
                </c:pt>
                <c:pt idx="2261">
                  <c:v>11.305</c:v>
                </c:pt>
                <c:pt idx="2262">
                  <c:v>11.31</c:v>
                </c:pt>
                <c:pt idx="2263">
                  <c:v>11.315</c:v>
                </c:pt>
                <c:pt idx="2264">
                  <c:v>11.32</c:v>
                </c:pt>
                <c:pt idx="2265">
                  <c:v>11.324999999999999</c:v>
                </c:pt>
                <c:pt idx="2266">
                  <c:v>11.33</c:v>
                </c:pt>
                <c:pt idx="2267">
                  <c:v>11.335000000000001</c:v>
                </c:pt>
                <c:pt idx="2268">
                  <c:v>11.34</c:v>
                </c:pt>
                <c:pt idx="2269">
                  <c:v>11.345000000000001</c:v>
                </c:pt>
                <c:pt idx="2270">
                  <c:v>11.35</c:v>
                </c:pt>
                <c:pt idx="2271">
                  <c:v>11.354999999999999</c:v>
                </c:pt>
                <c:pt idx="2272">
                  <c:v>11.360000000000001</c:v>
                </c:pt>
                <c:pt idx="2273">
                  <c:v>11.365</c:v>
                </c:pt>
                <c:pt idx="2274">
                  <c:v>11.370000000000001</c:v>
                </c:pt>
                <c:pt idx="2275">
                  <c:v>11.375</c:v>
                </c:pt>
                <c:pt idx="2276">
                  <c:v>11.379999999999999</c:v>
                </c:pt>
                <c:pt idx="2277">
                  <c:v>11.385</c:v>
                </c:pt>
                <c:pt idx="2278">
                  <c:v>11.389999999999999</c:v>
                </c:pt>
                <c:pt idx="2279">
                  <c:v>11.395000000000001</c:v>
                </c:pt>
                <c:pt idx="2280">
                  <c:v>11.4</c:v>
                </c:pt>
                <c:pt idx="2281">
                  <c:v>11.404999999999999</c:v>
                </c:pt>
                <c:pt idx="2282">
                  <c:v>11.41</c:v>
                </c:pt>
                <c:pt idx="2283">
                  <c:v>11.414999999999999</c:v>
                </c:pt>
                <c:pt idx="2284">
                  <c:v>11.42</c:v>
                </c:pt>
                <c:pt idx="2285">
                  <c:v>11.425000000000001</c:v>
                </c:pt>
                <c:pt idx="2286">
                  <c:v>11.43</c:v>
                </c:pt>
                <c:pt idx="2287">
                  <c:v>11.435</c:v>
                </c:pt>
                <c:pt idx="2288">
                  <c:v>11.44</c:v>
                </c:pt>
                <c:pt idx="2289">
                  <c:v>11.445</c:v>
                </c:pt>
                <c:pt idx="2290">
                  <c:v>11.45</c:v>
                </c:pt>
                <c:pt idx="2291">
                  <c:v>11.455</c:v>
                </c:pt>
                <c:pt idx="2292">
                  <c:v>11.46</c:v>
                </c:pt>
                <c:pt idx="2293">
                  <c:v>11.465</c:v>
                </c:pt>
                <c:pt idx="2294">
                  <c:v>11.47</c:v>
                </c:pt>
                <c:pt idx="2295">
                  <c:v>11.475</c:v>
                </c:pt>
                <c:pt idx="2296">
                  <c:v>11.479999999999999</c:v>
                </c:pt>
                <c:pt idx="2297">
                  <c:v>11.485000000000001</c:v>
                </c:pt>
                <c:pt idx="2298">
                  <c:v>11.49</c:v>
                </c:pt>
                <c:pt idx="2299">
                  <c:v>11.495000000000001</c:v>
                </c:pt>
                <c:pt idx="2300">
                  <c:v>11.5</c:v>
                </c:pt>
                <c:pt idx="2301">
                  <c:v>11.504999999999999</c:v>
                </c:pt>
                <c:pt idx="2302">
                  <c:v>11.51</c:v>
                </c:pt>
                <c:pt idx="2303">
                  <c:v>11.514999999999999</c:v>
                </c:pt>
                <c:pt idx="2304">
                  <c:v>11.520000000000001</c:v>
                </c:pt>
                <c:pt idx="2305">
                  <c:v>11.525</c:v>
                </c:pt>
                <c:pt idx="2306">
                  <c:v>11.53</c:v>
                </c:pt>
                <c:pt idx="2307">
                  <c:v>11.535</c:v>
                </c:pt>
                <c:pt idx="2308">
                  <c:v>11.54</c:v>
                </c:pt>
                <c:pt idx="2309">
                  <c:v>11.545</c:v>
                </c:pt>
                <c:pt idx="2310">
                  <c:v>11.55</c:v>
                </c:pt>
                <c:pt idx="2311">
                  <c:v>11.555</c:v>
                </c:pt>
                <c:pt idx="2312">
                  <c:v>11.56</c:v>
                </c:pt>
                <c:pt idx="2313">
                  <c:v>11.565</c:v>
                </c:pt>
                <c:pt idx="2314">
                  <c:v>11.57</c:v>
                </c:pt>
                <c:pt idx="2315">
                  <c:v>11.574999999999999</c:v>
                </c:pt>
                <c:pt idx="2316">
                  <c:v>11.58</c:v>
                </c:pt>
                <c:pt idx="2317">
                  <c:v>11.585000000000001</c:v>
                </c:pt>
                <c:pt idx="2318">
                  <c:v>11.59</c:v>
                </c:pt>
                <c:pt idx="2319">
                  <c:v>11.595000000000001</c:v>
                </c:pt>
                <c:pt idx="2320">
                  <c:v>11.6</c:v>
                </c:pt>
                <c:pt idx="2321">
                  <c:v>11.604999999999999</c:v>
                </c:pt>
                <c:pt idx="2322">
                  <c:v>11.610000000000001</c:v>
                </c:pt>
                <c:pt idx="2323">
                  <c:v>11.615</c:v>
                </c:pt>
                <c:pt idx="2324">
                  <c:v>11.620000000000001</c:v>
                </c:pt>
                <c:pt idx="2325">
                  <c:v>11.625</c:v>
                </c:pt>
                <c:pt idx="2326">
                  <c:v>11.629999999999999</c:v>
                </c:pt>
                <c:pt idx="2327">
                  <c:v>11.635</c:v>
                </c:pt>
                <c:pt idx="2328">
                  <c:v>11.639999999999999</c:v>
                </c:pt>
                <c:pt idx="2329">
                  <c:v>11.645000000000001</c:v>
                </c:pt>
                <c:pt idx="2330">
                  <c:v>11.65</c:v>
                </c:pt>
                <c:pt idx="2331">
                  <c:v>11.654999999999999</c:v>
                </c:pt>
                <c:pt idx="2332">
                  <c:v>11.66</c:v>
                </c:pt>
                <c:pt idx="2333">
                  <c:v>11.664999999999999</c:v>
                </c:pt>
                <c:pt idx="2334">
                  <c:v>11.67</c:v>
                </c:pt>
                <c:pt idx="2335">
                  <c:v>11.675000000000001</c:v>
                </c:pt>
                <c:pt idx="2336">
                  <c:v>11.68</c:v>
                </c:pt>
                <c:pt idx="2337">
                  <c:v>11.685</c:v>
                </c:pt>
                <c:pt idx="2338">
                  <c:v>11.69</c:v>
                </c:pt>
                <c:pt idx="2339">
                  <c:v>11.695</c:v>
                </c:pt>
                <c:pt idx="2340">
                  <c:v>11.7</c:v>
                </c:pt>
                <c:pt idx="2341">
                  <c:v>11.705</c:v>
                </c:pt>
                <c:pt idx="2342">
                  <c:v>11.71</c:v>
                </c:pt>
                <c:pt idx="2343">
                  <c:v>11.715</c:v>
                </c:pt>
                <c:pt idx="2344">
                  <c:v>11.72</c:v>
                </c:pt>
                <c:pt idx="2345">
                  <c:v>11.725</c:v>
                </c:pt>
                <c:pt idx="2346">
                  <c:v>11.729999999999999</c:v>
                </c:pt>
                <c:pt idx="2347">
                  <c:v>11.735000000000001</c:v>
                </c:pt>
                <c:pt idx="2348">
                  <c:v>11.74</c:v>
                </c:pt>
                <c:pt idx="2349">
                  <c:v>11.745000000000001</c:v>
                </c:pt>
                <c:pt idx="2350">
                  <c:v>11.75</c:v>
                </c:pt>
                <c:pt idx="2351">
                  <c:v>11.754999999999999</c:v>
                </c:pt>
                <c:pt idx="2352">
                  <c:v>11.76</c:v>
                </c:pt>
                <c:pt idx="2353">
                  <c:v>11.764999999999999</c:v>
                </c:pt>
                <c:pt idx="2354">
                  <c:v>11.770000000000001</c:v>
                </c:pt>
                <c:pt idx="2355">
                  <c:v>11.775</c:v>
                </c:pt>
                <c:pt idx="2356">
                  <c:v>11.78</c:v>
                </c:pt>
                <c:pt idx="2357">
                  <c:v>11.785</c:v>
                </c:pt>
                <c:pt idx="2358">
                  <c:v>11.79</c:v>
                </c:pt>
                <c:pt idx="2359">
                  <c:v>11.795</c:v>
                </c:pt>
                <c:pt idx="2360">
                  <c:v>11.8</c:v>
                </c:pt>
                <c:pt idx="2361">
                  <c:v>11.805</c:v>
                </c:pt>
                <c:pt idx="2362">
                  <c:v>11.81</c:v>
                </c:pt>
                <c:pt idx="2363">
                  <c:v>11.815</c:v>
                </c:pt>
                <c:pt idx="2364">
                  <c:v>11.82</c:v>
                </c:pt>
                <c:pt idx="2365">
                  <c:v>11.824999999999999</c:v>
                </c:pt>
                <c:pt idx="2366">
                  <c:v>11.83</c:v>
                </c:pt>
                <c:pt idx="2367">
                  <c:v>11.835000000000001</c:v>
                </c:pt>
                <c:pt idx="2368">
                  <c:v>11.84</c:v>
                </c:pt>
                <c:pt idx="2369">
                  <c:v>11.845000000000001</c:v>
                </c:pt>
                <c:pt idx="2370">
                  <c:v>11.85</c:v>
                </c:pt>
                <c:pt idx="2371">
                  <c:v>11.854999999999999</c:v>
                </c:pt>
                <c:pt idx="2372">
                  <c:v>11.860000000000001</c:v>
                </c:pt>
                <c:pt idx="2373">
                  <c:v>11.865</c:v>
                </c:pt>
                <c:pt idx="2374">
                  <c:v>11.870000000000001</c:v>
                </c:pt>
                <c:pt idx="2375">
                  <c:v>11.875</c:v>
                </c:pt>
                <c:pt idx="2376">
                  <c:v>11.879999999999999</c:v>
                </c:pt>
                <c:pt idx="2377">
                  <c:v>11.885</c:v>
                </c:pt>
                <c:pt idx="2378">
                  <c:v>11.889999999999999</c:v>
                </c:pt>
                <c:pt idx="2379">
                  <c:v>11.895000000000001</c:v>
                </c:pt>
                <c:pt idx="2380">
                  <c:v>11.9</c:v>
                </c:pt>
                <c:pt idx="2381">
                  <c:v>11.904999999999999</c:v>
                </c:pt>
                <c:pt idx="2382">
                  <c:v>11.91</c:v>
                </c:pt>
                <c:pt idx="2383">
                  <c:v>11.914999999999999</c:v>
                </c:pt>
                <c:pt idx="2384">
                  <c:v>11.92</c:v>
                </c:pt>
                <c:pt idx="2385">
                  <c:v>11.925000000000001</c:v>
                </c:pt>
                <c:pt idx="2386">
                  <c:v>11.93</c:v>
                </c:pt>
                <c:pt idx="2387">
                  <c:v>11.935</c:v>
                </c:pt>
                <c:pt idx="2388">
                  <c:v>11.94</c:v>
                </c:pt>
                <c:pt idx="2389">
                  <c:v>11.945</c:v>
                </c:pt>
                <c:pt idx="2390">
                  <c:v>11.95</c:v>
                </c:pt>
                <c:pt idx="2391">
                  <c:v>11.955</c:v>
                </c:pt>
                <c:pt idx="2392">
                  <c:v>11.96</c:v>
                </c:pt>
                <c:pt idx="2393">
                  <c:v>11.965</c:v>
                </c:pt>
                <c:pt idx="2394">
                  <c:v>11.97</c:v>
                </c:pt>
                <c:pt idx="2395">
                  <c:v>11.975</c:v>
                </c:pt>
                <c:pt idx="2396">
                  <c:v>11.979999999999999</c:v>
                </c:pt>
                <c:pt idx="2397">
                  <c:v>11.985000000000001</c:v>
                </c:pt>
                <c:pt idx="2398">
                  <c:v>11.99</c:v>
                </c:pt>
                <c:pt idx="2399">
                  <c:v>11.995000000000001</c:v>
                </c:pt>
                <c:pt idx="2400">
                  <c:v>12</c:v>
                </c:pt>
                <c:pt idx="2401">
                  <c:v>12.004999999999999</c:v>
                </c:pt>
                <c:pt idx="2402">
                  <c:v>12.01</c:v>
                </c:pt>
                <c:pt idx="2403">
                  <c:v>12.014999999999999</c:v>
                </c:pt>
                <c:pt idx="2404">
                  <c:v>12.020000000000001</c:v>
                </c:pt>
                <c:pt idx="2405">
                  <c:v>12.025</c:v>
                </c:pt>
                <c:pt idx="2406">
                  <c:v>12.03</c:v>
                </c:pt>
                <c:pt idx="2407">
                  <c:v>12.035</c:v>
                </c:pt>
                <c:pt idx="2408">
                  <c:v>12.04</c:v>
                </c:pt>
                <c:pt idx="2409">
                  <c:v>12.045</c:v>
                </c:pt>
                <c:pt idx="2410">
                  <c:v>12.05</c:v>
                </c:pt>
                <c:pt idx="2411">
                  <c:v>12.055</c:v>
                </c:pt>
                <c:pt idx="2412">
                  <c:v>12.06</c:v>
                </c:pt>
                <c:pt idx="2413">
                  <c:v>12.065</c:v>
                </c:pt>
                <c:pt idx="2414">
                  <c:v>12.07</c:v>
                </c:pt>
                <c:pt idx="2415">
                  <c:v>12.074999999999999</c:v>
                </c:pt>
                <c:pt idx="2416">
                  <c:v>12.08</c:v>
                </c:pt>
                <c:pt idx="2417">
                  <c:v>12.085000000000001</c:v>
                </c:pt>
                <c:pt idx="2418">
                  <c:v>12.09</c:v>
                </c:pt>
                <c:pt idx="2419">
                  <c:v>12.095000000000001</c:v>
                </c:pt>
                <c:pt idx="2420">
                  <c:v>12.1</c:v>
                </c:pt>
                <c:pt idx="2421">
                  <c:v>12.104999999999999</c:v>
                </c:pt>
                <c:pt idx="2422">
                  <c:v>12.110000000000001</c:v>
                </c:pt>
                <c:pt idx="2423">
                  <c:v>12.115</c:v>
                </c:pt>
                <c:pt idx="2424">
                  <c:v>12.120000000000001</c:v>
                </c:pt>
                <c:pt idx="2425">
                  <c:v>12.125</c:v>
                </c:pt>
                <c:pt idx="2426">
                  <c:v>12.129999999999999</c:v>
                </c:pt>
                <c:pt idx="2427">
                  <c:v>12.135</c:v>
                </c:pt>
                <c:pt idx="2428">
                  <c:v>12.139999999999999</c:v>
                </c:pt>
                <c:pt idx="2429">
                  <c:v>12.145000000000001</c:v>
                </c:pt>
                <c:pt idx="2430">
                  <c:v>12.15</c:v>
                </c:pt>
                <c:pt idx="2431">
                  <c:v>12.154999999999999</c:v>
                </c:pt>
                <c:pt idx="2432">
                  <c:v>12.16</c:v>
                </c:pt>
                <c:pt idx="2433">
                  <c:v>12.164999999999999</c:v>
                </c:pt>
                <c:pt idx="2434">
                  <c:v>12.17</c:v>
                </c:pt>
                <c:pt idx="2435">
                  <c:v>12.175000000000001</c:v>
                </c:pt>
                <c:pt idx="2436">
                  <c:v>12.18</c:v>
                </c:pt>
                <c:pt idx="2437">
                  <c:v>12.185</c:v>
                </c:pt>
                <c:pt idx="2438">
                  <c:v>12.19</c:v>
                </c:pt>
                <c:pt idx="2439">
                  <c:v>12.195</c:v>
                </c:pt>
                <c:pt idx="2440">
                  <c:v>12.2</c:v>
                </c:pt>
                <c:pt idx="2441">
                  <c:v>12.205</c:v>
                </c:pt>
                <c:pt idx="2442">
                  <c:v>12.21</c:v>
                </c:pt>
                <c:pt idx="2443">
                  <c:v>12.215</c:v>
                </c:pt>
                <c:pt idx="2444">
                  <c:v>12.22</c:v>
                </c:pt>
                <c:pt idx="2445">
                  <c:v>12.225</c:v>
                </c:pt>
                <c:pt idx="2446">
                  <c:v>12.229999999999999</c:v>
                </c:pt>
                <c:pt idx="2447">
                  <c:v>12.235000000000001</c:v>
                </c:pt>
                <c:pt idx="2448">
                  <c:v>12.24</c:v>
                </c:pt>
                <c:pt idx="2449">
                  <c:v>12.245000000000001</c:v>
                </c:pt>
                <c:pt idx="2450">
                  <c:v>12.25</c:v>
                </c:pt>
                <c:pt idx="2451">
                  <c:v>12.254999999999999</c:v>
                </c:pt>
                <c:pt idx="2452">
                  <c:v>12.26</c:v>
                </c:pt>
                <c:pt idx="2453">
                  <c:v>12.264999999999999</c:v>
                </c:pt>
                <c:pt idx="2454">
                  <c:v>12.270000000000001</c:v>
                </c:pt>
                <c:pt idx="2455">
                  <c:v>12.275</c:v>
                </c:pt>
                <c:pt idx="2456">
                  <c:v>12.28</c:v>
                </c:pt>
                <c:pt idx="2457">
                  <c:v>12.285</c:v>
                </c:pt>
                <c:pt idx="2458">
                  <c:v>12.29</c:v>
                </c:pt>
                <c:pt idx="2459">
                  <c:v>12.295</c:v>
                </c:pt>
                <c:pt idx="2460">
                  <c:v>12.3</c:v>
                </c:pt>
                <c:pt idx="2461">
                  <c:v>12.305</c:v>
                </c:pt>
                <c:pt idx="2462">
                  <c:v>12.31</c:v>
                </c:pt>
                <c:pt idx="2463">
                  <c:v>12.315</c:v>
                </c:pt>
                <c:pt idx="2464">
                  <c:v>12.32</c:v>
                </c:pt>
                <c:pt idx="2465">
                  <c:v>12.324999999999999</c:v>
                </c:pt>
                <c:pt idx="2466">
                  <c:v>12.33</c:v>
                </c:pt>
                <c:pt idx="2467">
                  <c:v>12.335000000000001</c:v>
                </c:pt>
                <c:pt idx="2468">
                  <c:v>12.34</c:v>
                </c:pt>
                <c:pt idx="2469">
                  <c:v>12.345000000000001</c:v>
                </c:pt>
                <c:pt idx="2470">
                  <c:v>12.35</c:v>
                </c:pt>
                <c:pt idx="2471">
                  <c:v>12.354999999999999</c:v>
                </c:pt>
                <c:pt idx="2472">
                  <c:v>12.360000000000001</c:v>
                </c:pt>
                <c:pt idx="2473">
                  <c:v>12.365</c:v>
                </c:pt>
                <c:pt idx="2474">
                  <c:v>12.370000000000001</c:v>
                </c:pt>
                <c:pt idx="2475">
                  <c:v>12.375</c:v>
                </c:pt>
                <c:pt idx="2476">
                  <c:v>12.379999999999999</c:v>
                </c:pt>
                <c:pt idx="2477">
                  <c:v>12.385</c:v>
                </c:pt>
                <c:pt idx="2478">
                  <c:v>12.389999999999999</c:v>
                </c:pt>
                <c:pt idx="2479">
                  <c:v>12.395000000000001</c:v>
                </c:pt>
                <c:pt idx="2480">
                  <c:v>12.4</c:v>
                </c:pt>
                <c:pt idx="2481">
                  <c:v>12.404999999999999</c:v>
                </c:pt>
                <c:pt idx="2482">
                  <c:v>12.41</c:v>
                </c:pt>
                <c:pt idx="2483">
                  <c:v>12.414999999999999</c:v>
                </c:pt>
                <c:pt idx="2484">
                  <c:v>12.42</c:v>
                </c:pt>
                <c:pt idx="2485">
                  <c:v>12.425000000000001</c:v>
                </c:pt>
                <c:pt idx="2486">
                  <c:v>12.43</c:v>
                </c:pt>
                <c:pt idx="2487">
                  <c:v>12.435</c:v>
                </c:pt>
                <c:pt idx="2488">
                  <c:v>12.44</c:v>
                </c:pt>
                <c:pt idx="2489">
                  <c:v>12.445</c:v>
                </c:pt>
                <c:pt idx="2490">
                  <c:v>12.45</c:v>
                </c:pt>
                <c:pt idx="2491">
                  <c:v>12.455</c:v>
                </c:pt>
                <c:pt idx="2492">
                  <c:v>12.46</c:v>
                </c:pt>
                <c:pt idx="2493">
                  <c:v>12.465</c:v>
                </c:pt>
                <c:pt idx="2494">
                  <c:v>12.47</c:v>
                </c:pt>
                <c:pt idx="2495">
                  <c:v>12.475</c:v>
                </c:pt>
                <c:pt idx="2496">
                  <c:v>12.479999999999999</c:v>
                </c:pt>
                <c:pt idx="2497">
                  <c:v>12.485000000000001</c:v>
                </c:pt>
                <c:pt idx="2498">
                  <c:v>12.49</c:v>
                </c:pt>
                <c:pt idx="2499">
                  <c:v>12.495000000000001</c:v>
                </c:pt>
                <c:pt idx="2500">
                  <c:v>12.5</c:v>
                </c:pt>
                <c:pt idx="2501">
                  <c:v>12.504999999999999</c:v>
                </c:pt>
                <c:pt idx="2502">
                  <c:v>12.51</c:v>
                </c:pt>
                <c:pt idx="2503">
                  <c:v>12.514999999999999</c:v>
                </c:pt>
                <c:pt idx="2504">
                  <c:v>12.520000000000001</c:v>
                </c:pt>
                <c:pt idx="2505">
                  <c:v>12.525</c:v>
                </c:pt>
                <c:pt idx="2506">
                  <c:v>12.53</c:v>
                </c:pt>
                <c:pt idx="2507">
                  <c:v>12.535</c:v>
                </c:pt>
                <c:pt idx="2508">
                  <c:v>12.54</c:v>
                </c:pt>
                <c:pt idx="2509">
                  <c:v>12.545</c:v>
                </c:pt>
                <c:pt idx="2510">
                  <c:v>12.55</c:v>
                </c:pt>
                <c:pt idx="2511">
                  <c:v>12.555</c:v>
                </c:pt>
                <c:pt idx="2512">
                  <c:v>12.56</c:v>
                </c:pt>
                <c:pt idx="2513">
                  <c:v>12.565</c:v>
                </c:pt>
                <c:pt idx="2514">
                  <c:v>12.57</c:v>
                </c:pt>
                <c:pt idx="2515">
                  <c:v>12.574999999999999</c:v>
                </c:pt>
                <c:pt idx="2516">
                  <c:v>12.58</c:v>
                </c:pt>
                <c:pt idx="2517">
                  <c:v>12.585000000000001</c:v>
                </c:pt>
                <c:pt idx="2518">
                  <c:v>12.59</c:v>
                </c:pt>
                <c:pt idx="2519">
                  <c:v>12.595000000000001</c:v>
                </c:pt>
                <c:pt idx="2520">
                  <c:v>12.6</c:v>
                </c:pt>
                <c:pt idx="2521">
                  <c:v>12.604999999999999</c:v>
                </c:pt>
                <c:pt idx="2522">
                  <c:v>12.610000000000001</c:v>
                </c:pt>
                <c:pt idx="2523">
                  <c:v>12.615</c:v>
                </c:pt>
                <c:pt idx="2524">
                  <c:v>12.620000000000001</c:v>
                </c:pt>
                <c:pt idx="2525">
                  <c:v>12.625</c:v>
                </c:pt>
                <c:pt idx="2526">
                  <c:v>12.629999999999999</c:v>
                </c:pt>
                <c:pt idx="2527">
                  <c:v>12.635</c:v>
                </c:pt>
                <c:pt idx="2528">
                  <c:v>12.639999999999999</c:v>
                </c:pt>
                <c:pt idx="2529">
                  <c:v>12.645000000000001</c:v>
                </c:pt>
                <c:pt idx="2530">
                  <c:v>12.65</c:v>
                </c:pt>
                <c:pt idx="2531">
                  <c:v>12.654999999999999</c:v>
                </c:pt>
                <c:pt idx="2532">
                  <c:v>12.66</c:v>
                </c:pt>
                <c:pt idx="2533">
                  <c:v>12.664999999999999</c:v>
                </c:pt>
                <c:pt idx="2534">
                  <c:v>12.67</c:v>
                </c:pt>
                <c:pt idx="2535">
                  <c:v>12.675000000000001</c:v>
                </c:pt>
                <c:pt idx="2536">
                  <c:v>12.68</c:v>
                </c:pt>
                <c:pt idx="2537">
                  <c:v>12.685</c:v>
                </c:pt>
                <c:pt idx="2538">
                  <c:v>12.69</c:v>
                </c:pt>
                <c:pt idx="2539">
                  <c:v>12.695</c:v>
                </c:pt>
                <c:pt idx="2540">
                  <c:v>12.7</c:v>
                </c:pt>
                <c:pt idx="2541">
                  <c:v>12.705</c:v>
                </c:pt>
                <c:pt idx="2542">
                  <c:v>12.71</c:v>
                </c:pt>
                <c:pt idx="2543">
                  <c:v>12.715</c:v>
                </c:pt>
                <c:pt idx="2544">
                  <c:v>12.72</c:v>
                </c:pt>
                <c:pt idx="2545">
                  <c:v>12.725</c:v>
                </c:pt>
                <c:pt idx="2546">
                  <c:v>12.729999999999999</c:v>
                </c:pt>
                <c:pt idx="2547">
                  <c:v>12.735000000000001</c:v>
                </c:pt>
                <c:pt idx="2548">
                  <c:v>12.74</c:v>
                </c:pt>
                <c:pt idx="2549">
                  <c:v>12.745000000000001</c:v>
                </c:pt>
                <c:pt idx="2550">
                  <c:v>12.75</c:v>
                </c:pt>
                <c:pt idx="2551">
                  <c:v>12.754999999999999</c:v>
                </c:pt>
                <c:pt idx="2552">
                  <c:v>12.76</c:v>
                </c:pt>
                <c:pt idx="2553">
                  <c:v>12.764999999999999</c:v>
                </c:pt>
                <c:pt idx="2554">
                  <c:v>12.770000000000001</c:v>
                </c:pt>
                <c:pt idx="2555">
                  <c:v>12.775</c:v>
                </c:pt>
                <c:pt idx="2556">
                  <c:v>12.78</c:v>
                </c:pt>
                <c:pt idx="2557">
                  <c:v>12.785</c:v>
                </c:pt>
                <c:pt idx="2558">
                  <c:v>12.79</c:v>
                </c:pt>
                <c:pt idx="2559">
                  <c:v>12.795</c:v>
                </c:pt>
                <c:pt idx="2560">
                  <c:v>12.8</c:v>
                </c:pt>
                <c:pt idx="2561">
                  <c:v>12.805</c:v>
                </c:pt>
                <c:pt idx="2562">
                  <c:v>12.81</c:v>
                </c:pt>
                <c:pt idx="2563">
                  <c:v>12.815</c:v>
                </c:pt>
                <c:pt idx="2564">
                  <c:v>12.82</c:v>
                </c:pt>
                <c:pt idx="2565">
                  <c:v>12.824999999999999</c:v>
                </c:pt>
                <c:pt idx="2566">
                  <c:v>12.83</c:v>
                </c:pt>
                <c:pt idx="2567">
                  <c:v>12.835000000000001</c:v>
                </c:pt>
                <c:pt idx="2568">
                  <c:v>12.84</c:v>
                </c:pt>
                <c:pt idx="2569">
                  <c:v>12.845000000000001</c:v>
                </c:pt>
                <c:pt idx="2570">
                  <c:v>12.85</c:v>
                </c:pt>
                <c:pt idx="2571">
                  <c:v>12.854999999999999</c:v>
                </c:pt>
                <c:pt idx="2572">
                  <c:v>12.860000000000001</c:v>
                </c:pt>
                <c:pt idx="2573">
                  <c:v>12.865</c:v>
                </c:pt>
                <c:pt idx="2574">
                  <c:v>12.870000000000001</c:v>
                </c:pt>
                <c:pt idx="2575">
                  <c:v>12.875</c:v>
                </c:pt>
                <c:pt idx="2576">
                  <c:v>12.879999999999999</c:v>
                </c:pt>
                <c:pt idx="2577">
                  <c:v>12.885</c:v>
                </c:pt>
                <c:pt idx="2578">
                  <c:v>12.889999999999999</c:v>
                </c:pt>
                <c:pt idx="2579">
                  <c:v>12.895000000000001</c:v>
                </c:pt>
                <c:pt idx="2580">
                  <c:v>12.9</c:v>
                </c:pt>
                <c:pt idx="2581">
                  <c:v>12.904999999999999</c:v>
                </c:pt>
                <c:pt idx="2582">
                  <c:v>12.91</c:v>
                </c:pt>
                <c:pt idx="2583">
                  <c:v>12.914999999999999</c:v>
                </c:pt>
                <c:pt idx="2584">
                  <c:v>12.92</c:v>
                </c:pt>
                <c:pt idx="2585">
                  <c:v>12.925000000000001</c:v>
                </c:pt>
                <c:pt idx="2586">
                  <c:v>12.93</c:v>
                </c:pt>
                <c:pt idx="2587">
                  <c:v>12.935</c:v>
                </c:pt>
                <c:pt idx="2588">
                  <c:v>12.94</c:v>
                </c:pt>
                <c:pt idx="2589">
                  <c:v>12.945</c:v>
                </c:pt>
                <c:pt idx="2590">
                  <c:v>12.95</c:v>
                </c:pt>
                <c:pt idx="2591">
                  <c:v>12.955</c:v>
                </c:pt>
                <c:pt idx="2592">
                  <c:v>12.96</c:v>
                </c:pt>
                <c:pt idx="2593">
                  <c:v>12.965</c:v>
                </c:pt>
                <c:pt idx="2594">
                  <c:v>12.97</c:v>
                </c:pt>
                <c:pt idx="2595">
                  <c:v>12.975</c:v>
                </c:pt>
                <c:pt idx="2596">
                  <c:v>12.979999999999999</c:v>
                </c:pt>
                <c:pt idx="2597">
                  <c:v>12.985000000000001</c:v>
                </c:pt>
                <c:pt idx="2598">
                  <c:v>12.99</c:v>
                </c:pt>
                <c:pt idx="2599">
                  <c:v>12.995000000000001</c:v>
                </c:pt>
                <c:pt idx="2600">
                  <c:v>13</c:v>
                </c:pt>
                <c:pt idx="2601">
                  <c:v>13.004999999999999</c:v>
                </c:pt>
                <c:pt idx="2602">
                  <c:v>13.01</c:v>
                </c:pt>
                <c:pt idx="2603">
                  <c:v>13.014999999999999</c:v>
                </c:pt>
                <c:pt idx="2604">
                  <c:v>13.020000000000001</c:v>
                </c:pt>
                <c:pt idx="2605">
                  <c:v>13.025</c:v>
                </c:pt>
                <c:pt idx="2606">
                  <c:v>13.03</c:v>
                </c:pt>
                <c:pt idx="2607">
                  <c:v>13.035</c:v>
                </c:pt>
                <c:pt idx="2608">
                  <c:v>13.04</c:v>
                </c:pt>
                <c:pt idx="2609">
                  <c:v>13.045</c:v>
                </c:pt>
                <c:pt idx="2610">
                  <c:v>13.05</c:v>
                </c:pt>
                <c:pt idx="2611">
                  <c:v>13.055</c:v>
                </c:pt>
                <c:pt idx="2612">
                  <c:v>13.06</c:v>
                </c:pt>
                <c:pt idx="2613">
                  <c:v>13.065</c:v>
                </c:pt>
                <c:pt idx="2614">
                  <c:v>13.07</c:v>
                </c:pt>
                <c:pt idx="2615">
                  <c:v>13.074999999999999</c:v>
                </c:pt>
                <c:pt idx="2616">
                  <c:v>13.08</c:v>
                </c:pt>
                <c:pt idx="2617">
                  <c:v>13.085000000000001</c:v>
                </c:pt>
                <c:pt idx="2618">
                  <c:v>13.09</c:v>
                </c:pt>
                <c:pt idx="2619">
                  <c:v>13.095000000000001</c:v>
                </c:pt>
                <c:pt idx="2620">
                  <c:v>13.1</c:v>
                </c:pt>
                <c:pt idx="2621">
                  <c:v>13.104999999999999</c:v>
                </c:pt>
                <c:pt idx="2622">
                  <c:v>13.110000000000001</c:v>
                </c:pt>
                <c:pt idx="2623">
                  <c:v>13.115</c:v>
                </c:pt>
                <c:pt idx="2624">
                  <c:v>13.120000000000001</c:v>
                </c:pt>
                <c:pt idx="2625">
                  <c:v>13.125</c:v>
                </c:pt>
                <c:pt idx="2626">
                  <c:v>13.129999999999999</c:v>
                </c:pt>
                <c:pt idx="2627">
                  <c:v>13.135</c:v>
                </c:pt>
                <c:pt idx="2628">
                  <c:v>13.139999999999999</c:v>
                </c:pt>
                <c:pt idx="2629">
                  <c:v>13.145000000000001</c:v>
                </c:pt>
                <c:pt idx="2630">
                  <c:v>13.15</c:v>
                </c:pt>
                <c:pt idx="2631">
                  <c:v>13.154999999999999</c:v>
                </c:pt>
                <c:pt idx="2632">
                  <c:v>13.16</c:v>
                </c:pt>
                <c:pt idx="2633">
                  <c:v>13.164999999999999</c:v>
                </c:pt>
                <c:pt idx="2634">
                  <c:v>13.17</c:v>
                </c:pt>
                <c:pt idx="2635">
                  <c:v>13.175000000000001</c:v>
                </c:pt>
                <c:pt idx="2636">
                  <c:v>13.18</c:v>
                </c:pt>
                <c:pt idx="2637">
                  <c:v>13.185</c:v>
                </c:pt>
                <c:pt idx="2638">
                  <c:v>13.19</c:v>
                </c:pt>
                <c:pt idx="2639">
                  <c:v>13.195</c:v>
                </c:pt>
                <c:pt idx="2640">
                  <c:v>13.2</c:v>
                </c:pt>
                <c:pt idx="2641">
                  <c:v>13.205</c:v>
                </c:pt>
                <c:pt idx="2642">
                  <c:v>13.21</c:v>
                </c:pt>
                <c:pt idx="2643">
                  <c:v>13.215</c:v>
                </c:pt>
                <c:pt idx="2644">
                  <c:v>13.22</c:v>
                </c:pt>
                <c:pt idx="2645">
                  <c:v>13.225</c:v>
                </c:pt>
                <c:pt idx="2646">
                  <c:v>13.229999999999999</c:v>
                </c:pt>
                <c:pt idx="2647">
                  <c:v>13.235000000000001</c:v>
                </c:pt>
                <c:pt idx="2648">
                  <c:v>13.24</c:v>
                </c:pt>
                <c:pt idx="2649">
                  <c:v>13.245000000000001</c:v>
                </c:pt>
                <c:pt idx="2650">
                  <c:v>13.25</c:v>
                </c:pt>
                <c:pt idx="2651">
                  <c:v>13.254999999999999</c:v>
                </c:pt>
                <c:pt idx="2652">
                  <c:v>13.26</c:v>
                </c:pt>
                <c:pt idx="2653">
                  <c:v>13.264999999999999</c:v>
                </c:pt>
                <c:pt idx="2654">
                  <c:v>13.270000000000001</c:v>
                </c:pt>
                <c:pt idx="2655">
                  <c:v>13.275</c:v>
                </c:pt>
                <c:pt idx="2656">
                  <c:v>13.28</c:v>
                </c:pt>
                <c:pt idx="2657">
                  <c:v>13.285</c:v>
                </c:pt>
                <c:pt idx="2658">
                  <c:v>13.29</c:v>
                </c:pt>
                <c:pt idx="2659">
                  <c:v>13.295</c:v>
                </c:pt>
                <c:pt idx="2660">
                  <c:v>13.3</c:v>
                </c:pt>
                <c:pt idx="2661">
                  <c:v>13.305</c:v>
                </c:pt>
                <c:pt idx="2662">
                  <c:v>13.31</c:v>
                </c:pt>
                <c:pt idx="2663">
                  <c:v>13.315</c:v>
                </c:pt>
                <c:pt idx="2664">
                  <c:v>13.32</c:v>
                </c:pt>
                <c:pt idx="2665">
                  <c:v>13.324999999999999</c:v>
                </c:pt>
                <c:pt idx="2666">
                  <c:v>13.33</c:v>
                </c:pt>
                <c:pt idx="2667">
                  <c:v>13.335000000000001</c:v>
                </c:pt>
                <c:pt idx="2668">
                  <c:v>13.34</c:v>
                </c:pt>
                <c:pt idx="2669">
                  <c:v>13.345000000000001</c:v>
                </c:pt>
                <c:pt idx="2670">
                  <c:v>13.35</c:v>
                </c:pt>
                <c:pt idx="2671">
                  <c:v>13.354999999999999</c:v>
                </c:pt>
                <c:pt idx="2672">
                  <c:v>13.360000000000001</c:v>
                </c:pt>
                <c:pt idx="2673">
                  <c:v>13.365</c:v>
                </c:pt>
                <c:pt idx="2674">
                  <c:v>13.370000000000001</c:v>
                </c:pt>
                <c:pt idx="2675">
                  <c:v>13.375</c:v>
                </c:pt>
                <c:pt idx="2676">
                  <c:v>13.379999999999999</c:v>
                </c:pt>
                <c:pt idx="2677">
                  <c:v>13.385</c:v>
                </c:pt>
                <c:pt idx="2678">
                  <c:v>13.389999999999999</c:v>
                </c:pt>
                <c:pt idx="2679">
                  <c:v>13.395000000000001</c:v>
                </c:pt>
                <c:pt idx="2680">
                  <c:v>13.4</c:v>
                </c:pt>
                <c:pt idx="2681">
                  <c:v>13.404999999999999</c:v>
                </c:pt>
                <c:pt idx="2682">
                  <c:v>13.41</c:v>
                </c:pt>
                <c:pt idx="2683">
                  <c:v>13.414999999999999</c:v>
                </c:pt>
                <c:pt idx="2684">
                  <c:v>13.42</c:v>
                </c:pt>
                <c:pt idx="2685">
                  <c:v>13.425000000000001</c:v>
                </c:pt>
                <c:pt idx="2686">
                  <c:v>13.43</c:v>
                </c:pt>
                <c:pt idx="2687">
                  <c:v>13.435</c:v>
                </c:pt>
                <c:pt idx="2688">
                  <c:v>13.44</c:v>
                </c:pt>
                <c:pt idx="2689">
                  <c:v>13.445</c:v>
                </c:pt>
                <c:pt idx="2690">
                  <c:v>13.45</c:v>
                </c:pt>
                <c:pt idx="2691">
                  <c:v>13.455</c:v>
                </c:pt>
                <c:pt idx="2692">
                  <c:v>13.46</c:v>
                </c:pt>
                <c:pt idx="2693">
                  <c:v>13.465</c:v>
                </c:pt>
                <c:pt idx="2694">
                  <c:v>13.47</c:v>
                </c:pt>
                <c:pt idx="2695">
                  <c:v>13.475</c:v>
                </c:pt>
                <c:pt idx="2696">
                  <c:v>13.479999999999999</c:v>
                </c:pt>
                <c:pt idx="2697">
                  <c:v>13.485000000000001</c:v>
                </c:pt>
                <c:pt idx="2698">
                  <c:v>13.49</c:v>
                </c:pt>
                <c:pt idx="2699">
                  <c:v>13.495000000000001</c:v>
                </c:pt>
                <c:pt idx="2700">
                  <c:v>13.5</c:v>
                </c:pt>
                <c:pt idx="2701">
                  <c:v>13.504999999999999</c:v>
                </c:pt>
                <c:pt idx="2702">
                  <c:v>13.51</c:v>
                </c:pt>
                <c:pt idx="2703">
                  <c:v>13.514999999999999</c:v>
                </c:pt>
                <c:pt idx="2704">
                  <c:v>13.520000000000001</c:v>
                </c:pt>
                <c:pt idx="2705">
                  <c:v>13.525</c:v>
                </c:pt>
                <c:pt idx="2706">
                  <c:v>13.53</c:v>
                </c:pt>
                <c:pt idx="2707">
                  <c:v>13.535</c:v>
                </c:pt>
                <c:pt idx="2708">
                  <c:v>13.54</c:v>
                </c:pt>
                <c:pt idx="2709">
                  <c:v>13.545</c:v>
                </c:pt>
                <c:pt idx="2710">
                  <c:v>13.55</c:v>
                </c:pt>
                <c:pt idx="2711">
                  <c:v>13.555</c:v>
                </c:pt>
                <c:pt idx="2712">
                  <c:v>13.56</c:v>
                </c:pt>
                <c:pt idx="2713">
                  <c:v>13.565</c:v>
                </c:pt>
                <c:pt idx="2714">
                  <c:v>13.57</c:v>
                </c:pt>
                <c:pt idx="2715">
                  <c:v>13.574999999999999</c:v>
                </c:pt>
                <c:pt idx="2716">
                  <c:v>13.58</c:v>
                </c:pt>
                <c:pt idx="2717">
                  <c:v>13.585000000000001</c:v>
                </c:pt>
                <c:pt idx="2718">
                  <c:v>13.59</c:v>
                </c:pt>
                <c:pt idx="2719">
                  <c:v>13.595000000000001</c:v>
                </c:pt>
                <c:pt idx="2720">
                  <c:v>13.6</c:v>
                </c:pt>
                <c:pt idx="2721">
                  <c:v>13.604999999999999</c:v>
                </c:pt>
                <c:pt idx="2722">
                  <c:v>13.610000000000001</c:v>
                </c:pt>
                <c:pt idx="2723">
                  <c:v>13.615</c:v>
                </c:pt>
                <c:pt idx="2724">
                  <c:v>13.620000000000001</c:v>
                </c:pt>
                <c:pt idx="2725">
                  <c:v>13.625</c:v>
                </c:pt>
                <c:pt idx="2726">
                  <c:v>13.629999999999999</c:v>
                </c:pt>
                <c:pt idx="2727">
                  <c:v>13.635</c:v>
                </c:pt>
                <c:pt idx="2728">
                  <c:v>13.639999999999999</c:v>
                </c:pt>
                <c:pt idx="2729">
                  <c:v>13.645000000000001</c:v>
                </c:pt>
                <c:pt idx="2730">
                  <c:v>13.65</c:v>
                </c:pt>
                <c:pt idx="2731">
                  <c:v>13.654999999999999</c:v>
                </c:pt>
                <c:pt idx="2732">
                  <c:v>13.66</c:v>
                </c:pt>
                <c:pt idx="2733">
                  <c:v>13.664999999999999</c:v>
                </c:pt>
                <c:pt idx="2734">
                  <c:v>13.67</c:v>
                </c:pt>
                <c:pt idx="2735">
                  <c:v>13.675000000000001</c:v>
                </c:pt>
                <c:pt idx="2736">
                  <c:v>13.68</c:v>
                </c:pt>
                <c:pt idx="2737">
                  <c:v>13.685</c:v>
                </c:pt>
                <c:pt idx="2738">
                  <c:v>13.69</c:v>
                </c:pt>
                <c:pt idx="2739">
                  <c:v>13.695</c:v>
                </c:pt>
                <c:pt idx="2740">
                  <c:v>13.7</c:v>
                </c:pt>
                <c:pt idx="2741">
                  <c:v>13.705</c:v>
                </c:pt>
                <c:pt idx="2742">
                  <c:v>13.71</c:v>
                </c:pt>
                <c:pt idx="2743">
                  <c:v>13.715</c:v>
                </c:pt>
                <c:pt idx="2744">
                  <c:v>13.72</c:v>
                </c:pt>
                <c:pt idx="2745">
                  <c:v>13.725</c:v>
                </c:pt>
                <c:pt idx="2746">
                  <c:v>13.729999999999999</c:v>
                </c:pt>
                <c:pt idx="2747">
                  <c:v>13.735000000000001</c:v>
                </c:pt>
                <c:pt idx="2748">
                  <c:v>13.74</c:v>
                </c:pt>
                <c:pt idx="2749">
                  <c:v>13.745000000000001</c:v>
                </c:pt>
                <c:pt idx="2750">
                  <c:v>13.75</c:v>
                </c:pt>
                <c:pt idx="2751">
                  <c:v>13.754999999999999</c:v>
                </c:pt>
                <c:pt idx="2752">
                  <c:v>13.76</c:v>
                </c:pt>
                <c:pt idx="2753">
                  <c:v>13.764999999999999</c:v>
                </c:pt>
                <c:pt idx="2754">
                  <c:v>13.770000000000001</c:v>
                </c:pt>
                <c:pt idx="2755">
                  <c:v>13.775</c:v>
                </c:pt>
                <c:pt idx="2756">
                  <c:v>13.78</c:v>
                </c:pt>
                <c:pt idx="2757">
                  <c:v>13.785</c:v>
                </c:pt>
                <c:pt idx="2758">
                  <c:v>13.79</c:v>
                </c:pt>
                <c:pt idx="2759">
                  <c:v>13.795</c:v>
                </c:pt>
                <c:pt idx="2760">
                  <c:v>13.8</c:v>
                </c:pt>
                <c:pt idx="2761">
                  <c:v>13.805</c:v>
                </c:pt>
                <c:pt idx="2762">
                  <c:v>13.81</c:v>
                </c:pt>
                <c:pt idx="2763">
                  <c:v>13.815</c:v>
                </c:pt>
                <c:pt idx="2764">
                  <c:v>13.82</c:v>
                </c:pt>
                <c:pt idx="2765">
                  <c:v>13.824999999999999</c:v>
                </c:pt>
                <c:pt idx="2766">
                  <c:v>13.83</c:v>
                </c:pt>
                <c:pt idx="2767">
                  <c:v>13.835000000000001</c:v>
                </c:pt>
                <c:pt idx="2768">
                  <c:v>13.84</c:v>
                </c:pt>
                <c:pt idx="2769">
                  <c:v>13.845000000000001</c:v>
                </c:pt>
                <c:pt idx="2770">
                  <c:v>13.85</c:v>
                </c:pt>
                <c:pt idx="2771">
                  <c:v>13.854999999999999</c:v>
                </c:pt>
                <c:pt idx="2772">
                  <c:v>13.860000000000001</c:v>
                </c:pt>
                <c:pt idx="2773">
                  <c:v>13.865</c:v>
                </c:pt>
                <c:pt idx="2774">
                  <c:v>13.870000000000001</c:v>
                </c:pt>
                <c:pt idx="2775">
                  <c:v>13.875</c:v>
                </c:pt>
                <c:pt idx="2776">
                  <c:v>13.879999999999999</c:v>
                </c:pt>
                <c:pt idx="2777">
                  <c:v>13.885</c:v>
                </c:pt>
                <c:pt idx="2778">
                  <c:v>13.889999999999999</c:v>
                </c:pt>
                <c:pt idx="2779">
                  <c:v>13.895000000000001</c:v>
                </c:pt>
                <c:pt idx="2780">
                  <c:v>13.9</c:v>
                </c:pt>
                <c:pt idx="2781">
                  <c:v>13.904999999999999</c:v>
                </c:pt>
                <c:pt idx="2782">
                  <c:v>13.91</c:v>
                </c:pt>
                <c:pt idx="2783">
                  <c:v>13.914999999999999</c:v>
                </c:pt>
                <c:pt idx="2784">
                  <c:v>13.92</c:v>
                </c:pt>
                <c:pt idx="2785">
                  <c:v>13.925000000000001</c:v>
                </c:pt>
                <c:pt idx="2786">
                  <c:v>13.93</c:v>
                </c:pt>
                <c:pt idx="2787">
                  <c:v>13.935</c:v>
                </c:pt>
                <c:pt idx="2788">
                  <c:v>13.94</c:v>
                </c:pt>
                <c:pt idx="2789">
                  <c:v>13.945</c:v>
                </c:pt>
                <c:pt idx="2790">
                  <c:v>13.95</c:v>
                </c:pt>
                <c:pt idx="2791">
                  <c:v>13.955</c:v>
                </c:pt>
                <c:pt idx="2792">
                  <c:v>13.96</c:v>
                </c:pt>
                <c:pt idx="2793">
                  <c:v>13.965</c:v>
                </c:pt>
                <c:pt idx="2794">
                  <c:v>13.97</c:v>
                </c:pt>
                <c:pt idx="2795">
                  <c:v>13.975</c:v>
                </c:pt>
                <c:pt idx="2796">
                  <c:v>13.979999999999999</c:v>
                </c:pt>
                <c:pt idx="2797">
                  <c:v>13.985000000000001</c:v>
                </c:pt>
                <c:pt idx="2798">
                  <c:v>13.99</c:v>
                </c:pt>
                <c:pt idx="2799">
                  <c:v>13.995000000000001</c:v>
                </c:pt>
                <c:pt idx="2800">
                  <c:v>14</c:v>
                </c:pt>
                <c:pt idx="2801">
                  <c:v>14.004999999999999</c:v>
                </c:pt>
                <c:pt idx="2802">
                  <c:v>14.01</c:v>
                </c:pt>
                <c:pt idx="2803">
                  <c:v>14.014999999999999</c:v>
                </c:pt>
                <c:pt idx="2804">
                  <c:v>14.020000000000001</c:v>
                </c:pt>
                <c:pt idx="2805">
                  <c:v>14.025</c:v>
                </c:pt>
                <c:pt idx="2806">
                  <c:v>14.03</c:v>
                </c:pt>
                <c:pt idx="2807">
                  <c:v>14.035</c:v>
                </c:pt>
                <c:pt idx="2808">
                  <c:v>14.04</c:v>
                </c:pt>
                <c:pt idx="2809">
                  <c:v>14.045</c:v>
                </c:pt>
                <c:pt idx="2810">
                  <c:v>14.05</c:v>
                </c:pt>
                <c:pt idx="2811">
                  <c:v>14.055</c:v>
                </c:pt>
                <c:pt idx="2812">
                  <c:v>14.06</c:v>
                </c:pt>
                <c:pt idx="2813">
                  <c:v>14.065</c:v>
                </c:pt>
                <c:pt idx="2814">
                  <c:v>14.07</c:v>
                </c:pt>
                <c:pt idx="2815">
                  <c:v>14.074999999999999</c:v>
                </c:pt>
                <c:pt idx="2816">
                  <c:v>14.08</c:v>
                </c:pt>
                <c:pt idx="2817">
                  <c:v>14.085000000000001</c:v>
                </c:pt>
                <c:pt idx="2818">
                  <c:v>14.09</c:v>
                </c:pt>
                <c:pt idx="2819">
                  <c:v>14.095000000000001</c:v>
                </c:pt>
                <c:pt idx="2820">
                  <c:v>14.1</c:v>
                </c:pt>
                <c:pt idx="2821">
                  <c:v>14.104999999999999</c:v>
                </c:pt>
                <c:pt idx="2822">
                  <c:v>14.110000000000001</c:v>
                </c:pt>
                <c:pt idx="2823">
                  <c:v>14.115</c:v>
                </c:pt>
                <c:pt idx="2824">
                  <c:v>14.120000000000001</c:v>
                </c:pt>
                <c:pt idx="2825">
                  <c:v>14.125</c:v>
                </c:pt>
                <c:pt idx="2826">
                  <c:v>14.129999999999999</c:v>
                </c:pt>
                <c:pt idx="2827">
                  <c:v>14.135</c:v>
                </c:pt>
                <c:pt idx="2828">
                  <c:v>14.139999999999999</c:v>
                </c:pt>
                <c:pt idx="2829">
                  <c:v>14.145000000000001</c:v>
                </c:pt>
                <c:pt idx="2830">
                  <c:v>14.15</c:v>
                </c:pt>
                <c:pt idx="2831">
                  <c:v>14.154999999999999</c:v>
                </c:pt>
                <c:pt idx="2832">
                  <c:v>14.16</c:v>
                </c:pt>
                <c:pt idx="2833">
                  <c:v>14.164999999999999</c:v>
                </c:pt>
                <c:pt idx="2834">
                  <c:v>14.17</c:v>
                </c:pt>
                <c:pt idx="2835">
                  <c:v>14.175000000000001</c:v>
                </c:pt>
                <c:pt idx="2836">
                  <c:v>14.18</c:v>
                </c:pt>
                <c:pt idx="2837">
                  <c:v>14.185</c:v>
                </c:pt>
                <c:pt idx="2838">
                  <c:v>14.19</c:v>
                </c:pt>
                <c:pt idx="2839">
                  <c:v>14.195</c:v>
                </c:pt>
                <c:pt idx="2840">
                  <c:v>14.2</c:v>
                </c:pt>
                <c:pt idx="2841">
                  <c:v>14.205</c:v>
                </c:pt>
                <c:pt idx="2842">
                  <c:v>14.21</c:v>
                </c:pt>
                <c:pt idx="2843">
                  <c:v>14.215</c:v>
                </c:pt>
                <c:pt idx="2844">
                  <c:v>14.22</c:v>
                </c:pt>
                <c:pt idx="2845">
                  <c:v>14.225</c:v>
                </c:pt>
                <c:pt idx="2846">
                  <c:v>14.229999999999999</c:v>
                </c:pt>
                <c:pt idx="2847">
                  <c:v>14.235000000000001</c:v>
                </c:pt>
                <c:pt idx="2848">
                  <c:v>14.24</c:v>
                </c:pt>
                <c:pt idx="2849">
                  <c:v>14.245000000000001</c:v>
                </c:pt>
                <c:pt idx="2850">
                  <c:v>14.25</c:v>
                </c:pt>
                <c:pt idx="2851">
                  <c:v>14.254999999999999</c:v>
                </c:pt>
                <c:pt idx="2852">
                  <c:v>14.26</c:v>
                </c:pt>
                <c:pt idx="2853">
                  <c:v>14.264999999999999</c:v>
                </c:pt>
                <c:pt idx="2854">
                  <c:v>14.270000000000001</c:v>
                </c:pt>
                <c:pt idx="2855">
                  <c:v>14.275</c:v>
                </c:pt>
                <c:pt idx="2856">
                  <c:v>14.28</c:v>
                </c:pt>
                <c:pt idx="2857">
                  <c:v>14.285</c:v>
                </c:pt>
                <c:pt idx="2858">
                  <c:v>14.29</c:v>
                </c:pt>
                <c:pt idx="2859">
                  <c:v>14.295</c:v>
                </c:pt>
                <c:pt idx="2860">
                  <c:v>14.3</c:v>
                </c:pt>
                <c:pt idx="2861">
                  <c:v>14.305</c:v>
                </c:pt>
                <c:pt idx="2862">
                  <c:v>14.31</c:v>
                </c:pt>
                <c:pt idx="2863">
                  <c:v>14.315</c:v>
                </c:pt>
                <c:pt idx="2864">
                  <c:v>14.32</c:v>
                </c:pt>
                <c:pt idx="2865">
                  <c:v>14.324999999999999</c:v>
                </c:pt>
                <c:pt idx="2866">
                  <c:v>14.33</c:v>
                </c:pt>
                <c:pt idx="2867">
                  <c:v>14.335000000000001</c:v>
                </c:pt>
                <c:pt idx="2868">
                  <c:v>14.34</c:v>
                </c:pt>
                <c:pt idx="2869">
                  <c:v>14.345000000000001</c:v>
                </c:pt>
                <c:pt idx="2870">
                  <c:v>14.35</c:v>
                </c:pt>
                <c:pt idx="2871">
                  <c:v>14.354999999999999</c:v>
                </c:pt>
                <c:pt idx="2872">
                  <c:v>14.360000000000001</c:v>
                </c:pt>
                <c:pt idx="2873">
                  <c:v>14.365</c:v>
                </c:pt>
                <c:pt idx="2874">
                  <c:v>14.370000000000001</c:v>
                </c:pt>
                <c:pt idx="2875">
                  <c:v>14.375</c:v>
                </c:pt>
                <c:pt idx="2876">
                  <c:v>14.379999999999999</c:v>
                </c:pt>
                <c:pt idx="2877">
                  <c:v>14.385</c:v>
                </c:pt>
                <c:pt idx="2878">
                  <c:v>14.389999999999999</c:v>
                </c:pt>
                <c:pt idx="2879">
                  <c:v>14.395000000000001</c:v>
                </c:pt>
                <c:pt idx="2880">
                  <c:v>14.4</c:v>
                </c:pt>
                <c:pt idx="2881">
                  <c:v>14.404999999999999</c:v>
                </c:pt>
                <c:pt idx="2882">
                  <c:v>14.41</c:v>
                </c:pt>
                <c:pt idx="2883">
                  <c:v>14.414999999999999</c:v>
                </c:pt>
                <c:pt idx="2884">
                  <c:v>14.42</c:v>
                </c:pt>
                <c:pt idx="2885">
                  <c:v>14.425000000000001</c:v>
                </c:pt>
                <c:pt idx="2886">
                  <c:v>14.43</c:v>
                </c:pt>
                <c:pt idx="2887">
                  <c:v>14.435</c:v>
                </c:pt>
                <c:pt idx="2888">
                  <c:v>14.44</c:v>
                </c:pt>
                <c:pt idx="2889">
                  <c:v>14.445</c:v>
                </c:pt>
                <c:pt idx="2890">
                  <c:v>14.45</c:v>
                </c:pt>
                <c:pt idx="2891">
                  <c:v>14.455</c:v>
                </c:pt>
                <c:pt idx="2892">
                  <c:v>14.46</c:v>
                </c:pt>
                <c:pt idx="2893">
                  <c:v>14.465</c:v>
                </c:pt>
                <c:pt idx="2894">
                  <c:v>14.47</c:v>
                </c:pt>
                <c:pt idx="2895">
                  <c:v>14.475</c:v>
                </c:pt>
                <c:pt idx="2896">
                  <c:v>14.479999999999999</c:v>
                </c:pt>
                <c:pt idx="2897">
                  <c:v>14.485000000000001</c:v>
                </c:pt>
                <c:pt idx="2898">
                  <c:v>14.49</c:v>
                </c:pt>
                <c:pt idx="2899">
                  <c:v>14.495000000000001</c:v>
                </c:pt>
                <c:pt idx="2900">
                  <c:v>14.5</c:v>
                </c:pt>
                <c:pt idx="2901">
                  <c:v>14.504999999999999</c:v>
                </c:pt>
                <c:pt idx="2902">
                  <c:v>14.51</c:v>
                </c:pt>
                <c:pt idx="2903">
                  <c:v>14.514999999999999</c:v>
                </c:pt>
                <c:pt idx="2904">
                  <c:v>14.520000000000001</c:v>
                </c:pt>
                <c:pt idx="2905">
                  <c:v>14.525</c:v>
                </c:pt>
                <c:pt idx="2906">
                  <c:v>14.53</c:v>
                </c:pt>
                <c:pt idx="2907">
                  <c:v>14.535</c:v>
                </c:pt>
                <c:pt idx="2908">
                  <c:v>14.54</c:v>
                </c:pt>
                <c:pt idx="2909">
                  <c:v>14.545</c:v>
                </c:pt>
                <c:pt idx="2910">
                  <c:v>14.55</c:v>
                </c:pt>
                <c:pt idx="2911">
                  <c:v>14.555</c:v>
                </c:pt>
                <c:pt idx="2912">
                  <c:v>14.56</c:v>
                </c:pt>
                <c:pt idx="2913">
                  <c:v>14.565</c:v>
                </c:pt>
                <c:pt idx="2914">
                  <c:v>14.57</c:v>
                </c:pt>
                <c:pt idx="2915">
                  <c:v>14.574999999999999</c:v>
                </c:pt>
                <c:pt idx="2916">
                  <c:v>14.58</c:v>
                </c:pt>
                <c:pt idx="2917">
                  <c:v>14.585000000000001</c:v>
                </c:pt>
                <c:pt idx="2918">
                  <c:v>14.59</c:v>
                </c:pt>
                <c:pt idx="2919">
                  <c:v>14.595000000000001</c:v>
                </c:pt>
                <c:pt idx="2920">
                  <c:v>14.6</c:v>
                </c:pt>
                <c:pt idx="2921">
                  <c:v>14.604999999999999</c:v>
                </c:pt>
                <c:pt idx="2922">
                  <c:v>14.610000000000001</c:v>
                </c:pt>
                <c:pt idx="2923">
                  <c:v>14.615</c:v>
                </c:pt>
                <c:pt idx="2924">
                  <c:v>14.620000000000001</c:v>
                </c:pt>
                <c:pt idx="2925">
                  <c:v>14.625</c:v>
                </c:pt>
                <c:pt idx="2926">
                  <c:v>14.629999999999999</c:v>
                </c:pt>
                <c:pt idx="2927">
                  <c:v>14.635</c:v>
                </c:pt>
                <c:pt idx="2928">
                  <c:v>14.639999999999999</c:v>
                </c:pt>
                <c:pt idx="2929">
                  <c:v>14.645000000000001</c:v>
                </c:pt>
                <c:pt idx="2930">
                  <c:v>14.65</c:v>
                </c:pt>
                <c:pt idx="2931">
                  <c:v>14.654999999999999</c:v>
                </c:pt>
                <c:pt idx="2932">
                  <c:v>14.66</c:v>
                </c:pt>
                <c:pt idx="2933">
                  <c:v>14.664999999999999</c:v>
                </c:pt>
                <c:pt idx="2934">
                  <c:v>14.67</c:v>
                </c:pt>
                <c:pt idx="2935">
                  <c:v>14.675000000000001</c:v>
                </c:pt>
                <c:pt idx="2936">
                  <c:v>14.68</c:v>
                </c:pt>
                <c:pt idx="2937">
                  <c:v>14.685</c:v>
                </c:pt>
                <c:pt idx="2938">
                  <c:v>14.69</c:v>
                </c:pt>
                <c:pt idx="2939">
                  <c:v>14.695</c:v>
                </c:pt>
                <c:pt idx="2940">
                  <c:v>14.7</c:v>
                </c:pt>
                <c:pt idx="2941">
                  <c:v>14.705</c:v>
                </c:pt>
                <c:pt idx="2942">
                  <c:v>14.71</c:v>
                </c:pt>
                <c:pt idx="2943">
                  <c:v>14.715</c:v>
                </c:pt>
                <c:pt idx="2944">
                  <c:v>14.72</c:v>
                </c:pt>
                <c:pt idx="2945">
                  <c:v>14.725</c:v>
                </c:pt>
                <c:pt idx="2946">
                  <c:v>14.729999999999999</c:v>
                </c:pt>
                <c:pt idx="2947">
                  <c:v>14.735000000000001</c:v>
                </c:pt>
                <c:pt idx="2948">
                  <c:v>14.74</c:v>
                </c:pt>
                <c:pt idx="2949">
                  <c:v>14.745000000000001</c:v>
                </c:pt>
                <c:pt idx="2950">
                  <c:v>14.75</c:v>
                </c:pt>
                <c:pt idx="2951">
                  <c:v>14.754999999999999</c:v>
                </c:pt>
                <c:pt idx="2952">
                  <c:v>14.76</c:v>
                </c:pt>
                <c:pt idx="2953">
                  <c:v>14.764999999999999</c:v>
                </c:pt>
                <c:pt idx="2954">
                  <c:v>14.770000000000001</c:v>
                </c:pt>
                <c:pt idx="2955">
                  <c:v>14.775</c:v>
                </c:pt>
                <c:pt idx="2956">
                  <c:v>14.78</c:v>
                </c:pt>
                <c:pt idx="2957">
                  <c:v>14.785</c:v>
                </c:pt>
                <c:pt idx="2958">
                  <c:v>14.79</c:v>
                </c:pt>
                <c:pt idx="2959">
                  <c:v>14.795</c:v>
                </c:pt>
                <c:pt idx="2960">
                  <c:v>14.8</c:v>
                </c:pt>
                <c:pt idx="2961">
                  <c:v>14.805</c:v>
                </c:pt>
                <c:pt idx="2962">
                  <c:v>14.81</c:v>
                </c:pt>
                <c:pt idx="2963">
                  <c:v>14.815</c:v>
                </c:pt>
                <c:pt idx="2964">
                  <c:v>14.82</c:v>
                </c:pt>
                <c:pt idx="2965">
                  <c:v>14.824999999999999</c:v>
                </c:pt>
                <c:pt idx="2966">
                  <c:v>14.83</c:v>
                </c:pt>
                <c:pt idx="2967">
                  <c:v>14.835000000000001</c:v>
                </c:pt>
                <c:pt idx="2968">
                  <c:v>14.84</c:v>
                </c:pt>
                <c:pt idx="2969">
                  <c:v>14.845000000000001</c:v>
                </c:pt>
                <c:pt idx="2970">
                  <c:v>14.85</c:v>
                </c:pt>
                <c:pt idx="2971">
                  <c:v>14.854999999999999</c:v>
                </c:pt>
                <c:pt idx="2972">
                  <c:v>14.860000000000001</c:v>
                </c:pt>
                <c:pt idx="2973">
                  <c:v>14.865</c:v>
                </c:pt>
                <c:pt idx="2974">
                  <c:v>14.870000000000001</c:v>
                </c:pt>
                <c:pt idx="2975">
                  <c:v>14.875</c:v>
                </c:pt>
                <c:pt idx="2976">
                  <c:v>14.879999999999999</c:v>
                </c:pt>
                <c:pt idx="2977">
                  <c:v>14.885</c:v>
                </c:pt>
                <c:pt idx="2978">
                  <c:v>14.889999999999999</c:v>
                </c:pt>
                <c:pt idx="2979">
                  <c:v>14.895000000000001</c:v>
                </c:pt>
                <c:pt idx="2980">
                  <c:v>14.9</c:v>
                </c:pt>
                <c:pt idx="2981">
                  <c:v>14.904999999999999</c:v>
                </c:pt>
                <c:pt idx="2982">
                  <c:v>14.91</c:v>
                </c:pt>
                <c:pt idx="2983">
                  <c:v>14.914999999999999</c:v>
                </c:pt>
                <c:pt idx="2984">
                  <c:v>14.92</c:v>
                </c:pt>
                <c:pt idx="2985">
                  <c:v>14.925000000000001</c:v>
                </c:pt>
                <c:pt idx="2986">
                  <c:v>14.93</c:v>
                </c:pt>
                <c:pt idx="2987">
                  <c:v>14.935</c:v>
                </c:pt>
                <c:pt idx="2988">
                  <c:v>14.94</c:v>
                </c:pt>
                <c:pt idx="2989">
                  <c:v>14.945</c:v>
                </c:pt>
                <c:pt idx="2990">
                  <c:v>14.95</c:v>
                </c:pt>
                <c:pt idx="2991">
                  <c:v>14.955</c:v>
                </c:pt>
                <c:pt idx="2992">
                  <c:v>14.96</c:v>
                </c:pt>
                <c:pt idx="2993">
                  <c:v>14.965</c:v>
                </c:pt>
                <c:pt idx="2994">
                  <c:v>14.97</c:v>
                </c:pt>
                <c:pt idx="2995">
                  <c:v>14.975</c:v>
                </c:pt>
                <c:pt idx="2996">
                  <c:v>14.979999999999999</c:v>
                </c:pt>
                <c:pt idx="2997">
                  <c:v>14.985000000000001</c:v>
                </c:pt>
                <c:pt idx="2998">
                  <c:v>14.99</c:v>
                </c:pt>
                <c:pt idx="2999">
                  <c:v>14.995000000000001</c:v>
                </c:pt>
                <c:pt idx="3000">
                  <c:v>15</c:v>
                </c:pt>
                <c:pt idx="3001">
                  <c:v>15.004999999999999</c:v>
                </c:pt>
                <c:pt idx="3002">
                  <c:v>15.01</c:v>
                </c:pt>
                <c:pt idx="3003">
                  <c:v>15.014999999999999</c:v>
                </c:pt>
                <c:pt idx="3004">
                  <c:v>15.020000000000001</c:v>
                </c:pt>
                <c:pt idx="3005">
                  <c:v>15.025</c:v>
                </c:pt>
                <c:pt idx="3006">
                  <c:v>15.03</c:v>
                </c:pt>
                <c:pt idx="3007">
                  <c:v>15.035</c:v>
                </c:pt>
                <c:pt idx="3008">
                  <c:v>15.04</c:v>
                </c:pt>
                <c:pt idx="3009">
                  <c:v>15.045</c:v>
                </c:pt>
                <c:pt idx="3010">
                  <c:v>15.05</c:v>
                </c:pt>
                <c:pt idx="3011">
                  <c:v>15.055</c:v>
                </c:pt>
                <c:pt idx="3012">
                  <c:v>15.06</c:v>
                </c:pt>
                <c:pt idx="3013">
                  <c:v>15.065</c:v>
                </c:pt>
                <c:pt idx="3014">
                  <c:v>15.07</c:v>
                </c:pt>
                <c:pt idx="3015">
                  <c:v>15.074999999999999</c:v>
                </c:pt>
                <c:pt idx="3016">
                  <c:v>15.08</c:v>
                </c:pt>
                <c:pt idx="3017">
                  <c:v>15.085000000000001</c:v>
                </c:pt>
                <c:pt idx="3018">
                  <c:v>15.09</c:v>
                </c:pt>
                <c:pt idx="3019">
                  <c:v>15.095000000000001</c:v>
                </c:pt>
                <c:pt idx="3020">
                  <c:v>15.1</c:v>
                </c:pt>
                <c:pt idx="3021">
                  <c:v>15.104999999999999</c:v>
                </c:pt>
                <c:pt idx="3022">
                  <c:v>15.110000000000001</c:v>
                </c:pt>
                <c:pt idx="3023">
                  <c:v>15.115</c:v>
                </c:pt>
                <c:pt idx="3024">
                  <c:v>15.120000000000001</c:v>
                </c:pt>
                <c:pt idx="3025">
                  <c:v>15.125</c:v>
                </c:pt>
                <c:pt idx="3026">
                  <c:v>15.129999999999999</c:v>
                </c:pt>
                <c:pt idx="3027">
                  <c:v>15.135</c:v>
                </c:pt>
                <c:pt idx="3028">
                  <c:v>15.139999999999999</c:v>
                </c:pt>
                <c:pt idx="3029">
                  <c:v>15.145000000000001</c:v>
                </c:pt>
                <c:pt idx="3030">
                  <c:v>15.15</c:v>
                </c:pt>
                <c:pt idx="3031">
                  <c:v>15.154999999999999</c:v>
                </c:pt>
                <c:pt idx="3032">
                  <c:v>15.16</c:v>
                </c:pt>
                <c:pt idx="3033">
                  <c:v>15.164999999999999</c:v>
                </c:pt>
                <c:pt idx="3034">
                  <c:v>15.17</c:v>
                </c:pt>
                <c:pt idx="3035">
                  <c:v>15.175000000000001</c:v>
                </c:pt>
                <c:pt idx="3036">
                  <c:v>15.18</c:v>
                </c:pt>
                <c:pt idx="3037">
                  <c:v>15.185</c:v>
                </c:pt>
                <c:pt idx="3038">
                  <c:v>15.19</c:v>
                </c:pt>
                <c:pt idx="3039">
                  <c:v>15.195</c:v>
                </c:pt>
                <c:pt idx="3040">
                  <c:v>15.2</c:v>
                </c:pt>
                <c:pt idx="3041">
                  <c:v>15.205</c:v>
                </c:pt>
                <c:pt idx="3042">
                  <c:v>15.21</c:v>
                </c:pt>
                <c:pt idx="3043">
                  <c:v>15.215</c:v>
                </c:pt>
                <c:pt idx="3044">
                  <c:v>15.22</c:v>
                </c:pt>
                <c:pt idx="3045">
                  <c:v>15.225</c:v>
                </c:pt>
                <c:pt idx="3046">
                  <c:v>15.229999999999999</c:v>
                </c:pt>
                <c:pt idx="3047">
                  <c:v>15.235000000000001</c:v>
                </c:pt>
                <c:pt idx="3048">
                  <c:v>15.24</c:v>
                </c:pt>
                <c:pt idx="3049">
                  <c:v>15.245000000000001</c:v>
                </c:pt>
                <c:pt idx="3050">
                  <c:v>15.25</c:v>
                </c:pt>
                <c:pt idx="3051">
                  <c:v>15.254999999999999</c:v>
                </c:pt>
                <c:pt idx="3052">
                  <c:v>15.26</c:v>
                </c:pt>
                <c:pt idx="3053">
                  <c:v>15.264999999999999</c:v>
                </c:pt>
                <c:pt idx="3054">
                  <c:v>15.270000000000001</c:v>
                </c:pt>
                <c:pt idx="3055">
                  <c:v>15.275</c:v>
                </c:pt>
                <c:pt idx="3056">
                  <c:v>15.28</c:v>
                </c:pt>
                <c:pt idx="3057">
                  <c:v>15.285</c:v>
                </c:pt>
                <c:pt idx="3058">
                  <c:v>15.29</c:v>
                </c:pt>
                <c:pt idx="3059">
                  <c:v>15.295</c:v>
                </c:pt>
                <c:pt idx="3060">
                  <c:v>15.3</c:v>
                </c:pt>
                <c:pt idx="3061">
                  <c:v>15.305</c:v>
                </c:pt>
                <c:pt idx="3062">
                  <c:v>15.31</c:v>
                </c:pt>
                <c:pt idx="3063">
                  <c:v>15.315</c:v>
                </c:pt>
                <c:pt idx="3064">
                  <c:v>15.32</c:v>
                </c:pt>
                <c:pt idx="3065">
                  <c:v>15.324999999999999</c:v>
                </c:pt>
                <c:pt idx="3066">
                  <c:v>15.33</c:v>
                </c:pt>
                <c:pt idx="3067">
                  <c:v>15.335000000000001</c:v>
                </c:pt>
                <c:pt idx="3068">
                  <c:v>15.34</c:v>
                </c:pt>
                <c:pt idx="3069">
                  <c:v>15.345000000000001</c:v>
                </c:pt>
                <c:pt idx="3070">
                  <c:v>15.35</c:v>
                </c:pt>
                <c:pt idx="3071">
                  <c:v>15.354999999999999</c:v>
                </c:pt>
                <c:pt idx="3072">
                  <c:v>15.360000000000001</c:v>
                </c:pt>
                <c:pt idx="3073">
                  <c:v>15.365</c:v>
                </c:pt>
                <c:pt idx="3074">
                  <c:v>15.370000000000001</c:v>
                </c:pt>
                <c:pt idx="3075">
                  <c:v>15.375</c:v>
                </c:pt>
                <c:pt idx="3076">
                  <c:v>15.379999999999999</c:v>
                </c:pt>
                <c:pt idx="3077">
                  <c:v>15.385</c:v>
                </c:pt>
                <c:pt idx="3078">
                  <c:v>15.389999999999999</c:v>
                </c:pt>
                <c:pt idx="3079">
                  <c:v>15.395000000000001</c:v>
                </c:pt>
                <c:pt idx="3080">
                  <c:v>15.4</c:v>
                </c:pt>
                <c:pt idx="3081">
                  <c:v>15.404999999999999</c:v>
                </c:pt>
                <c:pt idx="3082">
                  <c:v>15.41</c:v>
                </c:pt>
                <c:pt idx="3083">
                  <c:v>15.414999999999999</c:v>
                </c:pt>
                <c:pt idx="3084">
                  <c:v>15.42</c:v>
                </c:pt>
                <c:pt idx="3085">
                  <c:v>15.425000000000001</c:v>
                </c:pt>
                <c:pt idx="3086">
                  <c:v>15.43</c:v>
                </c:pt>
                <c:pt idx="3087">
                  <c:v>15.435</c:v>
                </c:pt>
                <c:pt idx="3088">
                  <c:v>15.44</c:v>
                </c:pt>
                <c:pt idx="3089">
                  <c:v>15.445</c:v>
                </c:pt>
                <c:pt idx="3090">
                  <c:v>15.45</c:v>
                </c:pt>
                <c:pt idx="3091">
                  <c:v>15.455</c:v>
                </c:pt>
                <c:pt idx="3092">
                  <c:v>15.46</c:v>
                </c:pt>
                <c:pt idx="3093">
                  <c:v>15.465</c:v>
                </c:pt>
                <c:pt idx="3094">
                  <c:v>15.47</c:v>
                </c:pt>
                <c:pt idx="3095">
                  <c:v>15.475</c:v>
                </c:pt>
                <c:pt idx="3096">
                  <c:v>15.479999999999999</c:v>
                </c:pt>
                <c:pt idx="3097">
                  <c:v>15.485000000000001</c:v>
                </c:pt>
                <c:pt idx="3098">
                  <c:v>15.49</c:v>
                </c:pt>
                <c:pt idx="3099">
                  <c:v>15.495000000000001</c:v>
                </c:pt>
                <c:pt idx="3100">
                  <c:v>15.5</c:v>
                </c:pt>
                <c:pt idx="3101">
                  <c:v>15.504999999999999</c:v>
                </c:pt>
                <c:pt idx="3102">
                  <c:v>15.51</c:v>
                </c:pt>
                <c:pt idx="3103">
                  <c:v>15.514999999999999</c:v>
                </c:pt>
                <c:pt idx="3104">
                  <c:v>15.520000000000001</c:v>
                </c:pt>
                <c:pt idx="3105">
                  <c:v>15.525</c:v>
                </c:pt>
                <c:pt idx="3106">
                  <c:v>15.53</c:v>
                </c:pt>
                <c:pt idx="3107">
                  <c:v>15.535</c:v>
                </c:pt>
                <c:pt idx="3108">
                  <c:v>15.54</c:v>
                </c:pt>
                <c:pt idx="3109">
                  <c:v>15.545</c:v>
                </c:pt>
                <c:pt idx="3110">
                  <c:v>15.55</c:v>
                </c:pt>
                <c:pt idx="3111">
                  <c:v>15.555</c:v>
                </c:pt>
                <c:pt idx="3112">
                  <c:v>15.56</c:v>
                </c:pt>
                <c:pt idx="3113">
                  <c:v>15.565</c:v>
                </c:pt>
                <c:pt idx="3114">
                  <c:v>15.57</c:v>
                </c:pt>
                <c:pt idx="3115">
                  <c:v>15.574999999999999</c:v>
                </c:pt>
                <c:pt idx="3116">
                  <c:v>15.58</c:v>
                </c:pt>
                <c:pt idx="3117">
                  <c:v>15.585000000000001</c:v>
                </c:pt>
                <c:pt idx="3118">
                  <c:v>15.59</c:v>
                </c:pt>
                <c:pt idx="3119">
                  <c:v>15.595000000000001</c:v>
                </c:pt>
                <c:pt idx="3120">
                  <c:v>15.6</c:v>
                </c:pt>
                <c:pt idx="3121">
                  <c:v>15.604999999999999</c:v>
                </c:pt>
                <c:pt idx="3122">
                  <c:v>15.610000000000001</c:v>
                </c:pt>
                <c:pt idx="3123">
                  <c:v>15.615</c:v>
                </c:pt>
                <c:pt idx="3124">
                  <c:v>15.620000000000001</c:v>
                </c:pt>
                <c:pt idx="3125">
                  <c:v>15.625</c:v>
                </c:pt>
                <c:pt idx="3126">
                  <c:v>15.629999999999999</c:v>
                </c:pt>
                <c:pt idx="3127">
                  <c:v>15.635</c:v>
                </c:pt>
                <c:pt idx="3128">
                  <c:v>15.639999999999999</c:v>
                </c:pt>
                <c:pt idx="3129">
                  <c:v>15.645000000000001</c:v>
                </c:pt>
                <c:pt idx="3130">
                  <c:v>15.65</c:v>
                </c:pt>
                <c:pt idx="3131">
                  <c:v>15.654999999999999</c:v>
                </c:pt>
                <c:pt idx="3132">
                  <c:v>15.66</c:v>
                </c:pt>
                <c:pt idx="3133">
                  <c:v>15.664999999999999</c:v>
                </c:pt>
                <c:pt idx="3134">
                  <c:v>15.67</c:v>
                </c:pt>
                <c:pt idx="3135">
                  <c:v>15.675000000000001</c:v>
                </c:pt>
                <c:pt idx="3136">
                  <c:v>15.68</c:v>
                </c:pt>
                <c:pt idx="3137">
                  <c:v>15.685</c:v>
                </c:pt>
                <c:pt idx="3138">
                  <c:v>15.69</c:v>
                </c:pt>
                <c:pt idx="3139">
                  <c:v>15.695</c:v>
                </c:pt>
                <c:pt idx="3140">
                  <c:v>15.7</c:v>
                </c:pt>
                <c:pt idx="3141">
                  <c:v>15.705</c:v>
                </c:pt>
                <c:pt idx="3142">
                  <c:v>15.71</c:v>
                </c:pt>
                <c:pt idx="3143">
                  <c:v>15.715</c:v>
                </c:pt>
                <c:pt idx="3144">
                  <c:v>15.72</c:v>
                </c:pt>
                <c:pt idx="3145">
                  <c:v>15.725</c:v>
                </c:pt>
                <c:pt idx="3146">
                  <c:v>15.729999999999999</c:v>
                </c:pt>
                <c:pt idx="3147">
                  <c:v>15.735000000000001</c:v>
                </c:pt>
                <c:pt idx="3148">
                  <c:v>15.74</c:v>
                </c:pt>
                <c:pt idx="3149">
                  <c:v>15.745000000000001</c:v>
                </c:pt>
                <c:pt idx="3150">
                  <c:v>15.75</c:v>
                </c:pt>
                <c:pt idx="3151">
                  <c:v>15.754999999999999</c:v>
                </c:pt>
                <c:pt idx="3152">
                  <c:v>15.76</c:v>
                </c:pt>
                <c:pt idx="3153">
                  <c:v>15.764999999999999</c:v>
                </c:pt>
                <c:pt idx="3154">
                  <c:v>15.770000000000001</c:v>
                </c:pt>
                <c:pt idx="3155">
                  <c:v>15.775</c:v>
                </c:pt>
                <c:pt idx="3156">
                  <c:v>15.78</c:v>
                </c:pt>
                <c:pt idx="3157">
                  <c:v>15.785</c:v>
                </c:pt>
                <c:pt idx="3158">
                  <c:v>15.79</c:v>
                </c:pt>
                <c:pt idx="3159">
                  <c:v>15.795</c:v>
                </c:pt>
                <c:pt idx="3160">
                  <c:v>15.8</c:v>
                </c:pt>
                <c:pt idx="3161">
                  <c:v>15.805</c:v>
                </c:pt>
                <c:pt idx="3162">
                  <c:v>15.81</c:v>
                </c:pt>
                <c:pt idx="3163">
                  <c:v>15.815</c:v>
                </c:pt>
                <c:pt idx="3164">
                  <c:v>15.82</c:v>
                </c:pt>
                <c:pt idx="3165">
                  <c:v>15.824999999999999</c:v>
                </c:pt>
                <c:pt idx="3166">
                  <c:v>15.83</c:v>
                </c:pt>
                <c:pt idx="3167">
                  <c:v>15.835000000000001</c:v>
                </c:pt>
                <c:pt idx="3168">
                  <c:v>15.84</c:v>
                </c:pt>
                <c:pt idx="3169">
                  <c:v>15.845000000000001</c:v>
                </c:pt>
                <c:pt idx="3170">
                  <c:v>15.85</c:v>
                </c:pt>
                <c:pt idx="3171">
                  <c:v>15.854999999999999</c:v>
                </c:pt>
                <c:pt idx="3172">
                  <c:v>15.860000000000001</c:v>
                </c:pt>
                <c:pt idx="3173">
                  <c:v>15.865</c:v>
                </c:pt>
                <c:pt idx="3174">
                  <c:v>15.870000000000001</c:v>
                </c:pt>
                <c:pt idx="3175">
                  <c:v>15.875</c:v>
                </c:pt>
                <c:pt idx="3176">
                  <c:v>15.879999999999999</c:v>
                </c:pt>
                <c:pt idx="3177">
                  <c:v>15.885</c:v>
                </c:pt>
                <c:pt idx="3178">
                  <c:v>15.889999999999999</c:v>
                </c:pt>
                <c:pt idx="3179">
                  <c:v>15.895000000000001</c:v>
                </c:pt>
                <c:pt idx="3180">
                  <c:v>15.9</c:v>
                </c:pt>
                <c:pt idx="3181">
                  <c:v>15.904999999999999</c:v>
                </c:pt>
                <c:pt idx="3182">
                  <c:v>15.91</c:v>
                </c:pt>
                <c:pt idx="3183">
                  <c:v>15.914999999999999</c:v>
                </c:pt>
                <c:pt idx="3184">
                  <c:v>15.92</c:v>
                </c:pt>
                <c:pt idx="3185">
                  <c:v>15.925000000000001</c:v>
                </c:pt>
                <c:pt idx="3186">
                  <c:v>15.93</c:v>
                </c:pt>
                <c:pt idx="3187">
                  <c:v>15.935</c:v>
                </c:pt>
                <c:pt idx="3188">
                  <c:v>15.94</c:v>
                </c:pt>
                <c:pt idx="3189">
                  <c:v>15.945</c:v>
                </c:pt>
                <c:pt idx="3190">
                  <c:v>15.95</c:v>
                </c:pt>
                <c:pt idx="3191">
                  <c:v>15.955</c:v>
                </c:pt>
                <c:pt idx="3192">
                  <c:v>15.96</c:v>
                </c:pt>
                <c:pt idx="3193">
                  <c:v>15.965</c:v>
                </c:pt>
                <c:pt idx="3194">
                  <c:v>15.97</c:v>
                </c:pt>
                <c:pt idx="3195">
                  <c:v>15.975</c:v>
                </c:pt>
                <c:pt idx="3196">
                  <c:v>15.979999999999999</c:v>
                </c:pt>
                <c:pt idx="3197">
                  <c:v>15.985000000000001</c:v>
                </c:pt>
                <c:pt idx="3198">
                  <c:v>15.99</c:v>
                </c:pt>
                <c:pt idx="3199">
                  <c:v>15.995000000000001</c:v>
                </c:pt>
                <c:pt idx="3200">
                  <c:v>16</c:v>
                </c:pt>
                <c:pt idx="3201">
                  <c:v>16.004999999999999</c:v>
                </c:pt>
                <c:pt idx="3202">
                  <c:v>16.010000000000002</c:v>
                </c:pt>
                <c:pt idx="3203">
                  <c:v>16.015000000000001</c:v>
                </c:pt>
                <c:pt idx="3204">
                  <c:v>16.02</c:v>
                </c:pt>
                <c:pt idx="3205">
                  <c:v>16.024999999999999</c:v>
                </c:pt>
                <c:pt idx="3206">
                  <c:v>16.029999999999998</c:v>
                </c:pt>
                <c:pt idx="3207">
                  <c:v>16.035</c:v>
                </c:pt>
                <c:pt idx="3208">
                  <c:v>16.04</c:v>
                </c:pt>
                <c:pt idx="3209">
                  <c:v>16.045000000000002</c:v>
                </c:pt>
                <c:pt idx="3210">
                  <c:v>16.05</c:v>
                </c:pt>
                <c:pt idx="3211">
                  <c:v>16.055</c:v>
                </c:pt>
                <c:pt idx="3212">
                  <c:v>16.059999999999999</c:v>
                </c:pt>
                <c:pt idx="3213">
                  <c:v>16.065000000000001</c:v>
                </c:pt>
                <c:pt idx="3214">
                  <c:v>16.07</c:v>
                </c:pt>
                <c:pt idx="3215">
                  <c:v>16.074999999999999</c:v>
                </c:pt>
                <c:pt idx="3216">
                  <c:v>16.079999999999998</c:v>
                </c:pt>
                <c:pt idx="3217">
                  <c:v>16.085000000000001</c:v>
                </c:pt>
                <c:pt idx="3218">
                  <c:v>16.09</c:v>
                </c:pt>
                <c:pt idx="3219">
                  <c:v>16.095000000000002</c:v>
                </c:pt>
                <c:pt idx="3220">
                  <c:v>16.100000000000001</c:v>
                </c:pt>
                <c:pt idx="3221">
                  <c:v>16.105</c:v>
                </c:pt>
                <c:pt idx="3222">
                  <c:v>16.11</c:v>
                </c:pt>
                <c:pt idx="3223">
                  <c:v>16.114999999999998</c:v>
                </c:pt>
                <c:pt idx="3224">
                  <c:v>16.12</c:v>
                </c:pt>
                <c:pt idx="3225">
                  <c:v>16.125</c:v>
                </c:pt>
                <c:pt idx="3226">
                  <c:v>16.13</c:v>
                </c:pt>
                <c:pt idx="3227">
                  <c:v>16.135000000000002</c:v>
                </c:pt>
                <c:pt idx="3228">
                  <c:v>16.14</c:v>
                </c:pt>
                <c:pt idx="3229">
                  <c:v>16.145</c:v>
                </c:pt>
                <c:pt idx="3230">
                  <c:v>16.149999999999999</c:v>
                </c:pt>
                <c:pt idx="3231">
                  <c:v>16.154999999999998</c:v>
                </c:pt>
                <c:pt idx="3232">
                  <c:v>16.16</c:v>
                </c:pt>
                <c:pt idx="3233">
                  <c:v>16.164999999999999</c:v>
                </c:pt>
                <c:pt idx="3234">
                  <c:v>16.170000000000002</c:v>
                </c:pt>
                <c:pt idx="3235">
                  <c:v>16.175000000000001</c:v>
                </c:pt>
                <c:pt idx="3236">
                  <c:v>16.18</c:v>
                </c:pt>
                <c:pt idx="3237">
                  <c:v>16.184999999999999</c:v>
                </c:pt>
                <c:pt idx="3238">
                  <c:v>16.190000000000001</c:v>
                </c:pt>
                <c:pt idx="3239">
                  <c:v>16.195</c:v>
                </c:pt>
                <c:pt idx="3240">
                  <c:v>16.2</c:v>
                </c:pt>
                <c:pt idx="3241">
                  <c:v>16.204999999999998</c:v>
                </c:pt>
                <c:pt idx="3242">
                  <c:v>16.21</c:v>
                </c:pt>
                <c:pt idx="3243">
                  <c:v>16.215</c:v>
                </c:pt>
                <c:pt idx="3244">
                  <c:v>16.220000000000002</c:v>
                </c:pt>
                <c:pt idx="3245">
                  <c:v>16.225000000000001</c:v>
                </c:pt>
                <c:pt idx="3246">
                  <c:v>16.23</c:v>
                </c:pt>
                <c:pt idx="3247">
                  <c:v>16.234999999999999</c:v>
                </c:pt>
                <c:pt idx="3248">
                  <c:v>16.239999999999998</c:v>
                </c:pt>
                <c:pt idx="3249">
                  <c:v>16.245000000000001</c:v>
                </c:pt>
                <c:pt idx="3250">
                  <c:v>16.25</c:v>
                </c:pt>
                <c:pt idx="3251">
                  <c:v>16.254999999999999</c:v>
                </c:pt>
                <c:pt idx="3252">
                  <c:v>16.260000000000002</c:v>
                </c:pt>
                <c:pt idx="3253">
                  <c:v>16.265000000000001</c:v>
                </c:pt>
                <c:pt idx="3254">
                  <c:v>16.27</c:v>
                </c:pt>
                <c:pt idx="3255">
                  <c:v>16.274999999999999</c:v>
                </c:pt>
                <c:pt idx="3256">
                  <c:v>16.279999999999998</c:v>
                </c:pt>
                <c:pt idx="3257">
                  <c:v>16.285</c:v>
                </c:pt>
                <c:pt idx="3258">
                  <c:v>16.29</c:v>
                </c:pt>
                <c:pt idx="3259">
                  <c:v>16.295000000000002</c:v>
                </c:pt>
                <c:pt idx="3260">
                  <c:v>16.3</c:v>
                </c:pt>
                <c:pt idx="3261">
                  <c:v>16.305</c:v>
                </c:pt>
                <c:pt idx="3262">
                  <c:v>16.309999999999999</c:v>
                </c:pt>
                <c:pt idx="3263">
                  <c:v>16.315000000000001</c:v>
                </c:pt>
                <c:pt idx="3264">
                  <c:v>16.32</c:v>
                </c:pt>
                <c:pt idx="3265">
                  <c:v>16.324999999999999</c:v>
                </c:pt>
                <c:pt idx="3266">
                  <c:v>16.329999999999998</c:v>
                </c:pt>
                <c:pt idx="3267">
                  <c:v>16.335000000000001</c:v>
                </c:pt>
                <c:pt idx="3268">
                  <c:v>16.34</c:v>
                </c:pt>
                <c:pt idx="3269">
                  <c:v>16.345000000000002</c:v>
                </c:pt>
                <c:pt idx="3270">
                  <c:v>16.350000000000001</c:v>
                </c:pt>
                <c:pt idx="3271">
                  <c:v>16.355</c:v>
                </c:pt>
                <c:pt idx="3272">
                  <c:v>16.36</c:v>
                </c:pt>
                <c:pt idx="3273">
                  <c:v>16.364999999999998</c:v>
                </c:pt>
                <c:pt idx="3274">
                  <c:v>16.37</c:v>
                </c:pt>
                <c:pt idx="3275">
                  <c:v>16.375</c:v>
                </c:pt>
                <c:pt idx="3276">
                  <c:v>16.38</c:v>
                </c:pt>
                <c:pt idx="3277">
                  <c:v>16.385000000000002</c:v>
                </c:pt>
                <c:pt idx="3278">
                  <c:v>16.39</c:v>
                </c:pt>
                <c:pt idx="3279">
                  <c:v>16.395</c:v>
                </c:pt>
                <c:pt idx="3280">
                  <c:v>16.399999999999999</c:v>
                </c:pt>
                <c:pt idx="3281">
                  <c:v>16.404999999999998</c:v>
                </c:pt>
                <c:pt idx="3282">
                  <c:v>16.41</c:v>
                </c:pt>
                <c:pt idx="3283">
                  <c:v>16.414999999999999</c:v>
                </c:pt>
                <c:pt idx="3284">
                  <c:v>16.420000000000002</c:v>
                </c:pt>
                <c:pt idx="3285">
                  <c:v>16.425000000000001</c:v>
                </c:pt>
                <c:pt idx="3286">
                  <c:v>16.43</c:v>
                </c:pt>
                <c:pt idx="3287">
                  <c:v>16.434999999999999</c:v>
                </c:pt>
                <c:pt idx="3288">
                  <c:v>16.440000000000001</c:v>
                </c:pt>
                <c:pt idx="3289">
                  <c:v>16.445</c:v>
                </c:pt>
                <c:pt idx="3290">
                  <c:v>16.45</c:v>
                </c:pt>
                <c:pt idx="3291">
                  <c:v>16.454999999999998</c:v>
                </c:pt>
                <c:pt idx="3292">
                  <c:v>16.46</c:v>
                </c:pt>
                <c:pt idx="3293">
                  <c:v>16.465</c:v>
                </c:pt>
                <c:pt idx="3294">
                  <c:v>16.470000000000002</c:v>
                </c:pt>
                <c:pt idx="3295">
                  <c:v>16.475000000000001</c:v>
                </c:pt>
                <c:pt idx="3296">
                  <c:v>16.48</c:v>
                </c:pt>
                <c:pt idx="3297">
                  <c:v>16.484999999999999</c:v>
                </c:pt>
                <c:pt idx="3298">
                  <c:v>16.489999999999998</c:v>
                </c:pt>
                <c:pt idx="3299">
                  <c:v>16.495000000000001</c:v>
                </c:pt>
                <c:pt idx="3300">
                  <c:v>16.5</c:v>
                </c:pt>
                <c:pt idx="3301">
                  <c:v>16.504999999999999</c:v>
                </c:pt>
                <c:pt idx="3302">
                  <c:v>16.510000000000002</c:v>
                </c:pt>
                <c:pt idx="3303">
                  <c:v>16.515000000000001</c:v>
                </c:pt>
                <c:pt idx="3304">
                  <c:v>16.52</c:v>
                </c:pt>
                <c:pt idx="3305">
                  <c:v>16.524999999999999</c:v>
                </c:pt>
                <c:pt idx="3306">
                  <c:v>16.529999999999998</c:v>
                </c:pt>
                <c:pt idx="3307">
                  <c:v>16.535</c:v>
                </c:pt>
                <c:pt idx="3308">
                  <c:v>16.54</c:v>
                </c:pt>
                <c:pt idx="3309">
                  <c:v>16.545000000000002</c:v>
                </c:pt>
                <c:pt idx="3310">
                  <c:v>16.55</c:v>
                </c:pt>
                <c:pt idx="3311">
                  <c:v>16.555</c:v>
                </c:pt>
                <c:pt idx="3312">
                  <c:v>16.559999999999999</c:v>
                </c:pt>
                <c:pt idx="3313">
                  <c:v>16.565000000000001</c:v>
                </c:pt>
                <c:pt idx="3314">
                  <c:v>16.57</c:v>
                </c:pt>
                <c:pt idx="3315">
                  <c:v>16.574999999999999</c:v>
                </c:pt>
                <c:pt idx="3316">
                  <c:v>16.579999999999998</c:v>
                </c:pt>
                <c:pt idx="3317">
                  <c:v>16.585000000000001</c:v>
                </c:pt>
                <c:pt idx="3318">
                  <c:v>16.59</c:v>
                </c:pt>
                <c:pt idx="3319">
                  <c:v>16.595000000000002</c:v>
                </c:pt>
                <c:pt idx="3320">
                  <c:v>16.600000000000001</c:v>
                </c:pt>
                <c:pt idx="3321">
                  <c:v>16.605</c:v>
                </c:pt>
                <c:pt idx="3322">
                  <c:v>16.61</c:v>
                </c:pt>
                <c:pt idx="3323">
                  <c:v>16.614999999999998</c:v>
                </c:pt>
                <c:pt idx="3324">
                  <c:v>16.62</c:v>
                </c:pt>
                <c:pt idx="3325">
                  <c:v>16.625</c:v>
                </c:pt>
                <c:pt idx="3326">
                  <c:v>16.63</c:v>
                </c:pt>
                <c:pt idx="3327">
                  <c:v>16.635000000000002</c:v>
                </c:pt>
                <c:pt idx="3328">
                  <c:v>16.64</c:v>
                </c:pt>
                <c:pt idx="3329">
                  <c:v>16.645</c:v>
                </c:pt>
                <c:pt idx="3330">
                  <c:v>16.649999999999999</c:v>
                </c:pt>
                <c:pt idx="3331">
                  <c:v>16.654999999999998</c:v>
                </c:pt>
                <c:pt idx="3332">
                  <c:v>16.66</c:v>
                </c:pt>
                <c:pt idx="3333">
                  <c:v>16.664999999999999</c:v>
                </c:pt>
                <c:pt idx="3334">
                  <c:v>16.670000000000002</c:v>
                </c:pt>
                <c:pt idx="3335">
                  <c:v>16.675000000000001</c:v>
                </c:pt>
                <c:pt idx="3336">
                  <c:v>16.68</c:v>
                </c:pt>
                <c:pt idx="3337">
                  <c:v>16.684999999999999</c:v>
                </c:pt>
                <c:pt idx="3338">
                  <c:v>16.690000000000001</c:v>
                </c:pt>
                <c:pt idx="3339">
                  <c:v>16.695</c:v>
                </c:pt>
                <c:pt idx="3340">
                  <c:v>16.7</c:v>
                </c:pt>
                <c:pt idx="3341">
                  <c:v>16.704999999999998</c:v>
                </c:pt>
                <c:pt idx="3342">
                  <c:v>16.71</c:v>
                </c:pt>
                <c:pt idx="3343">
                  <c:v>16.715</c:v>
                </c:pt>
                <c:pt idx="3344">
                  <c:v>16.720000000000002</c:v>
                </c:pt>
                <c:pt idx="3345">
                  <c:v>16.725000000000001</c:v>
                </c:pt>
                <c:pt idx="3346">
                  <c:v>16.73</c:v>
                </c:pt>
                <c:pt idx="3347">
                  <c:v>16.734999999999999</c:v>
                </c:pt>
                <c:pt idx="3348">
                  <c:v>16.739999999999998</c:v>
                </c:pt>
                <c:pt idx="3349">
                  <c:v>16.745000000000001</c:v>
                </c:pt>
                <c:pt idx="3350">
                  <c:v>16.75</c:v>
                </c:pt>
                <c:pt idx="3351">
                  <c:v>16.754999999999999</c:v>
                </c:pt>
                <c:pt idx="3352">
                  <c:v>16.760000000000002</c:v>
                </c:pt>
                <c:pt idx="3353">
                  <c:v>16.765000000000001</c:v>
                </c:pt>
                <c:pt idx="3354">
                  <c:v>16.77</c:v>
                </c:pt>
                <c:pt idx="3355">
                  <c:v>16.774999999999999</c:v>
                </c:pt>
                <c:pt idx="3356">
                  <c:v>16.779999999999998</c:v>
                </c:pt>
                <c:pt idx="3357">
                  <c:v>16.785</c:v>
                </c:pt>
                <c:pt idx="3358">
                  <c:v>16.79</c:v>
                </c:pt>
                <c:pt idx="3359">
                  <c:v>16.795000000000002</c:v>
                </c:pt>
                <c:pt idx="3360">
                  <c:v>16.8</c:v>
                </c:pt>
                <c:pt idx="3361">
                  <c:v>16.805</c:v>
                </c:pt>
                <c:pt idx="3362">
                  <c:v>16.809999999999999</c:v>
                </c:pt>
                <c:pt idx="3363">
                  <c:v>16.815000000000001</c:v>
                </c:pt>
                <c:pt idx="3364">
                  <c:v>16.82</c:v>
                </c:pt>
                <c:pt idx="3365">
                  <c:v>16.824999999999999</c:v>
                </c:pt>
                <c:pt idx="3366">
                  <c:v>16.829999999999998</c:v>
                </c:pt>
                <c:pt idx="3367">
                  <c:v>16.835000000000001</c:v>
                </c:pt>
                <c:pt idx="3368">
                  <c:v>16.84</c:v>
                </c:pt>
                <c:pt idx="3369">
                  <c:v>16.845000000000002</c:v>
                </c:pt>
                <c:pt idx="3370">
                  <c:v>16.850000000000001</c:v>
                </c:pt>
                <c:pt idx="3371">
                  <c:v>16.855</c:v>
                </c:pt>
                <c:pt idx="3372">
                  <c:v>16.86</c:v>
                </c:pt>
                <c:pt idx="3373">
                  <c:v>16.864999999999998</c:v>
                </c:pt>
                <c:pt idx="3374">
                  <c:v>16.87</c:v>
                </c:pt>
                <c:pt idx="3375">
                  <c:v>16.875</c:v>
                </c:pt>
                <c:pt idx="3376">
                  <c:v>16.88</c:v>
                </c:pt>
                <c:pt idx="3377">
                  <c:v>16.885000000000002</c:v>
                </c:pt>
                <c:pt idx="3378">
                  <c:v>16.89</c:v>
                </c:pt>
                <c:pt idx="3379">
                  <c:v>16.895</c:v>
                </c:pt>
                <c:pt idx="3380">
                  <c:v>16.899999999999999</c:v>
                </c:pt>
                <c:pt idx="3381">
                  <c:v>16.904999999999998</c:v>
                </c:pt>
                <c:pt idx="3382">
                  <c:v>16.91</c:v>
                </c:pt>
                <c:pt idx="3383">
                  <c:v>16.914999999999999</c:v>
                </c:pt>
                <c:pt idx="3384">
                  <c:v>16.920000000000002</c:v>
                </c:pt>
                <c:pt idx="3385">
                  <c:v>16.925000000000001</c:v>
                </c:pt>
                <c:pt idx="3386">
                  <c:v>16.93</c:v>
                </c:pt>
                <c:pt idx="3387">
                  <c:v>16.934999999999999</c:v>
                </c:pt>
                <c:pt idx="3388">
                  <c:v>16.940000000000001</c:v>
                </c:pt>
                <c:pt idx="3389">
                  <c:v>16.945</c:v>
                </c:pt>
                <c:pt idx="3390">
                  <c:v>16.95</c:v>
                </c:pt>
                <c:pt idx="3391">
                  <c:v>16.954999999999998</c:v>
                </c:pt>
                <c:pt idx="3392">
                  <c:v>16.96</c:v>
                </c:pt>
                <c:pt idx="3393">
                  <c:v>16.965</c:v>
                </c:pt>
                <c:pt idx="3394">
                  <c:v>16.970000000000002</c:v>
                </c:pt>
                <c:pt idx="3395">
                  <c:v>16.975000000000001</c:v>
                </c:pt>
                <c:pt idx="3396">
                  <c:v>16.98</c:v>
                </c:pt>
                <c:pt idx="3397">
                  <c:v>16.984999999999999</c:v>
                </c:pt>
                <c:pt idx="3398">
                  <c:v>16.989999999999998</c:v>
                </c:pt>
                <c:pt idx="3399">
                  <c:v>16.995000000000001</c:v>
                </c:pt>
                <c:pt idx="3400">
                  <c:v>17</c:v>
                </c:pt>
                <c:pt idx="3401">
                  <c:v>17.004999999999999</c:v>
                </c:pt>
                <c:pt idx="3402">
                  <c:v>17.010000000000002</c:v>
                </c:pt>
                <c:pt idx="3403">
                  <c:v>17.015000000000001</c:v>
                </c:pt>
                <c:pt idx="3404">
                  <c:v>17.02</c:v>
                </c:pt>
                <c:pt idx="3405">
                  <c:v>17.024999999999999</c:v>
                </c:pt>
                <c:pt idx="3406">
                  <c:v>17.029999999999998</c:v>
                </c:pt>
                <c:pt idx="3407">
                  <c:v>17.035</c:v>
                </c:pt>
                <c:pt idx="3408">
                  <c:v>17.04</c:v>
                </c:pt>
                <c:pt idx="3409">
                  <c:v>17.045000000000002</c:v>
                </c:pt>
                <c:pt idx="3410">
                  <c:v>17.05</c:v>
                </c:pt>
                <c:pt idx="3411">
                  <c:v>17.055</c:v>
                </c:pt>
                <c:pt idx="3412">
                  <c:v>17.059999999999999</c:v>
                </c:pt>
                <c:pt idx="3413">
                  <c:v>17.065000000000001</c:v>
                </c:pt>
                <c:pt idx="3414">
                  <c:v>17.07</c:v>
                </c:pt>
                <c:pt idx="3415">
                  <c:v>17.074999999999999</c:v>
                </c:pt>
                <c:pt idx="3416">
                  <c:v>17.079999999999998</c:v>
                </c:pt>
                <c:pt idx="3417">
                  <c:v>17.084999999999997</c:v>
                </c:pt>
                <c:pt idx="3418">
                  <c:v>17.09</c:v>
                </c:pt>
                <c:pt idx="3419">
                  <c:v>17.095000000000002</c:v>
                </c:pt>
                <c:pt idx="3420">
                  <c:v>17.100000000000001</c:v>
                </c:pt>
                <c:pt idx="3421">
                  <c:v>17.105</c:v>
                </c:pt>
                <c:pt idx="3422">
                  <c:v>17.11</c:v>
                </c:pt>
                <c:pt idx="3423">
                  <c:v>17.115000000000002</c:v>
                </c:pt>
                <c:pt idx="3424">
                  <c:v>17.12</c:v>
                </c:pt>
                <c:pt idx="3425">
                  <c:v>17.125</c:v>
                </c:pt>
                <c:pt idx="3426">
                  <c:v>17.13</c:v>
                </c:pt>
                <c:pt idx="3427">
                  <c:v>17.134999999999998</c:v>
                </c:pt>
                <c:pt idx="3428">
                  <c:v>17.14</c:v>
                </c:pt>
                <c:pt idx="3429">
                  <c:v>17.145</c:v>
                </c:pt>
                <c:pt idx="3430">
                  <c:v>17.149999999999999</c:v>
                </c:pt>
                <c:pt idx="3431">
                  <c:v>17.154999999999998</c:v>
                </c:pt>
                <c:pt idx="3432">
                  <c:v>17.16</c:v>
                </c:pt>
                <c:pt idx="3433">
                  <c:v>17.165000000000003</c:v>
                </c:pt>
                <c:pt idx="3434">
                  <c:v>17.170000000000002</c:v>
                </c:pt>
                <c:pt idx="3435">
                  <c:v>17.175000000000001</c:v>
                </c:pt>
                <c:pt idx="3436">
                  <c:v>17.18</c:v>
                </c:pt>
                <c:pt idx="3437">
                  <c:v>17.184999999999999</c:v>
                </c:pt>
                <c:pt idx="3438">
                  <c:v>17.190000000000001</c:v>
                </c:pt>
                <c:pt idx="3439">
                  <c:v>17.195</c:v>
                </c:pt>
                <c:pt idx="3440">
                  <c:v>17.2</c:v>
                </c:pt>
                <c:pt idx="3441">
                  <c:v>17.204999999999998</c:v>
                </c:pt>
                <c:pt idx="3442">
                  <c:v>17.209999999999997</c:v>
                </c:pt>
                <c:pt idx="3443">
                  <c:v>17.215</c:v>
                </c:pt>
                <c:pt idx="3444">
                  <c:v>17.220000000000002</c:v>
                </c:pt>
                <c:pt idx="3445">
                  <c:v>17.225000000000001</c:v>
                </c:pt>
                <c:pt idx="3446">
                  <c:v>17.23</c:v>
                </c:pt>
                <c:pt idx="3447">
                  <c:v>17.234999999999999</c:v>
                </c:pt>
                <c:pt idx="3448">
                  <c:v>17.240000000000002</c:v>
                </c:pt>
                <c:pt idx="3449">
                  <c:v>17.245000000000001</c:v>
                </c:pt>
                <c:pt idx="3450">
                  <c:v>17.25</c:v>
                </c:pt>
                <c:pt idx="3451">
                  <c:v>17.254999999999999</c:v>
                </c:pt>
                <c:pt idx="3452">
                  <c:v>17.259999999999998</c:v>
                </c:pt>
                <c:pt idx="3453">
                  <c:v>17.265000000000001</c:v>
                </c:pt>
                <c:pt idx="3454">
                  <c:v>17.27</c:v>
                </c:pt>
                <c:pt idx="3455">
                  <c:v>17.274999999999999</c:v>
                </c:pt>
                <c:pt idx="3456">
                  <c:v>17.279999999999998</c:v>
                </c:pt>
                <c:pt idx="3457">
                  <c:v>17.285</c:v>
                </c:pt>
                <c:pt idx="3458">
                  <c:v>17.290000000000003</c:v>
                </c:pt>
                <c:pt idx="3459">
                  <c:v>17.295000000000002</c:v>
                </c:pt>
                <c:pt idx="3460">
                  <c:v>17.3</c:v>
                </c:pt>
                <c:pt idx="3461">
                  <c:v>17.305</c:v>
                </c:pt>
                <c:pt idx="3462">
                  <c:v>17.309999999999999</c:v>
                </c:pt>
                <c:pt idx="3463">
                  <c:v>17.315000000000001</c:v>
                </c:pt>
                <c:pt idx="3464">
                  <c:v>17.32</c:v>
                </c:pt>
                <c:pt idx="3465">
                  <c:v>17.324999999999999</c:v>
                </c:pt>
                <c:pt idx="3466">
                  <c:v>17.329999999999998</c:v>
                </c:pt>
                <c:pt idx="3467">
                  <c:v>17.334999999999997</c:v>
                </c:pt>
                <c:pt idx="3468">
                  <c:v>17.34</c:v>
                </c:pt>
                <c:pt idx="3469">
                  <c:v>17.345000000000002</c:v>
                </c:pt>
                <c:pt idx="3470">
                  <c:v>17.350000000000001</c:v>
                </c:pt>
                <c:pt idx="3471">
                  <c:v>17.355</c:v>
                </c:pt>
                <c:pt idx="3472">
                  <c:v>17.36</c:v>
                </c:pt>
                <c:pt idx="3473">
                  <c:v>17.365000000000002</c:v>
                </c:pt>
                <c:pt idx="3474">
                  <c:v>17.37</c:v>
                </c:pt>
                <c:pt idx="3475">
                  <c:v>17.375</c:v>
                </c:pt>
                <c:pt idx="3476">
                  <c:v>17.38</c:v>
                </c:pt>
                <c:pt idx="3477">
                  <c:v>17.384999999999998</c:v>
                </c:pt>
                <c:pt idx="3478">
                  <c:v>17.39</c:v>
                </c:pt>
                <c:pt idx="3479">
                  <c:v>17.395</c:v>
                </c:pt>
                <c:pt idx="3480">
                  <c:v>17.399999999999999</c:v>
                </c:pt>
                <c:pt idx="3481">
                  <c:v>17.404999999999998</c:v>
                </c:pt>
                <c:pt idx="3482">
                  <c:v>17.41</c:v>
                </c:pt>
                <c:pt idx="3483">
                  <c:v>17.415000000000003</c:v>
                </c:pt>
                <c:pt idx="3484">
                  <c:v>17.420000000000002</c:v>
                </c:pt>
                <c:pt idx="3485">
                  <c:v>17.425000000000001</c:v>
                </c:pt>
                <c:pt idx="3486">
                  <c:v>17.43</c:v>
                </c:pt>
                <c:pt idx="3487">
                  <c:v>17.434999999999999</c:v>
                </c:pt>
                <c:pt idx="3488">
                  <c:v>17.440000000000001</c:v>
                </c:pt>
                <c:pt idx="3489">
                  <c:v>17.445</c:v>
                </c:pt>
                <c:pt idx="3490">
                  <c:v>17.45</c:v>
                </c:pt>
                <c:pt idx="3491">
                  <c:v>17.454999999999998</c:v>
                </c:pt>
                <c:pt idx="3492">
                  <c:v>17.459999999999997</c:v>
                </c:pt>
                <c:pt idx="3493">
                  <c:v>17.465</c:v>
                </c:pt>
                <c:pt idx="3494">
                  <c:v>17.470000000000002</c:v>
                </c:pt>
                <c:pt idx="3495">
                  <c:v>17.475000000000001</c:v>
                </c:pt>
                <c:pt idx="3496">
                  <c:v>17.48</c:v>
                </c:pt>
                <c:pt idx="3497">
                  <c:v>17.484999999999999</c:v>
                </c:pt>
                <c:pt idx="3498">
                  <c:v>17.490000000000002</c:v>
                </c:pt>
                <c:pt idx="3499">
                  <c:v>17.495000000000001</c:v>
                </c:pt>
                <c:pt idx="3500">
                  <c:v>17.5</c:v>
                </c:pt>
                <c:pt idx="3501">
                  <c:v>17.504999999999999</c:v>
                </c:pt>
                <c:pt idx="3502">
                  <c:v>17.509999999999998</c:v>
                </c:pt>
                <c:pt idx="3503">
                  <c:v>17.515000000000001</c:v>
                </c:pt>
                <c:pt idx="3504">
                  <c:v>17.52</c:v>
                </c:pt>
                <c:pt idx="3505">
                  <c:v>17.524999999999999</c:v>
                </c:pt>
                <c:pt idx="3506">
                  <c:v>17.529999999999998</c:v>
                </c:pt>
                <c:pt idx="3507">
                  <c:v>17.535</c:v>
                </c:pt>
                <c:pt idx="3508">
                  <c:v>17.540000000000003</c:v>
                </c:pt>
                <c:pt idx="3509">
                  <c:v>17.545000000000002</c:v>
                </c:pt>
                <c:pt idx="3510">
                  <c:v>17.55</c:v>
                </c:pt>
                <c:pt idx="3511">
                  <c:v>17.555</c:v>
                </c:pt>
                <c:pt idx="3512">
                  <c:v>17.559999999999999</c:v>
                </c:pt>
                <c:pt idx="3513">
                  <c:v>17.565000000000001</c:v>
                </c:pt>
                <c:pt idx="3514">
                  <c:v>17.57</c:v>
                </c:pt>
                <c:pt idx="3515">
                  <c:v>17.574999999999999</c:v>
                </c:pt>
                <c:pt idx="3516">
                  <c:v>17.579999999999998</c:v>
                </c:pt>
                <c:pt idx="3517">
                  <c:v>17.584999999999997</c:v>
                </c:pt>
                <c:pt idx="3518">
                  <c:v>17.59</c:v>
                </c:pt>
                <c:pt idx="3519">
                  <c:v>17.595000000000002</c:v>
                </c:pt>
                <c:pt idx="3520">
                  <c:v>17.600000000000001</c:v>
                </c:pt>
                <c:pt idx="3521">
                  <c:v>17.605</c:v>
                </c:pt>
                <c:pt idx="3522">
                  <c:v>17.61</c:v>
                </c:pt>
                <c:pt idx="3523">
                  <c:v>17.615000000000002</c:v>
                </c:pt>
                <c:pt idx="3524">
                  <c:v>17.62</c:v>
                </c:pt>
                <c:pt idx="3525">
                  <c:v>17.625</c:v>
                </c:pt>
                <c:pt idx="3526">
                  <c:v>17.63</c:v>
                </c:pt>
                <c:pt idx="3527">
                  <c:v>17.634999999999998</c:v>
                </c:pt>
                <c:pt idx="3528">
                  <c:v>17.64</c:v>
                </c:pt>
                <c:pt idx="3529">
                  <c:v>17.645</c:v>
                </c:pt>
                <c:pt idx="3530">
                  <c:v>17.649999999999999</c:v>
                </c:pt>
                <c:pt idx="3531">
                  <c:v>17.654999999999998</c:v>
                </c:pt>
                <c:pt idx="3532">
                  <c:v>17.66</c:v>
                </c:pt>
                <c:pt idx="3533">
                  <c:v>17.665000000000003</c:v>
                </c:pt>
                <c:pt idx="3534">
                  <c:v>17.670000000000002</c:v>
                </c:pt>
                <c:pt idx="3535">
                  <c:v>17.675000000000001</c:v>
                </c:pt>
                <c:pt idx="3536">
                  <c:v>17.68</c:v>
                </c:pt>
                <c:pt idx="3537">
                  <c:v>17.684999999999999</c:v>
                </c:pt>
                <c:pt idx="3538">
                  <c:v>17.690000000000001</c:v>
                </c:pt>
                <c:pt idx="3539">
                  <c:v>17.695</c:v>
                </c:pt>
                <c:pt idx="3540">
                  <c:v>17.7</c:v>
                </c:pt>
                <c:pt idx="3541">
                  <c:v>17.704999999999998</c:v>
                </c:pt>
                <c:pt idx="3542">
                  <c:v>17.709999999999997</c:v>
                </c:pt>
                <c:pt idx="3543">
                  <c:v>17.715</c:v>
                </c:pt>
                <c:pt idx="3544">
                  <c:v>17.720000000000002</c:v>
                </c:pt>
                <c:pt idx="3545">
                  <c:v>17.725000000000001</c:v>
                </c:pt>
                <c:pt idx="3546">
                  <c:v>17.73</c:v>
                </c:pt>
                <c:pt idx="3547">
                  <c:v>17.734999999999999</c:v>
                </c:pt>
                <c:pt idx="3548">
                  <c:v>17.740000000000002</c:v>
                </c:pt>
                <c:pt idx="3549">
                  <c:v>17.745000000000001</c:v>
                </c:pt>
                <c:pt idx="3550">
                  <c:v>17.75</c:v>
                </c:pt>
                <c:pt idx="3551">
                  <c:v>17.754999999999999</c:v>
                </c:pt>
                <c:pt idx="3552">
                  <c:v>17.759999999999998</c:v>
                </c:pt>
                <c:pt idx="3553">
                  <c:v>17.765000000000001</c:v>
                </c:pt>
                <c:pt idx="3554">
                  <c:v>17.77</c:v>
                </c:pt>
                <c:pt idx="3555">
                  <c:v>17.774999999999999</c:v>
                </c:pt>
                <c:pt idx="3556">
                  <c:v>17.779999999999998</c:v>
                </c:pt>
                <c:pt idx="3557">
                  <c:v>17.785</c:v>
                </c:pt>
                <c:pt idx="3558">
                  <c:v>17.790000000000003</c:v>
                </c:pt>
                <c:pt idx="3559">
                  <c:v>17.795000000000002</c:v>
                </c:pt>
                <c:pt idx="3560">
                  <c:v>17.8</c:v>
                </c:pt>
                <c:pt idx="3561">
                  <c:v>17.805</c:v>
                </c:pt>
                <c:pt idx="3562">
                  <c:v>17.809999999999999</c:v>
                </c:pt>
                <c:pt idx="3563">
                  <c:v>17.815000000000001</c:v>
                </c:pt>
                <c:pt idx="3564">
                  <c:v>17.82</c:v>
                </c:pt>
                <c:pt idx="3565">
                  <c:v>17.824999999999999</c:v>
                </c:pt>
                <c:pt idx="3566">
                  <c:v>17.829999999999998</c:v>
                </c:pt>
                <c:pt idx="3567">
                  <c:v>17.834999999999997</c:v>
                </c:pt>
                <c:pt idx="3568">
                  <c:v>17.84</c:v>
                </c:pt>
                <c:pt idx="3569">
                  <c:v>17.845000000000002</c:v>
                </c:pt>
                <c:pt idx="3570">
                  <c:v>17.850000000000001</c:v>
                </c:pt>
                <c:pt idx="3571">
                  <c:v>17.855</c:v>
                </c:pt>
                <c:pt idx="3572">
                  <c:v>17.86</c:v>
                </c:pt>
                <c:pt idx="3573">
                  <c:v>17.865000000000002</c:v>
                </c:pt>
                <c:pt idx="3574">
                  <c:v>17.87</c:v>
                </c:pt>
                <c:pt idx="3575">
                  <c:v>17.875</c:v>
                </c:pt>
                <c:pt idx="3576">
                  <c:v>17.88</c:v>
                </c:pt>
                <c:pt idx="3577">
                  <c:v>17.884999999999998</c:v>
                </c:pt>
                <c:pt idx="3578">
                  <c:v>17.89</c:v>
                </c:pt>
                <c:pt idx="3579">
                  <c:v>17.895</c:v>
                </c:pt>
                <c:pt idx="3580">
                  <c:v>17.899999999999999</c:v>
                </c:pt>
                <c:pt idx="3581">
                  <c:v>17.904999999999998</c:v>
                </c:pt>
                <c:pt idx="3582">
                  <c:v>17.91</c:v>
                </c:pt>
                <c:pt idx="3583">
                  <c:v>17.915000000000003</c:v>
                </c:pt>
                <c:pt idx="3584">
                  <c:v>17.920000000000002</c:v>
                </c:pt>
                <c:pt idx="3585">
                  <c:v>17.925000000000001</c:v>
                </c:pt>
                <c:pt idx="3586">
                  <c:v>17.93</c:v>
                </c:pt>
                <c:pt idx="3587">
                  <c:v>17.934999999999999</c:v>
                </c:pt>
                <c:pt idx="3588">
                  <c:v>17.940000000000001</c:v>
                </c:pt>
                <c:pt idx="3589">
                  <c:v>17.945</c:v>
                </c:pt>
                <c:pt idx="3590">
                  <c:v>17.95</c:v>
                </c:pt>
                <c:pt idx="3591">
                  <c:v>17.954999999999998</c:v>
                </c:pt>
                <c:pt idx="3592">
                  <c:v>17.959999999999997</c:v>
                </c:pt>
                <c:pt idx="3593">
                  <c:v>17.965</c:v>
                </c:pt>
                <c:pt idx="3594">
                  <c:v>17.970000000000002</c:v>
                </c:pt>
                <c:pt idx="3595">
                  <c:v>17.975000000000001</c:v>
                </c:pt>
                <c:pt idx="3596">
                  <c:v>17.98</c:v>
                </c:pt>
                <c:pt idx="3597">
                  <c:v>17.984999999999999</c:v>
                </c:pt>
                <c:pt idx="3598">
                  <c:v>17.990000000000002</c:v>
                </c:pt>
                <c:pt idx="3599">
                  <c:v>17.995000000000001</c:v>
                </c:pt>
                <c:pt idx="3600">
                  <c:v>18</c:v>
                </c:pt>
                <c:pt idx="3601">
                  <c:v>18.004999999999999</c:v>
                </c:pt>
                <c:pt idx="3602">
                  <c:v>18.009999999999998</c:v>
                </c:pt>
                <c:pt idx="3603">
                  <c:v>18.015000000000001</c:v>
                </c:pt>
                <c:pt idx="3604">
                  <c:v>18.02</c:v>
                </c:pt>
                <c:pt idx="3605">
                  <c:v>18.024999999999999</c:v>
                </c:pt>
                <c:pt idx="3606">
                  <c:v>18.029999999999998</c:v>
                </c:pt>
                <c:pt idx="3607">
                  <c:v>18.035</c:v>
                </c:pt>
                <c:pt idx="3608">
                  <c:v>18.040000000000003</c:v>
                </c:pt>
                <c:pt idx="3609">
                  <c:v>18.045000000000002</c:v>
                </c:pt>
                <c:pt idx="3610">
                  <c:v>18.05</c:v>
                </c:pt>
                <c:pt idx="3611">
                  <c:v>18.055</c:v>
                </c:pt>
                <c:pt idx="3612">
                  <c:v>18.059999999999999</c:v>
                </c:pt>
                <c:pt idx="3613">
                  <c:v>18.065000000000001</c:v>
                </c:pt>
                <c:pt idx="3614">
                  <c:v>18.07</c:v>
                </c:pt>
                <c:pt idx="3615">
                  <c:v>18.074999999999999</c:v>
                </c:pt>
                <c:pt idx="3616">
                  <c:v>18.079999999999998</c:v>
                </c:pt>
                <c:pt idx="3617">
                  <c:v>18.084999999999997</c:v>
                </c:pt>
                <c:pt idx="3618">
                  <c:v>18.09</c:v>
                </c:pt>
                <c:pt idx="3619">
                  <c:v>18.095000000000002</c:v>
                </c:pt>
                <c:pt idx="3620">
                  <c:v>18.100000000000001</c:v>
                </c:pt>
                <c:pt idx="3621">
                  <c:v>18.105</c:v>
                </c:pt>
                <c:pt idx="3622">
                  <c:v>18.11</c:v>
                </c:pt>
                <c:pt idx="3623">
                  <c:v>18.115000000000002</c:v>
                </c:pt>
                <c:pt idx="3624">
                  <c:v>18.12</c:v>
                </c:pt>
                <c:pt idx="3625">
                  <c:v>18.125</c:v>
                </c:pt>
                <c:pt idx="3626">
                  <c:v>18.13</c:v>
                </c:pt>
                <c:pt idx="3627">
                  <c:v>18.134999999999998</c:v>
                </c:pt>
                <c:pt idx="3628">
                  <c:v>18.14</c:v>
                </c:pt>
                <c:pt idx="3629">
                  <c:v>18.145</c:v>
                </c:pt>
                <c:pt idx="3630">
                  <c:v>18.149999999999999</c:v>
                </c:pt>
                <c:pt idx="3631">
                  <c:v>18.154999999999998</c:v>
                </c:pt>
                <c:pt idx="3632">
                  <c:v>18.16</c:v>
                </c:pt>
                <c:pt idx="3633">
                  <c:v>18.165000000000003</c:v>
                </c:pt>
                <c:pt idx="3634">
                  <c:v>18.170000000000002</c:v>
                </c:pt>
                <c:pt idx="3635">
                  <c:v>18.175000000000001</c:v>
                </c:pt>
                <c:pt idx="3636">
                  <c:v>18.18</c:v>
                </c:pt>
                <c:pt idx="3637">
                  <c:v>18.184999999999999</c:v>
                </c:pt>
                <c:pt idx="3638">
                  <c:v>18.190000000000001</c:v>
                </c:pt>
                <c:pt idx="3639">
                  <c:v>18.195</c:v>
                </c:pt>
                <c:pt idx="3640">
                  <c:v>18.2</c:v>
                </c:pt>
                <c:pt idx="3641">
                  <c:v>18.204999999999998</c:v>
                </c:pt>
                <c:pt idx="3642">
                  <c:v>18.209999999999997</c:v>
                </c:pt>
                <c:pt idx="3643">
                  <c:v>18.215</c:v>
                </c:pt>
                <c:pt idx="3644">
                  <c:v>18.220000000000002</c:v>
                </c:pt>
                <c:pt idx="3645">
                  <c:v>18.225000000000001</c:v>
                </c:pt>
                <c:pt idx="3646">
                  <c:v>18.23</c:v>
                </c:pt>
                <c:pt idx="3647">
                  <c:v>18.234999999999999</c:v>
                </c:pt>
                <c:pt idx="3648">
                  <c:v>18.240000000000002</c:v>
                </c:pt>
                <c:pt idx="3649">
                  <c:v>18.245000000000001</c:v>
                </c:pt>
                <c:pt idx="3650">
                  <c:v>18.25</c:v>
                </c:pt>
                <c:pt idx="3651">
                  <c:v>18.254999999999999</c:v>
                </c:pt>
                <c:pt idx="3652">
                  <c:v>18.259999999999998</c:v>
                </c:pt>
                <c:pt idx="3653">
                  <c:v>18.265000000000001</c:v>
                </c:pt>
                <c:pt idx="3654">
                  <c:v>18.27</c:v>
                </c:pt>
                <c:pt idx="3655">
                  <c:v>18.274999999999999</c:v>
                </c:pt>
                <c:pt idx="3656">
                  <c:v>18.279999999999998</c:v>
                </c:pt>
                <c:pt idx="3657">
                  <c:v>18.285</c:v>
                </c:pt>
                <c:pt idx="3658">
                  <c:v>18.290000000000003</c:v>
                </c:pt>
                <c:pt idx="3659">
                  <c:v>18.295000000000002</c:v>
                </c:pt>
                <c:pt idx="3660">
                  <c:v>18.3</c:v>
                </c:pt>
                <c:pt idx="3661">
                  <c:v>18.305</c:v>
                </c:pt>
                <c:pt idx="3662">
                  <c:v>18.309999999999999</c:v>
                </c:pt>
                <c:pt idx="3663">
                  <c:v>18.315000000000001</c:v>
                </c:pt>
                <c:pt idx="3664">
                  <c:v>18.32</c:v>
                </c:pt>
                <c:pt idx="3665">
                  <c:v>18.324999999999999</c:v>
                </c:pt>
                <c:pt idx="3666">
                  <c:v>18.329999999999998</c:v>
                </c:pt>
                <c:pt idx="3667">
                  <c:v>18.334999999999997</c:v>
                </c:pt>
                <c:pt idx="3668">
                  <c:v>18.34</c:v>
                </c:pt>
                <c:pt idx="3669">
                  <c:v>18.345000000000002</c:v>
                </c:pt>
                <c:pt idx="3670">
                  <c:v>18.350000000000001</c:v>
                </c:pt>
                <c:pt idx="3671">
                  <c:v>18.355</c:v>
                </c:pt>
                <c:pt idx="3672">
                  <c:v>18.36</c:v>
                </c:pt>
                <c:pt idx="3673">
                  <c:v>18.365000000000002</c:v>
                </c:pt>
                <c:pt idx="3674">
                  <c:v>18.37</c:v>
                </c:pt>
                <c:pt idx="3675">
                  <c:v>18.375</c:v>
                </c:pt>
                <c:pt idx="3676">
                  <c:v>18.38</c:v>
                </c:pt>
                <c:pt idx="3677">
                  <c:v>18.384999999999998</c:v>
                </c:pt>
                <c:pt idx="3678">
                  <c:v>18.39</c:v>
                </c:pt>
                <c:pt idx="3679">
                  <c:v>18.395</c:v>
                </c:pt>
                <c:pt idx="3680">
                  <c:v>18.399999999999999</c:v>
                </c:pt>
                <c:pt idx="3681">
                  <c:v>18.404999999999998</c:v>
                </c:pt>
                <c:pt idx="3682">
                  <c:v>18.41</c:v>
                </c:pt>
                <c:pt idx="3683">
                  <c:v>18.415000000000003</c:v>
                </c:pt>
                <c:pt idx="3684">
                  <c:v>18.420000000000002</c:v>
                </c:pt>
                <c:pt idx="3685">
                  <c:v>18.425000000000001</c:v>
                </c:pt>
                <c:pt idx="3686">
                  <c:v>18.43</c:v>
                </c:pt>
                <c:pt idx="3687">
                  <c:v>18.434999999999999</c:v>
                </c:pt>
                <c:pt idx="3688">
                  <c:v>18.440000000000001</c:v>
                </c:pt>
                <c:pt idx="3689">
                  <c:v>18.445</c:v>
                </c:pt>
                <c:pt idx="3690">
                  <c:v>18.45</c:v>
                </c:pt>
                <c:pt idx="3691">
                  <c:v>18.454999999999998</c:v>
                </c:pt>
                <c:pt idx="3692">
                  <c:v>18.459999999999997</c:v>
                </c:pt>
                <c:pt idx="3693">
                  <c:v>18.465</c:v>
                </c:pt>
                <c:pt idx="3694">
                  <c:v>18.470000000000002</c:v>
                </c:pt>
                <c:pt idx="3695">
                  <c:v>18.475000000000001</c:v>
                </c:pt>
                <c:pt idx="3696">
                  <c:v>18.48</c:v>
                </c:pt>
                <c:pt idx="3697">
                  <c:v>18.484999999999999</c:v>
                </c:pt>
                <c:pt idx="3698">
                  <c:v>18.490000000000002</c:v>
                </c:pt>
                <c:pt idx="3699">
                  <c:v>18.495000000000001</c:v>
                </c:pt>
                <c:pt idx="3700">
                  <c:v>18.5</c:v>
                </c:pt>
                <c:pt idx="3701">
                  <c:v>18.504999999999999</c:v>
                </c:pt>
                <c:pt idx="3702">
                  <c:v>18.509999999999998</c:v>
                </c:pt>
                <c:pt idx="3703">
                  <c:v>18.515000000000001</c:v>
                </c:pt>
                <c:pt idx="3704">
                  <c:v>18.52</c:v>
                </c:pt>
                <c:pt idx="3705">
                  <c:v>18.524999999999999</c:v>
                </c:pt>
                <c:pt idx="3706">
                  <c:v>18.529999999999998</c:v>
                </c:pt>
                <c:pt idx="3707">
                  <c:v>18.535</c:v>
                </c:pt>
                <c:pt idx="3708">
                  <c:v>18.540000000000003</c:v>
                </c:pt>
                <c:pt idx="3709">
                  <c:v>18.545000000000002</c:v>
                </c:pt>
                <c:pt idx="3710">
                  <c:v>18.55</c:v>
                </c:pt>
                <c:pt idx="3711">
                  <c:v>18.555</c:v>
                </c:pt>
                <c:pt idx="3712">
                  <c:v>18.559999999999999</c:v>
                </c:pt>
                <c:pt idx="3713">
                  <c:v>18.565000000000001</c:v>
                </c:pt>
                <c:pt idx="3714">
                  <c:v>18.57</c:v>
                </c:pt>
                <c:pt idx="3715">
                  <c:v>18.574999999999999</c:v>
                </c:pt>
                <c:pt idx="3716">
                  <c:v>18.579999999999998</c:v>
                </c:pt>
                <c:pt idx="3717">
                  <c:v>18.584999999999997</c:v>
                </c:pt>
                <c:pt idx="3718">
                  <c:v>18.59</c:v>
                </c:pt>
                <c:pt idx="3719">
                  <c:v>18.595000000000002</c:v>
                </c:pt>
                <c:pt idx="3720">
                  <c:v>18.600000000000001</c:v>
                </c:pt>
                <c:pt idx="3721">
                  <c:v>18.605</c:v>
                </c:pt>
                <c:pt idx="3722">
                  <c:v>18.61</c:v>
                </c:pt>
                <c:pt idx="3723">
                  <c:v>18.615000000000002</c:v>
                </c:pt>
                <c:pt idx="3724">
                  <c:v>18.62</c:v>
                </c:pt>
                <c:pt idx="3725">
                  <c:v>18.625</c:v>
                </c:pt>
                <c:pt idx="3726">
                  <c:v>18.63</c:v>
                </c:pt>
                <c:pt idx="3727">
                  <c:v>18.634999999999998</c:v>
                </c:pt>
                <c:pt idx="3728">
                  <c:v>18.64</c:v>
                </c:pt>
                <c:pt idx="3729">
                  <c:v>18.645</c:v>
                </c:pt>
                <c:pt idx="3730">
                  <c:v>18.649999999999999</c:v>
                </c:pt>
                <c:pt idx="3731">
                  <c:v>18.654999999999998</c:v>
                </c:pt>
                <c:pt idx="3732">
                  <c:v>18.66</c:v>
                </c:pt>
                <c:pt idx="3733">
                  <c:v>18.665000000000003</c:v>
                </c:pt>
                <c:pt idx="3734">
                  <c:v>18.670000000000002</c:v>
                </c:pt>
                <c:pt idx="3735">
                  <c:v>18.675000000000001</c:v>
                </c:pt>
                <c:pt idx="3736">
                  <c:v>18.68</c:v>
                </c:pt>
                <c:pt idx="3737">
                  <c:v>18.684999999999999</c:v>
                </c:pt>
                <c:pt idx="3738">
                  <c:v>18.690000000000001</c:v>
                </c:pt>
                <c:pt idx="3739">
                  <c:v>18.695</c:v>
                </c:pt>
                <c:pt idx="3740">
                  <c:v>18.7</c:v>
                </c:pt>
                <c:pt idx="3741">
                  <c:v>18.704999999999998</c:v>
                </c:pt>
                <c:pt idx="3742">
                  <c:v>18.709999999999997</c:v>
                </c:pt>
                <c:pt idx="3743">
                  <c:v>18.715</c:v>
                </c:pt>
                <c:pt idx="3744">
                  <c:v>18.720000000000002</c:v>
                </c:pt>
                <c:pt idx="3745">
                  <c:v>18.725000000000001</c:v>
                </c:pt>
                <c:pt idx="3746">
                  <c:v>18.73</c:v>
                </c:pt>
                <c:pt idx="3747">
                  <c:v>18.734999999999999</c:v>
                </c:pt>
                <c:pt idx="3748">
                  <c:v>18.740000000000002</c:v>
                </c:pt>
                <c:pt idx="3749">
                  <c:v>18.745000000000001</c:v>
                </c:pt>
                <c:pt idx="3750">
                  <c:v>18.75</c:v>
                </c:pt>
                <c:pt idx="3751">
                  <c:v>18.754999999999999</c:v>
                </c:pt>
                <c:pt idx="3752">
                  <c:v>18.759999999999998</c:v>
                </c:pt>
                <c:pt idx="3753">
                  <c:v>18.765000000000001</c:v>
                </c:pt>
                <c:pt idx="3754">
                  <c:v>18.77</c:v>
                </c:pt>
                <c:pt idx="3755">
                  <c:v>18.774999999999999</c:v>
                </c:pt>
                <c:pt idx="3756">
                  <c:v>18.779999999999998</c:v>
                </c:pt>
                <c:pt idx="3757">
                  <c:v>18.785</c:v>
                </c:pt>
                <c:pt idx="3758">
                  <c:v>18.790000000000003</c:v>
                </c:pt>
                <c:pt idx="3759">
                  <c:v>18.795000000000002</c:v>
                </c:pt>
                <c:pt idx="3760">
                  <c:v>18.8</c:v>
                </c:pt>
                <c:pt idx="3761">
                  <c:v>18.805</c:v>
                </c:pt>
                <c:pt idx="3762">
                  <c:v>18.809999999999999</c:v>
                </c:pt>
                <c:pt idx="3763">
                  <c:v>18.815000000000001</c:v>
                </c:pt>
                <c:pt idx="3764">
                  <c:v>18.82</c:v>
                </c:pt>
                <c:pt idx="3765">
                  <c:v>18.824999999999999</c:v>
                </c:pt>
                <c:pt idx="3766">
                  <c:v>18.829999999999998</c:v>
                </c:pt>
                <c:pt idx="3767">
                  <c:v>18.834999999999997</c:v>
                </c:pt>
                <c:pt idx="3768">
                  <c:v>18.84</c:v>
                </c:pt>
                <c:pt idx="3769">
                  <c:v>18.845000000000002</c:v>
                </c:pt>
                <c:pt idx="3770">
                  <c:v>18.850000000000001</c:v>
                </c:pt>
                <c:pt idx="3771">
                  <c:v>18.855</c:v>
                </c:pt>
                <c:pt idx="3772">
                  <c:v>18.86</c:v>
                </c:pt>
                <c:pt idx="3773">
                  <c:v>18.865000000000002</c:v>
                </c:pt>
                <c:pt idx="3774">
                  <c:v>18.87</c:v>
                </c:pt>
                <c:pt idx="3775">
                  <c:v>18.875</c:v>
                </c:pt>
                <c:pt idx="3776">
                  <c:v>18.88</c:v>
                </c:pt>
                <c:pt idx="3777">
                  <c:v>18.884999999999998</c:v>
                </c:pt>
                <c:pt idx="3778">
                  <c:v>18.89</c:v>
                </c:pt>
                <c:pt idx="3779">
                  <c:v>18.895</c:v>
                </c:pt>
                <c:pt idx="3780">
                  <c:v>18.899999999999999</c:v>
                </c:pt>
                <c:pt idx="3781">
                  <c:v>18.904999999999998</c:v>
                </c:pt>
                <c:pt idx="3782">
                  <c:v>18.91</c:v>
                </c:pt>
                <c:pt idx="3783">
                  <c:v>18.915000000000003</c:v>
                </c:pt>
                <c:pt idx="3784">
                  <c:v>18.920000000000002</c:v>
                </c:pt>
                <c:pt idx="3785">
                  <c:v>18.925000000000001</c:v>
                </c:pt>
                <c:pt idx="3786">
                  <c:v>18.93</c:v>
                </c:pt>
                <c:pt idx="3787">
                  <c:v>18.934999999999999</c:v>
                </c:pt>
                <c:pt idx="3788">
                  <c:v>18.940000000000001</c:v>
                </c:pt>
                <c:pt idx="3789">
                  <c:v>18.945</c:v>
                </c:pt>
                <c:pt idx="3790">
                  <c:v>18.95</c:v>
                </c:pt>
                <c:pt idx="3791">
                  <c:v>18.954999999999998</c:v>
                </c:pt>
                <c:pt idx="3792">
                  <c:v>18.959999999999997</c:v>
                </c:pt>
                <c:pt idx="3793">
                  <c:v>18.965</c:v>
                </c:pt>
                <c:pt idx="3794">
                  <c:v>18.970000000000002</c:v>
                </c:pt>
                <c:pt idx="3795">
                  <c:v>18.975000000000001</c:v>
                </c:pt>
                <c:pt idx="3796">
                  <c:v>18.98</c:v>
                </c:pt>
                <c:pt idx="3797">
                  <c:v>18.984999999999999</c:v>
                </c:pt>
                <c:pt idx="3798">
                  <c:v>18.990000000000002</c:v>
                </c:pt>
                <c:pt idx="3799">
                  <c:v>18.995000000000001</c:v>
                </c:pt>
                <c:pt idx="3800">
                  <c:v>19</c:v>
                </c:pt>
                <c:pt idx="3801">
                  <c:v>19.004999999999999</c:v>
                </c:pt>
                <c:pt idx="3802">
                  <c:v>19.009999999999998</c:v>
                </c:pt>
                <c:pt idx="3803">
                  <c:v>19.015000000000001</c:v>
                </c:pt>
                <c:pt idx="3804">
                  <c:v>19.02</c:v>
                </c:pt>
                <c:pt idx="3805">
                  <c:v>19.024999999999999</c:v>
                </c:pt>
                <c:pt idx="3806">
                  <c:v>19.029999999999998</c:v>
                </c:pt>
                <c:pt idx="3807">
                  <c:v>19.035</c:v>
                </c:pt>
                <c:pt idx="3808">
                  <c:v>19.040000000000003</c:v>
                </c:pt>
                <c:pt idx="3809">
                  <c:v>19.045000000000002</c:v>
                </c:pt>
                <c:pt idx="3810">
                  <c:v>19.05</c:v>
                </c:pt>
                <c:pt idx="3811">
                  <c:v>19.055</c:v>
                </c:pt>
                <c:pt idx="3812">
                  <c:v>19.059999999999999</c:v>
                </c:pt>
                <c:pt idx="3813">
                  <c:v>19.065000000000001</c:v>
                </c:pt>
                <c:pt idx="3814">
                  <c:v>19.07</c:v>
                </c:pt>
                <c:pt idx="3815">
                  <c:v>19.074999999999999</c:v>
                </c:pt>
                <c:pt idx="3816">
                  <c:v>19.079999999999998</c:v>
                </c:pt>
                <c:pt idx="3817">
                  <c:v>19.084999999999997</c:v>
                </c:pt>
                <c:pt idx="3818">
                  <c:v>19.09</c:v>
                </c:pt>
                <c:pt idx="3819">
                  <c:v>19.095000000000002</c:v>
                </c:pt>
                <c:pt idx="3820">
                  <c:v>19.100000000000001</c:v>
                </c:pt>
                <c:pt idx="3821">
                  <c:v>19.105</c:v>
                </c:pt>
                <c:pt idx="3822">
                  <c:v>19.11</c:v>
                </c:pt>
                <c:pt idx="3823">
                  <c:v>19.115000000000002</c:v>
                </c:pt>
                <c:pt idx="3824">
                  <c:v>19.12</c:v>
                </c:pt>
                <c:pt idx="3825">
                  <c:v>19.125</c:v>
                </c:pt>
                <c:pt idx="3826">
                  <c:v>19.13</c:v>
                </c:pt>
                <c:pt idx="3827">
                  <c:v>19.134999999999998</c:v>
                </c:pt>
                <c:pt idx="3828">
                  <c:v>19.14</c:v>
                </c:pt>
                <c:pt idx="3829">
                  <c:v>19.145</c:v>
                </c:pt>
                <c:pt idx="3830">
                  <c:v>19.149999999999999</c:v>
                </c:pt>
                <c:pt idx="3831">
                  <c:v>19.154999999999998</c:v>
                </c:pt>
                <c:pt idx="3832">
                  <c:v>19.16</c:v>
                </c:pt>
                <c:pt idx="3833">
                  <c:v>19.165000000000003</c:v>
                </c:pt>
                <c:pt idx="3834">
                  <c:v>19.170000000000002</c:v>
                </c:pt>
                <c:pt idx="3835">
                  <c:v>19.175000000000001</c:v>
                </c:pt>
                <c:pt idx="3836">
                  <c:v>19.18</c:v>
                </c:pt>
                <c:pt idx="3837">
                  <c:v>19.184999999999999</c:v>
                </c:pt>
                <c:pt idx="3838">
                  <c:v>19.190000000000001</c:v>
                </c:pt>
                <c:pt idx="3839">
                  <c:v>19.195</c:v>
                </c:pt>
                <c:pt idx="3840">
                  <c:v>19.2</c:v>
                </c:pt>
                <c:pt idx="3841">
                  <c:v>19.204999999999998</c:v>
                </c:pt>
                <c:pt idx="3842">
                  <c:v>19.209999999999997</c:v>
                </c:pt>
                <c:pt idx="3843">
                  <c:v>19.215</c:v>
                </c:pt>
                <c:pt idx="3844">
                  <c:v>19.220000000000002</c:v>
                </c:pt>
                <c:pt idx="3845">
                  <c:v>19.225000000000001</c:v>
                </c:pt>
                <c:pt idx="3846">
                  <c:v>19.23</c:v>
                </c:pt>
                <c:pt idx="3847">
                  <c:v>19.234999999999999</c:v>
                </c:pt>
                <c:pt idx="3848">
                  <c:v>19.240000000000002</c:v>
                </c:pt>
                <c:pt idx="3849">
                  <c:v>19.245000000000001</c:v>
                </c:pt>
                <c:pt idx="3850">
                  <c:v>19.25</c:v>
                </c:pt>
                <c:pt idx="3851">
                  <c:v>19.254999999999999</c:v>
                </c:pt>
                <c:pt idx="3852">
                  <c:v>19.259999999999998</c:v>
                </c:pt>
                <c:pt idx="3853">
                  <c:v>19.265000000000001</c:v>
                </c:pt>
                <c:pt idx="3854">
                  <c:v>19.27</c:v>
                </c:pt>
                <c:pt idx="3855">
                  <c:v>19.274999999999999</c:v>
                </c:pt>
                <c:pt idx="3856">
                  <c:v>19.279999999999998</c:v>
                </c:pt>
                <c:pt idx="3857">
                  <c:v>19.285</c:v>
                </c:pt>
                <c:pt idx="3858">
                  <c:v>19.290000000000003</c:v>
                </c:pt>
                <c:pt idx="3859">
                  <c:v>19.295000000000002</c:v>
                </c:pt>
                <c:pt idx="3860">
                  <c:v>19.3</c:v>
                </c:pt>
                <c:pt idx="3861">
                  <c:v>19.305</c:v>
                </c:pt>
                <c:pt idx="3862">
                  <c:v>19.309999999999999</c:v>
                </c:pt>
                <c:pt idx="3863">
                  <c:v>19.315000000000001</c:v>
                </c:pt>
                <c:pt idx="3864">
                  <c:v>19.32</c:v>
                </c:pt>
                <c:pt idx="3865">
                  <c:v>19.324999999999999</c:v>
                </c:pt>
                <c:pt idx="3866">
                  <c:v>19.329999999999998</c:v>
                </c:pt>
                <c:pt idx="3867">
                  <c:v>19.334999999999997</c:v>
                </c:pt>
                <c:pt idx="3868">
                  <c:v>19.34</c:v>
                </c:pt>
                <c:pt idx="3869">
                  <c:v>19.345000000000002</c:v>
                </c:pt>
                <c:pt idx="3870">
                  <c:v>19.350000000000001</c:v>
                </c:pt>
                <c:pt idx="3871">
                  <c:v>19.355</c:v>
                </c:pt>
                <c:pt idx="3872">
                  <c:v>19.36</c:v>
                </c:pt>
                <c:pt idx="3873">
                  <c:v>19.365000000000002</c:v>
                </c:pt>
                <c:pt idx="3874">
                  <c:v>19.37</c:v>
                </c:pt>
                <c:pt idx="3875">
                  <c:v>19.375</c:v>
                </c:pt>
                <c:pt idx="3876">
                  <c:v>19.38</c:v>
                </c:pt>
                <c:pt idx="3877">
                  <c:v>19.384999999999998</c:v>
                </c:pt>
                <c:pt idx="3878">
                  <c:v>19.39</c:v>
                </c:pt>
                <c:pt idx="3879">
                  <c:v>19.395</c:v>
                </c:pt>
                <c:pt idx="3880">
                  <c:v>19.399999999999999</c:v>
                </c:pt>
                <c:pt idx="3881">
                  <c:v>19.404999999999998</c:v>
                </c:pt>
                <c:pt idx="3882">
                  <c:v>19.41</c:v>
                </c:pt>
                <c:pt idx="3883">
                  <c:v>19.415000000000003</c:v>
                </c:pt>
                <c:pt idx="3884">
                  <c:v>19.420000000000002</c:v>
                </c:pt>
                <c:pt idx="3885">
                  <c:v>19.425000000000001</c:v>
                </c:pt>
                <c:pt idx="3886">
                  <c:v>19.43</c:v>
                </c:pt>
                <c:pt idx="3887">
                  <c:v>19.434999999999999</c:v>
                </c:pt>
                <c:pt idx="3888">
                  <c:v>19.440000000000001</c:v>
                </c:pt>
                <c:pt idx="3889">
                  <c:v>19.445</c:v>
                </c:pt>
                <c:pt idx="3890">
                  <c:v>19.45</c:v>
                </c:pt>
                <c:pt idx="3891">
                  <c:v>19.454999999999998</c:v>
                </c:pt>
                <c:pt idx="3892">
                  <c:v>19.459999999999997</c:v>
                </c:pt>
                <c:pt idx="3893">
                  <c:v>19.465</c:v>
                </c:pt>
                <c:pt idx="3894">
                  <c:v>19.470000000000002</c:v>
                </c:pt>
                <c:pt idx="3895">
                  <c:v>19.475000000000001</c:v>
                </c:pt>
                <c:pt idx="3896">
                  <c:v>19.48</c:v>
                </c:pt>
                <c:pt idx="3897">
                  <c:v>19.484999999999999</c:v>
                </c:pt>
                <c:pt idx="3898">
                  <c:v>19.490000000000002</c:v>
                </c:pt>
                <c:pt idx="3899">
                  <c:v>19.495000000000001</c:v>
                </c:pt>
                <c:pt idx="3900">
                  <c:v>19.5</c:v>
                </c:pt>
                <c:pt idx="3901">
                  <c:v>19.504999999999999</c:v>
                </c:pt>
                <c:pt idx="3902">
                  <c:v>19.509999999999998</c:v>
                </c:pt>
                <c:pt idx="3903">
                  <c:v>19.515000000000001</c:v>
                </c:pt>
                <c:pt idx="3904">
                  <c:v>19.52</c:v>
                </c:pt>
                <c:pt idx="3905">
                  <c:v>19.524999999999999</c:v>
                </c:pt>
                <c:pt idx="3906">
                  <c:v>19.529999999999998</c:v>
                </c:pt>
                <c:pt idx="3907">
                  <c:v>19.535</c:v>
                </c:pt>
                <c:pt idx="3908">
                  <c:v>19.540000000000003</c:v>
                </c:pt>
                <c:pt idx="3909">
                  <c:v>19.545000000000002</c:v>
                </c:pt>
                <c:pt idx="3910">
                  <c:v>19.55</c:v>
                </c:pt>
                <c:pt idx="3911">
                  <c:v>19.555</c:v>
                </c:pt>
                <c:pt idx="3912">
                  <c:v>19.559999999999999</c:v>
                </c:pt>
                <c:pt idx="3913">
                  <c:v>19.565000000000001</c:v>
                </c:pt>
                <c:pt idx="3914">
                  <c:v>19.57</c:v>
                </c:pt>
                <c:pt idx="3915">
                  <c:v>19.574999999999999</c:v>
                </c:pt>
                <c:pt idx="3916">
                  <c:v>19.579999999999998</c:v>
                </c:pt>
                <c:pt idx="3917">
                  <c:v>19.584999999999997</c:v>
                </c:pt>
                <c:pt idx="3918">
                  <c:v>19.59</c:v>
                </c:pt>
                <c:pt idx="3919">
                  <c:v>19.595000000000002</c:v>
                </c:pt>
                <c:pt idx="3920">
                  <c:v>19.600000000000001</c:v>
                </c:pt>
                <c:pt idx="3921">
                  <c:v>19.605</c:v>
                </c:pt>
                <c:pt idx="3922">
                  <c:v>19.61</c:v>
                </c:pt>
                <c:pt idx="3923">
                  <c:v>19.615000000000002</c:v>
                </c:pt>
                <c:pt idx="3924">
                  <c:v>19.62</c:v>
                </c:pt>
                <c:pt idx="3925">
                  <c:v>19.625</c:v>
                </c:pt>
                <c:pt idx="3926">
                  <c:v>19.63</c:v>
                </c:pt>
                <c:pt idx="3927">
                  <c:v>19.634999999999998</c:v>
                </c:pt>
                <c:pt idx="3928">
                  <c:v>19.64</c:v>
                </c:pt>
                <c:pt idx="3929">
                  <c:v>19.645</c:v>
                </c:pt>
                <c:pt idx="3930">
                  <c:v>19.649999999999999</c:v>
                </c:pt>
                <c:pt idx="3931">
                  <c:v>19.654999999999998</c:v>
                </c:pt>
                <c:pt idx="3932">
                  <c:v>19.66</c:v>
                </c:pt>
                <c:pt idx="3933">
                  <c:v>19.665000000000003</c:v>
                </c:pt>
                <c:pt idx="3934">
                  <c:v>19.670000000000002</c:v>
                </c:pt>
                <c:pt idx="3935">
                  <c:v>19.675000000000001</c:v>
                </c:pt>
                <c:pt idx="3936">
                  <c:v>19.68</c:v>
                </c:pt>
                <c:pt idx="3937">
                  <c:v>19.684999999999999</c:v>
                </c:pt>
                <c:pt idx="3938">
                  <c:v>19.690000000000001</c:v>
                </c:pt>
                <c:pt idx="3939">
                  <c:v>19.695</c:v>
                </c:pt>
                <c:pt idx="3940">
                  <c:v>19.7</c:v>
                </c:pt>
                <c:pt idx="3941">
                  <c:v>19.704999999999998</c:v>
                </c:pt>
                <c:pt idx="3942">
                  <c:v>19.709999999999997</c:v>
                </c:pt>
                <c:pt idx="3943">
                  <c:v>19.715</c:v>
                </c:pt>
                <c:pt idx="3944">
                  <c:v>19.720000000000002</c:v>
                </c:pt>
                <c:pt idx="3945">
                  <c:v>19.725000000000001</c:v>
                </c:pt>
                <c:pt idx="3946">
                  <c:v>19.73</c:v>
                </c:pt>
                <c:pt idx="3947">
                  <c:v>19.734999999999999</c:v>
                </c:pt>
                <c:pt idx="3948">
                  <c:v>19.740000000000002</c:v>
                </c:pt>
                <c:pt idx="3949">
                  <c:v>19.745000000000001</c:v>
                </c:pt>
                <c:pt idx="3950">
                  <c:v>19.75</c:v>
                </c:pt>
                <c:pt idx="3951">
                  <c:v>19.754999999999999</c:v>
                </c:pt>
                <c:pt idx="3952">
                  <c:v>19.759999999999998</c:v>
                </c:pt>
                <c:pt idx="3953">
                  <c:v>19.765000000000001</c:v>
                </c:pt>
                <c:pt idx="3954">
                  <c:v>19.77</c:v>
                </c:pt>
                <c:pt idx="3955">
                  <c:v>19.774999999999999</c:v>
                </c:pt>
                <c:pt idx="3956">
                  <c:v>19.779999999999998</c:v>
                </c:pt>
                <c:pt idx="3957">
                  <c:v>19.785</c:v>
                </c:pt>
                <c:pt idx="3958">
                  <c:v>19.790000000000003</c:v>
                </c:pt>
                <c:pt idx="3959">
                  <c:v>19.795000000000002</c:v>
                </c:pt>
                <c:pt idx="3960">
                  <c:v>19.8</c:v>
                </c:pt>
                <c:pt idx="3961">
                  <c:v>19.805</c:v>
                </c:pt>
                <c:pt idx="3962">
                  <c:v>19.809999999999999</c:v>
                </c:pt>
                <c:pt idx="3963">
                  <c:v>19.815000000000001</c:v>
                </c:pt>
                <c:pt idx="3964">
                  <c:v>19.82</c:v>
                </c:pt>
                <c:pt idx="3965">
                  <c:v>19.824999999999999</c:v>
                </c:pt>
                <c:pt idx="3966">
                  <c:v>19.829999999999998</c:v>
                </c:pt>
                <c:pt idx="3967">
                  <c:v>19.834999999999997</c:v>
                </c:pt>
                <c:pt idx="3968">
                  <c:v>19.84</c:v>
                </c:pt>
                <c:pt idx="3969">
                  <c:v>19.845000000000002</c:v>
                </c:pt>
                <c:pt idx="3970">
                  <c:v>19.850000000000001</c:v>
                </c:pt>
                <c:pt idx="3971">
                  <c:v>19.855</c:v>
                </c:pt>
                <c:pt idx="3972">
                  <c:v>19.86</c:v>
                </c:pt>
                <c:pt idx="3973">
                  <c:v>19.865000000000002</c:v>
                </c:pt>
                <c:pt idx="3974">
                  <c:v>19.87</c:v>
                </c:pt>
                <c:pt idx="3975">
                  <c:v>19.875</c:v>
                </c:pt>
                <c:pt idx="3976">
                  <c:v>19.88</c:v>
                </c:pt>
                <c:pt idx="3977">
                  <c:v>19.884999999999998</c:v>
                </c:pt>
                <c:pt idx="3978">
                  <c:v>19.89</c:v>
                </c:pt>
                <c:pt idx="3979">
                  <c:v>19.895</c:v>
                </c:pt>
                <c:pt idx="3980">
                  <c:v>19.899999999999999</c:v>
                </c:pt>
                <c:pt idx="3981">
                  <c:v>19.904999999999998</c:v>
                </c:pt>
                <c:pt idx="3982">
                  <c:v>19.91</c:v>
                </c:pt>
                <c:pt idx="3983">
                  <c:v>19.915000000000003</c:v>
                </c:pt>
                <c:pt idx="3984">
                  <c:v>19.920000000000002</c:v>
                </c:pt>
                <c:pt idx="3985">
                  <c:v>19.925000000000001</c:v>
                </c:pt>
                <c:pt idx="3986">
                  <c:v>19.93</c:v>
                </c:pt>
                <c:pt idx="3987">
                  <c:v>19.934999999999999</c:v>
                </c:pt>
                <c:pt idx="3988">
                  <c:v>19.940000000000001</c:v>
                </c:pt>
                <c:pt idx="3989">
                  <c:v>19.945</c:v>
                </c:pt>
                <c:pt idx="3990">
                  <c:v>19.95</c:v>
                </c:pt>
                <c:pt idx="3991">
                  <c:v>19.954999999999998</c:v>
                </c:pt>
                <c:pt idx="3992">
                  <c:v>19.959999999999997</c:v>
                </c:pt>
                <c:pt idx="3993">
                  <c:v>19.965</c:v>
                </c:pt>
                <c:pt idx="3994">
                  <c:v>19.970000000000002</c:v>
                </c:pt>
                <c:pt idx="3995">
                  <c:v>19.975000000000001</c:v>
                </c:pt>
                <c:pt idx="3996">
                  <c:v>19.98</c:v>
                </c:pt>
                <c:pt idx="3997">
                  <c:v>19.984999999999999</c:v>
                </c:pt>
                <c:pt idx="3998">
                  <c:v>19.990000000000002</c:v>
                </c:pt>
                <c:pt idx="3999">
                  <c:v>19.995000000000001</c:v>
                </c:pt>
                <c:pt idx="4000">
                  <c:v>20</c:v>
                </c:pt>
                <c:pt idx="4001">
                  <c:v>20.004999999999999</c:v>
                </c:pt>
                <c:pt idx="4002">
                  <c:v>20.009999999999998</c:v>
                </c:pt>
                <c:pt idx="4003">
                  <c:v>20.015000000000001</c:v>
                </c:pt>
                <c:pt idx="4004">
                  <c:v>20.02</c:v>
                </c:pt>
                <c:pt idx="4005">
                  <c:v>20.024999999999999</c:v>
                </c:pt>
                <c:pt idx="4006">
                  <c:v>20.029999999999998</c:v>
                </c:pt>
                <c:pt idx="4007">
                  <c:v>20.035</c:v>
                </c:pt>
                <c:pt idx="4008">
                  <c:v>20.040000000000003</c:v>
                </c:pt>
                <c:pt idx="4009">
                  <c:v>20.045000000000002</c:v>
                </c:pt>
                <c:pt idx="4010">
                  <c:v>20.05</c:v>
                </c:pt>
                <c:pt idx="4011">
                  <c:v>20.055</c:v>
                </c:pt>
                <c:pt idx="4012">
                  <c:v>20.059999999999999</c:v>
                </c:pt>
                <c:pt idx="4013">
                  <c:v>20.065000000000001</c:v>
                </c:pt>
                <c:pt idx="4014">
                  <c:v>20.07</c:v>
                </c:pt>
                <c:pt idx="4015">
                  <c:v>20.074999999999999</c:v>
                </c:pt>
                <c:pt idx="4016">
                  <c:v>20.079999999999998</c:v>
                </c:pt>
                <c:pt idx="4017">
                  <c:v>20.084999999999997</c:v>
                </c:pt>
                <c:pt idx="4018">
                  <c:v>20.09</c:v>
                </c:pt>
                <c:pt idx="4019">
                  <c:v>20.095000000000002</c:v>
                </c:pt>
                <c:pt idx="4020">
                  <c:v>20.100000000000001</c:v>
                </c:pt>
                <c:pt idx="4021">
                  <c:v>20.105</c:v>
                </c:pt>
                <c:pt idx="4022">
                  <c:v>20.11</c:v>
                </c:pt>
                <c:pt idx="4023">
                  <c:v>20.115000000000002</c:v>
                </c:pt>
                <c:pt idx="4024">
                  <c:v>20.12</c:v>
                </c:pt>
                <c:pt idx="4025">
                  <c:v>20.125</c:v>
                </c:pt>
                <c:pt idx="4026">
                  <c:v>20.13</c:v>
                </c:pt>
                <c:pt idx="4027">
                  <c:v>20.134999999999998</c:v>
                </c:pt>
                <c:pt idx="4028">
                  <c:v>20.14</c:v>
                </c:pt>
                <c:pt idx="4029">
                  <c:v>20.145</c:v>
                </c:pt>
                <c:pt idx="4030">
                  <c:v>20.149999999999999</c:v>
                </c:pt>
                <c:pt idx="4031">
                  <c:v>20.154999999999998</c:v>
                </c:pt>
                <c:pt idx="4032">
                  <c:v>20.16</c:v>
                </c:pt>
                <c:pt idx="4033">
                  <c:v>20.165000000000003</c:v>
                </c:pt>
                <c:pt idx="4034">
                  <c:v>20.170000000000002</c:v>
                </c:pt>
                <c:pt idx="4035">
                  <c:v>20.175000000000001</c:v>
                </c:pt>
                <c:pt idx="4036">
                  <c:v>20.18</c:v>
                </c:pt>
                <c:pt idx="4037">
                  <c:v>20.184999999999999</c:v>
                </c:pt>
                <c:pt idx="4038">
                  <c:v>20.190000000000001</c:v>
                </c:pt>
                <c:pt idx="4039">
                  <c:v>20.195</c:v>
                </c:pt>
                <c:pt idx="4040">
                  <c:v>20.2</c:v>
                </c:pt>
                <c:pt idx="4041">
                  <c:v>20.204999999999998</c:v>
                </c:pt>
                <c:pt idx="4042">
                  <c:v>20.209999999999997</c:v>
                </c:pt>
                <c:pt idx="4043">
                  <c:v>20.215</c:v>
                </c:pt>
                <c:pt idx="4044">
                  <c:v>20.220000000000002</c:v>
                </c:pt>
                <c:pt idx="4045">
                  <c:v>20.225000000000001</c:v>
                </c:pt>
                <c:pt idx="4046">
                  <c:v>20.23</c:v>
                </c:pt>
                <c:pt idx="4047">
                  <c:v>20.234999999999999</c:v>
                </c:pt>
                <c:pt idx="4048">
                  <c:v>20.240000000000002</c:v>
                </c:pt>
                <c:pt idx="4049">
                  <c:v>20.245000000000001</c:v>
                </c:pt>
                <c:pt idx="4050">
                  <c:v>20.25</c:v>
                </c:pt>
                <c:pt idx="4051">
                  <c:v>20.254999999999999</c:v>
                </c:pt>
                <c:pt idx="4052">
                  <c:v>20.259999999999998</c:v>
                </c:pt>
                <c:pt idx="4053">
                  <c:v>20.265000000000001</c:v>
                </c:pt>
                <c:pt idx="4054">
                  <c:v>20.27</c:v>
                </c:pt>
                <c:pt idx="4055">
                  <c:v>20.274999999999999</c:v>
                </c:pt>
                <c:pt idx="4056">
                  <c:v>20.279999999999998</c:v>
                </c:pt>
                <c:pt idx="4057">
                  <c:v>20.285</c:v>
                </c:pt>
                <c:pt idx="4058">
                  <c:v>20.290000000000003</c:v>
                </c:pt>
                <c:pt idx="4059">
                  <c:v>20.295000000000002</c:v>
                </c:pt>
                <c:pt idx="4060">
                  <c:v>20.3</c:v>
                </c:pt>
                <c:pt idx="4061">
                  <c:v>20.305</c:v>
                </c:pt>
                <c:pt idx="4062">
                  <c:v>20.309999999999999</c:v>
                </c:pt>
                <c:pt idx="4063">
                  <c:v>20.315000000000001</c:v>
                </c:pt>
                <c:pt idx="4064">
                  <c:v>20.32</c:v>
                </c:pt>
                <c:pt idx="4065">
                  <c:v>20.324999999999999</c:v>
                </c:pt>
                <c:pt idx="4066">
                  <c:v>20.329999999999998</c:v>
                </c:pt>
                <c:pt idx="4067">
                  <c:v>20.334999999999997</c:v>
                </c:pt>
                <c:pt idx="4068">
                  <c:v>20.34</c:v>
                </c:pt>
                <c:pt idx="4069">
                  <c:v>20.345000000000002</c:v>
                </c:pt>
                <c:pt idx="4070">
                  <c:v>20.350000000000001</c:v>
                </c:pt>
                <c:pt idx="4071">
                  <c:v>20.355</c:v>
                </c:pt>
                <c:pt idx="4072">
                  <c:v>20.36</c:v>
                </c:pt>
                <c:pt idx="4073">
                  <c:v>20.365000000000002</c:v>
                </c:pt>
                <c:pt idx="4074">
                  <c:v>20.37</c:v>
                </c:pt>
                <c:pt idx="4075">
                  <c:v>20.375</c:v>
                </c:pt>
                <c:pt idx="4076">
                  <c:v>20.38</c:v>
                </c:pt>
                <c:pt idx="4077">
                  <c:v>20.384999999999998</c:v>
                </c:pt>
                <c:pt idx="4078">
                  <c:v>20.39</c:v>
                </c:pt>
                <c:pt idx="4079">
                  <c:v>20.395</c:v>
                </c:pt>
                <c:pt idx="4080">
                  <c:v>20.399999999999999</c:v>
                </c:pt>
                <c:pt idx="4081">
                  <c:v>20.404999999999998</c:v>
                </c:pt>
                <c:pt idx="4082">
                  <c:v>20.41</c:v>
                </c:pt>
                <c:pt idx="4083">
                  <c:v>20.415000000000003</c:v>
                </c:pt>
                <c:pt idx="4084">
                  <c:v>20.420000000000002</c:v>
                </c:pt>
                <c:pt idx="4085">
                  <c:v>20.425000000000001</c:v>
                </c:pt>
                <c:pt idx="4086">
                  <c:v>20.43</c:v>
                </c:pt>
                <c:pt idx="4087">
                  <c:v>20.434999999999999</c:v>
                </c:pt>
                <c:pt idx="4088">
                  <c:v>20.440000000000001</c:v>
                </c:pt>
                <c:pt idx="4089">
                  <c:v>20.445</c:v>
                </c:pt>
                <c:pt idx="4090">
                  <c:v>20.45</c:v>
                </c:pt>
                <c:pt idx="4091">
                  <c:v>20.454999999999998</c:v>
                </c:pt>
                <c:pt idx="4092">
                  <c:v>20.459999999999997</c:v>
                </c:pt>
                <c:pt idx="4093">
                  <c:v>20.465</c:v>
                </c:pt>
                <c:pt idx="4094">
                  <c:v>20.470000000000002</c:v>
                </c:pt>
                <c:pt idx="4095">
                  <c:v>20.475000000000001</c:v>
                </c:pt>
                <c:pt idx="4096">
                  <c:v>20.48</c:v>
                </c:pt>
                <c:pt idx="4097">
                  <c:v>20.484999999999999</c:v>
                </c:pt>
                <c:pt idx="4098">
                  <c:v>20.490000000000002</c:v>
                </c:pt>
                <c:pt idx="4099">
                  <c:v>20.495000000000001</c:v>
                </c:pt>
                <c:pt idx="4100">
                  <c:v>20.5</c:v>
                </c:pt>
                <c:pt idx="4101">
                  <c:v>20.504999999999999</c:v>
                </c:pt>
                <c:pt idx="4102">
                  <c:v>20.509999999999998</c:v>
                </c:pt>
                <c:pt idx="4103">
                  <c:v>20.515000000000001</c:v>
                </c:pt>
                <c:pt idx="4104">
                  <c:v>20.52</c:v>
                </c:pt>
                <c:pt idx="4105">
                  <c:v>20.524999999999999</c:v>
                </c:pt>
                <c:pt idx="4106">
                  <c:v>20.529999999999998</c:v>
                </c:pt>
                <c:pt idx="4107">
                  <c:v>20.535</c:v>
                </c:pt>
                <c:pt idx="4108">
                  <c:v>20.540000000000003</c:v>
                </c:pt>
                <c:pt idx="4109">
                  <c:v>20.545000000000002</c:v>
                </c:pt>
                <c:pt idx="4110">
                  <c:v>20.55</c:v>
                </c:pt>
                <c:pt idx="4111">
                  <c:v>20.555</c:v>
                </c:pt>
                <c:pt idx="4112">
                  <c:v>20.56</c:v>
                </c:pt>
                <c:pt idx="4113">
                  <c:v>20.565000000000001</c:v>
                </c:pt>
                <c:pt idx="4114">
                  <c:v>20.57</c:v>
                </c:pt>
                <c:pt idx="4115">
                  <c:v>20.574999999999999</c:v>
                </c:pt>
                <c:pt idx="4116">
                  <c:v>20.58</c:v>
                </c:pt>
                <c:pt idx="4117">
                  <c:v>20.584999999999997</c:v>
                </c:pt>
                <c:pt idx="4118">
                  <c:v>20.59</c:v>
                </c:pt>
                <c:pt idx="4119">
                  <c:v>20.595000000000002</c:v>
                </c:pt>
                <c:pt idx="4120">
                  <c:v>20.6</c:v>
                </c:pt>
                <c:pt idx="4121">
                  <c:v>20.605</c:v>
                </c:pt>
                <c:pt idx="4122">
                  <c:v>20.61</c:v>
                </c:pt>
                <c:pt idx="4123">
                  <c:v>20.615000000000002</c:v>
                </c:pt>
                <c:pt idx="4124">
                  <c:v>20.62</c:v>
                </c:pt>
                <c:pt idx="4125">
                  <c:v>20.625</c:v>
                </c:pt>
                <c:pt idx="4126">
                  <c:v>20.63</c:v>
                </c:pt>
                <c:pt idx="4127">
                  <c:v>20.634999999999998</c:v>
                </c:pt>
                <c:pt idx="4128">
                  <c:v>20.64</c:v>
                </c:pt>
                <c:pt idx="4129">
                  <c:v>20.645</c:v>
                </c:pt>
                <c:pt idx="4130">
                  <c:v>20.65</c:v>
                </c:pt>
                <c:pt idx="4131">
                  <c:v>20.654999999999998</c:v>
                </c:pt>
                <c:pt idx="4132">
                  <c:v>20.66</c:v>
                </c:pt>
                <c:pt idx="4133">
                  <c:v>20.665000000000003</c:v>
                </c:pt>
                <c:pt idx="4134">
                  <c:v>20.67</c:v>
                </c:pt>
                <c:pt idx="4135">
                  <c:v>20.675000000000001</c:v>
                </c:pt>
                <c:pt idx="4136">
                  <c:v>20.68</c:v>
                </c:pt>
                <c:pt idx="4137">
                  <c:v>20.684999999999999</c:v>
                </c:pt>
                <c:pt idx="4138">
                  <c:v>20.69</c:v>
                </c:pt>
                <c:pt idx="4139">
                  <c:v>20.695</c:v>
                </c:pt>
                <c:pt idx="4140">
                  <c:v>20.7</c:v>
                </c:pt>
                <c:pt idx="4141">
                  <c:v>20.704999999999998</c:v>
                </c:pt>
                <c:pt idx="4142">
                  <c:v>20.709999999999997</c:v>
                </c:pt>
                <c:pt idx="4143">
                  <c:v>20.715</c:v>
                </c:pt>
                <c:pt idx="4144">
                  <c:v>20.720000000000002</c:v>
                </c:pt>
                <c:pt idx="4145">
                  <c:v>20.725000000000001</c:v>
                </c:pt>
                <c:pt idx="4146">
                  <c:v>20.73</c:v>
                </c:pt>
                <c:pt idx="4147">
                  <c:v>20.734999999999999</c:v>
                </c:pt>
                <c:pt idx="4148">
                  <c:v>20.740000000000002</c:v>
                </c:pt>
                <c:pt idx="4149">
                  <c:v>20.745000000000001</c:v>
                </c:pt>
                <c:pt idx="4150">
                  <c:v>20.75</c:v>
                </c:pt>
                <c:pt idx="4151">
                  <c:v>20.754999999999999</c:v>
                </c:pt>
                <c:pt idx="4152">
                  <c:v>20.759999999999998</c:v>
                </c:pt>
                <c:pt idx="4153">
                  <c:v>20.765000000000001</c:v>
                </c:pt>
                <c:pt idx="4154">
                  <c:v>20.77</c:v>
                </c:pt>
                <c:pt idx="4155">
                  <c:v>20.774999999999999</c:v>
                </c:pt>
                <c:pt idx="4156">
                  <c:v>20.779999999999998</c:v>
                </c:pt>
                <c:pt idx="4157">
                  <c:v>20.785</c:v>
                </c:pt>
                <c:pt idx="4158">
                  <c:v>20.790000000000003</c:v>
                </c:pt>
                <c:pt idx="4159">
                  <c:v>20.795000000000002</c:v>
                </c:pt>
                <c:pt idx="4160">
                  <c:v>20.8</c:v>
                </c:pt>
                <c:pt idx="4161">
                  <c:v>20.805</c:v>
                </c:pt>
                <c:pt idx="4162">
                  <c:v>20.81</c:v>
                </c:pt>
                <c:pt idx="4163">
                  <c:v>20.815000000000001</c:v>
                </c:pt>
                <c:pt idx="4164">
                  <c:v>20.82</c:v>
                </c:pt>
                <c:pt idx="4165">
                  <c:v>20.824999999999999</c:v>
                </c:pt>
                <c:pt idx="4166">
                  <c:v>20.83</c:v>
                </c:pt>
                <c:pt idx="4167">
                  <c:v>20.834999999999997</c:v>
                </c:pt>
                <c:pt idx="4168">
                  <c:v>20.84</c:v>
                </c:pt>
                <c:pt idx="4169">
                  <c:v>20.845000000000002</c:v>
                </c:pt>
                <c:pt idx="4170">
                  <c:v>20.85</c:v>
                </c:pt>
                <c:pt idx="4171">
                  <c:v>20.855</c:v>
                </c:pt>
                <c:pt idx="4172">
                  <c:v>20.86</c:v>
                </c:pt>
                <c:pt idx="4173">
                  <c:v>20.865000000000002</c:v>
                </c:pt>
                <c:pt idx="4174">
                  <c:v>20.87</c:v>
                </c:pt>
                <c:pt idx="4175">
                  <c:v>20.875</c:v>
                </c:pt>
                <c:pt idx="4176">
                  <c:v>20.88</c:v>
                </c:pt>
                <c:pt idx="4177">
                  <c:v>20.884999999999998</c:v>
                </c:pt>
                <c:pt idx="4178">
                  <c:v>20.89</c:v>
                </c:pt>
                <c:pt idx="4179">
                  <c:v>20.895</c:v>
                </c:pt>
                <c:pt idx="4180">
                  <c:v>20.9</c:v>
                </c:pt>
                <c:pt idx="4181">
                  <c:v>20.904999999999998</c:v>
                </c:pt>
                <c:pt idx="4182">
                  <c:v>20.91</c:v>
                </c:pt>
                <c:pt idx="4183">
                  <c:v>20.915000000000003</c:v>
                </c:pt>
                <c:pt idx="4184">
                  <c:v>20.92</c:v>
                </c:pt>
                <c:pt idx="4185">
                  <c:v>20.925000000000001</c:v>
                </c:pt>
                <c:pt idx="4186">
                  <c:v>20.93</c:v>
                </c:pt>
                <c:pt idx="4187">
                  <c:v>20.934999999999999</c:v>
                </c:pt>
                <c:pt idx="4188">
                  <c:v>20.94</c:v>
                </c:pt>
                <c:pt idx="4189">
                  <c:v>20.945</c:v>
                </c:pt>
                <c:pt idx="4190">
                  <c:v>20.95</c:v>
                </c:pt>
                <c:pt idx="4191">
                  <c:v>20.954999999999998</c:v>
                </c:pt>
                <c:pt idx="4192">
                  <c:v>20.959999999999997</c:v>
                </c:pt>
                <c:pt idx="4193">
                  <c:v>20.965</c:v>
                </c:pt>
                <c:pt idx="4194">
                  <c:v>20.970000000000002</c:v>
                </c:pt>
                <c:pt idx="4195">
                  <c:v>20.975000000000001</c:v>
                </c:pt>
                <c:pt idx="4196">
                  <c:v>20.98</c:v>
                </c:pt>
                <c:pt idx="4197">
                  <c:v>20.984999999999999</c:v>
                </c:pt>
                <c:pt idx="4198">
                  <c:v>20.990000000000002</c:v>
                </c:pt>
                <c:pt idx="4199">
                  <c:v>20.995000000000001</c:v>
                </c:pt>
                <c:pt idx="4200">
                  <c:v>21</c:v>
                </c:pt>
                <c:pt idx="4201">
                  <c:v>21.004999999999999</c:v>
                </c:pt>
                <c:pt idx="4202">
                  <c:v>21.009999999999998</c:v>
                </c:pt>
                <c:pt idx="4203">
                  <c:v>21.015000000000001</c:v>
                </c:pt>
                <c:pt idx="4204">
                  <c:v>21.02</c:v>
                </c:pt>
                <c:pt idx="4205">
                  <c:v>21.024999999999999</c:v>
                </c:pt>
                <c:pt idx="4206">
                  <c:v>21.029999999999998</c:v>
                </c:pt>
                <c:pt idx="4207">
                  <c:v>21.035</c:v>
                </c:pt>
                <c:pt idx="4208">
                  <c:v>21.040000000000003</c:v>
                </c:pt>
                <c:pt idx="4209">
                  <c:v>21.045000000000002</c:v>
                </c:pt>
                <c:pt idx="4210">
                  <c:v>21.05</c:v>
                </c:pt>
                <c:pt idx="4211">
                  <c:v>21.055</c:v>
                </c:pt>
                <c:pt idx="4212">
                  <c:v>21.06</c:v>
                </c:pt>
                <c:pt idx="4213">
                  <c:v>21.065000000000001</c:v>
                </c:pt>
                <c:pt idx="4214">
                  <c:v>21.07</c:v>
                </c:pt>
                <c:pt idx="4215">
                  <c:v>21.074999999999999</c:v>
                </c:pt>
                <c:pt idx="4216">
                  <c:v>21.08</c:v>
                </c:pt>
                <c:pt idx="4217">
                  <c:v>21.084999999999997</c:v>
                </c:pt>
                <c:pt idx="4218">
                  <c:v>21.09</c:v>
                </c:pt>
                <c:pt idx="4219">
                  <c:v>21.095000000000002</c:v>
                </c:pt>
                <c:pt idx="4220">
                  <c:v>21.1</c:v>
                </c:pt>
                <c:pt idx="4221">
                  <c:v>21.105</c:v>
                </c:pt>
                <c:pt idx="4222">
                  <c:v>21.11</c:v>
                </c:pt>
                <c:pt idx="4223">
                  <c:v>21.115000000000002</c:v>
                </c:pt>
                <c:pt idx="4224">
                  <c:v>21.12</c:v>
                </c:pt>
                <c:pt idx="4225">
                  <c:v>21.125</c:v>
                </c:pt>
                <c:pt idx="4226">
                  <c:v>21.13</c:v>
                </c:pt>
                <c:pt idx="4227">
                  <c:v>21.134999999999998</c:v>
                </c:pt>
                <c:pt idx="4228">
                  <c:v>21.14</c:v>
                </c:pt>
                <c:pt idx="4229">
                  <c:v>21.145</c:v>
                </c:pt>
                <c:pt idx="4230">
                  <c:v>21.15</c:v>
                </c:pt>
                <c:pt idx="4231">
                  <c:v>21.154999999999998</c:v>
                </c:pt>
                <c:pt idx="4232">
                  <c:v>21.16</c:v>
                </c:pt>
                <c:pt idx="4233">
                  <c:v>21.165000000000003</c:v>
                </c:pt>
                <c:pt idx="4234">
                  <c:v>21.17</c:v>
                </c:pt>
                <c:pt idx="4235">
                  <c:v>21.175000000000001</c:v>
                </c:pt>
                <c:pt idx="4236">
                  <c:v>21.18</c:v>
                </c:pt>
                <c:pt idx="4237">
                  <c:v>21.184999999999999</c:v>
                </c:pt>
                <c:pt idx="4238">
                  <c:v>21.19</c:v>
                </c:pt>
                <c:pt idx="4239">
                  <c:v>21.195</c:v>
                </c:pt>
                <c:pt idx="4240">
                  <c:v>21.2</c:v>
                </c:pt>
                <c:pt idx="4241">
                  <c:v>21.204999999999998</c:v>
                </c:pt>
                <c:pt idx="4242">
                  <c:v>21.209999999999997</c:v>
                </c:pt>
                <c:pt idx="4243">
                  <c:v>21.215</c:v>
                </c:pt>
                <c:pt idx="4244">
                  <c:v>21.220000000000002</c:v>
                </c:pt>
                <c:pt idx="4245">
                  <c:v>21.225000000000001</c:v>
                </c:pt>
                <c:pt idx="4246">
                  <c:v>21.23</c:v>
                </c:pt>
                <c:pt idx="4247">
                  <c:v>21.234999999999999</c:v>
                </c:pt>
                <c:pt idx="4248">
                  <c:v>21.240000000000002</c:v>
                </c:pt>
                <c:pt idx="4249">
                  <c:v>21.245000000000001</c:v>
                </c:pt>
                <c:pt idx="4250">
                  <c:v>21.25</c:v>
                </c:pt>
                <c:pt idx="4251">
                  <c:v>21.254999999999999</c:v>
                </c:pt>
                <c:pt idx="4252">
                  <c:v>21.259999999999998</c:v>
                </c:pt>
                <c:pt idx="4253">
                  <c:v>21.265000000000001</c:v>
                </c:pt>
                <c:pt idx="4254">
                  <c:v>21.27</c:v>
                </c:pt>
                <c:pt idx="4255">
                  <c:v>21.274999999999999</c:v>
                </c:pt>
                <c:pt idx="4256">
                  <c:v>21.279999999999998</c:v>
                </c:pt>
                <c:pt idx="4257">
                  <c:v>21.285</c:v>
                </c:pt>
                <c:pt idx="4258">
                  <c:v>21.290000000000003</c:v>
                </c:pt>
                <c:pt idx="4259">
                  <c:v>21.295000000000002</c:v>
                </c:pt>
                <c:pt idx="4260">
                  <c:v>21.3</c:v>
                </c:pt>
                <c:pt idx="4261">
                  <c:v>21.305</c:v>
                </c:pt>
                <c:pt idx="4262">
                  <c:v>21.31</c:v>
                </c:pt>
                <c:pt idx="4263">
                  <c:v>21.315000000000001</c:v>
                </c:pt>
                <c:pt idx="4264">
                  <c:v>21.32</c:v>
                </c:pt>
                <c:pt idx="4265">
                  <c:v>21.324999999999999</c:v>
                </c:pt>
                <c:pt idx="4266">
                  <c:v>21.33</c:v>
                </c:pt>
                <c:pt idx="4267">
                  <c:v>21.334999999999997</c:v>
                </c:pt>
                <c:pt idx="4268">
                  <c:v>21.34</c:v>
                </c:pt>
                <c:pt idx="4269">
                  <c:v>21.345000000000002</c:v>
                </c:pt>
                <c:pt idx="4270">
                  <c:v>21.35</c:v>
                </c:pt>
                <c:pt idx="4271">
                  <c:v>21.355</c:v>
                </c:pt>
                <c:pt idx="4272">
                  <c:v>21.36</c:v>
                </c:pt>
                <c:pt idx="4273">
                  <c:v>21.365000000000002</c:v>
                </c:pt>
                <c:pt idx="4274">
                  <c:v>21.37</c:v>
                </c:pt>
                <c:pt idx="4275">
                  <c:v>21.375</c:v>
                </c:pt>
                <c:pt idx="4276">
                  <c:v>21.38</c:v>
                </c:pt>
                <c:pt idx="4277">
                  <c:v>21.384999999999998</c:v>
                </c:pt>
                <c:pt idx="4278">
                  <c:v>21.39</c:v>
                </c:pt>
                <c:pt idx="4279">
                  <c:v>21.395</c:v>
                </c:pt>
                <c:pt idx="4280">
                  <c:v>21.4</c:v>
                </c:pt>
                <c:pt idx="4281">
                  <c:v>21.404999999999998</c:v>
                </c:pt>
                <c:pt idx="4282">
                  <c:v>21.41</c:v>
                </c:pt>
                <c:pt idx="4283">
                  <c:v>21.415000000000003</c:v>
                </c:pt>
                <c:pt idx="4284">
                  <c:v>21.42</c:v>
                </c:pt>
                <c:pt idx="4285">
                  <c:v>21.425000000000001</c:v>
                </c:pt>
                <c:pt idx="4286">
                  <c:v>21.43</c:v>
                </c:pt>
                <c:pt idx="4287">
                  <c:v>21.434999999999999</c:v>
                </c:pt>
                <c:pt idx="4288">
                  <c:v>21.44</c:v>
                </c:pt>
                <c:pt idx="4289">
                  <c:v>21.445</c:v>
                </c:pt>
                <c:pt idx="4290">
                  <c:v>21.45</c:v>
                </c:pt>
                <c:pt idx="4291">
                  <c:v>21.454999999999998</c:v>
                </c:pt>
                <c:pt idx="4292">
                  <c:v>21.459999999999997</c:v>
                </c:pt>
                <c:pt idx="4293">
                  <c:v>21.465</c:v>
                </c:pt>
                <c:pt idx="4294">
                  <c:v>21.470000000000002</c:v>
                </c:pt>
                <c:pt idx="4295">
                  <c:v>21.475000000000001</c:v>
                </c:pt>
                <c:pt idx="4296">
                  <c:v>21.48</c:v>
                </c:pt>
                <c:pt idx="4297">
                  <c:v>21.484999999999999</c:v>
                </c:pt>
                <c:pt idx="4298">
                  <c:v>21.490000000000002</c:v>
                </c:pt>
                <c:pt idx="4299">
                  <c:v>21.495000000000001</c:v>
                </c:pt>
                <c:pt idx="4300">
                  <c:v>21.5</c:v>
                </c:pt>
                <c:pt idx="4301">
                  <c:v>21.504999999999999</c:v>
                </c:pt>
                <c:pt idx="4302">
                  <c:v>21.509999999999998</c:v>
                </c:pt>
                <c:pt idx="4303">
                  <c:v>21.515000000000001</c:v>
                </c:pt>
                <c:pt idx="4304">
                  <c:v>21.52</c:v>
                </c:pt>
                <c:pt idx="4305">
                  <c:v>21.524999999999999</c:v>
                </c:pt>
                <c:pt idx="4306">
                  <c:v>21.529999999999998</c:v>
                </c:pt>
                <c:pt idx="4307">
                  <c:v>21.535</c:v>
                </c:pt>
                <c:pt idx="4308">
                  <c:v>21.540000000000003</c:v>
                </c:pt>
                <c:pt idx="4309">
                  <c:v>21.545000000000002</c:v>
                </c:pt>
                <c:pt idx="4310">
                  <c:v>21.55</c:v>
                </c:pt>
                <c:pt idx="4311">
                  <c:v>21.555</c:v>
                </c:pt>
                <c:pt idx="4312">
                  <c:v>21.56</c:v>
                </c:pt>
                <c:pt idx="4313">
                  <c:v>21.565000000000001</c:v>
                </c:pt>
                <c:pt idx="4314">
                  <c:v>21.57</c:v>
                </c:pt>
                <c:pt idx="4315">
                  <c:v>21.574999999999999</c:v>
                </c:pt>
                <c:pt idx="4316">
                  <c:v>21.58</c:v>
                </c:pt>
                <c:pt idx="4317">
                  <c:v>21.584999999999997</c:v>
                </c:pt>
                <c:pt idx="4318">
                  <c:v>21.59</c:v>
                </c:pt>
                <c:pt idx="4319">
                  <c:v>21.595000000000002</c:v>
                </c:pt>
                <c:pt idx="4320">
                  <c:v>21.6</c:v>
                </c:pt>
                <c:pt idx="4321">
                  <c:v>21.605</c:v>
                </c:pt>
                <c:pt idx="4322">
                  <c:v>21.61</c:v>
                </c:pt>
                <c:pt idx="4323">
                  <c:v>21.615000000000002</c:v>
                </c:pt>
                <c:pt idx="4324">
                  <c:v>21.62</c:v>
                </c:pt>
                <c:pt idx="4325">
                  <c:v>21.625</c:v>
                </c:pt>
                <c:pt idx="4326">
                  <c:v>21.63</c:v>
                </c:pt>
                <c:pt idx="4327">
                  <c:v>21.634999999999998</c:v>
                </c:pt>
                <c:pt idx="4328">
                  <c:v>21.64</c:v>
                </c:pt>
                <c:pt idx="4329">
                  <c:v>21.645</c:v>
                </c:pt>
                <c:pt idx="4330">
                  <c:v>21.65</c:v>
                </c:pt>
                <c:pt idx="4331">
                  <c:v>21.654999999999998</c:v>
                </c:pt>
                <c:pt idx="4332">
                  <c:v>21.66</c:v>
                </c:pt>
                <c:pt idx="4333">
                  <c:v>21.665000000000003</c:v>
                </c:pt>
                <c:pt idx="4334">
                  <c:v>21.67</c:v>
                </c:pt>
                <c:pt idx="4335">
                  <c:v>21.675000000000001</c:v>
                </c:pt>
                <c:pt idx="4336">
                  <c:v>21.68</c:v>
                </c:pt>
                <c:pt idx="4337">
                  <c:v>21.684999999999999</c:v>
                </c:pt>
                <c:pt idx="4338">
                  <c:v>21.69</c:v>
                </c:pt>
                <c:pt idx="4339">
                  <c:v>21.695</c:v>
                </c:pt>
                <c:pt idx="4340">
                  <c:v>21.7</c:v>
                </c:pt>
                <c:pt idx="4341">
                  <c:v>21.704999999999998</c:v>
                </c:pt>
                <c:pt idx="4342">
                  <c:v>21.709999999999997</c:v>
                </c:pt>
                <c:pt idx="4343">
                  <c:v>21.715</c:v>
                </c:pt>
                <c:pt idx="4344">
                  <c:v>21.720000000000002</c:v>
                </c:pt>
                <c:pt idx="4345">
                  <c:v>21.725000000000001</c:v>
                </c:pt>
                <c:pt idx="4346">
                  <c:v>21.73</c:v>
                </c:pt>
                <c:pt idx="4347">
                  <c:v>21.734999999999999</c:v>
                </c:pt>
                <c:pt idx="4348">
                  <c:v>21.740000000000002</c:v>
                </c:pt>
                <c:pt idx="4349">
                  <c:v>21.745000000000001</c:v>
                </c:pt>
                <c:pt idx="4350">
                  <c:v>21.75</c:v>
                </c:pt>
                <c:pt idx="4351">
                  <c:v>21.754999999999999</c:v>
                </c:pt>
                <c:pt idx="4352">
                  <c:v>21.759999999999998</c:v>
                </c:pt>
                <c:pt idx="4353">
                  <c:v>21.765000000000001</c:v>
                </c:pt>
                <c:pt idx="4354">
                  <c:v>21.77</c:v>
                </c:pt>
                <c:pt idx="4355">
                  <c:v>21.774999999999999</c:v>
                </c:pt>
                <c:pt idx="4356">
                  <c:v>21.779999999999998</c:v>
                </c:pt>
                <c:pt idx="4357">
                  <c:v>21.785</c:v>
                </c:pt>
                <c:pt idx="4358">
                  <c:v>21.790000000000003</c:v>
                </c:pt>
                <c:pt idx="4359">
                  <c:v>21.795000000000002</c:v>
                </c:pt>
                <c:pt idx="4360">
                  <c:v>21.8</c:v>
                </c:pt>
                <c:pt idx="4361">
                  <c:v>21.805</c:v>
                </c:pt>
                <c:pt idx="4362">
                  <c:v>21.81</c:v>
                </c:pt>
                <c:pt idx="4363">
                  <c:v>21.815000000000001</c:v>
                </c:pt>
                <c:pt idx="4364">
                  <c:v>21.82</c:v>
                </c:pt>
                <c:pt idx="4365">
                  <c:v>21.824999999999999</c:v>
                </c:pt>
                <c:pt idx="4366">
                  <c:v>21.83</c:v>
                </c:pt>
                <c:pt idx="4367">
                  <c:v>21.834999999999997</c:v>
                </c:pt>
                <c:pt idx="4368">
                  <c:v>21.84</c:v>
                </c:pt>
                <c:pt idx="4369">
                  <c:v>21.845000000000002</c:v>
                </c:pt>
                <c:pt idx="4370">
                  <c:v>21.85</c:v>
                </c:pt>
                <c:pt idx="4371">
                  <c:v>21.855</c:v>
                </c:pt>
                <c:pt idx="4372">
                  <c:v>21.86</c:v>
                </c:pt>
                <c:pt idx="4373">
                  <c:v>21.865000000000002</c:v>
                </c:pt>
                <c:pt idx="4374">
                  <c:v>21.87</c:v>
                </c:pt>
                <c:pt idx="4375">
                  <c:v>21.875</c:v>
                </c:pt>
                <c:pt idx="4376">
                  <c:v>21.88</c:v>
                </c:pt>
                <c:pt idx="4377">
                  <c:v>21.884999999999998</c:v>
                </c:pt>
                <c:pt idx="4378">
                  <c:v>21.89</c:v>
                </c:pt>
                <c:pt idx="4379">
                  <c:v>21.895</c:v>
                </c:pt>
                <c:pt idx="4380">
                  <c:v>21.9</c:v>
                </c:pt>
                <c:pt idx="4381">
                  <c:v>21.904999999999998</c:v>
                </c:pt>
                <c:pt idx="4382">
                  <c:v>21.91</c:v>
                </c:pt>
                <c:pt idx="4383">
                  <c:v>21.915000000000003</c:v>
                </c:pt>
                <c:pt idx="4384">
                  <c:v>21.92</c:v>
                </c:pt>
                <c:pt idx="4385">
                  <c:v>21.925000000000001</c:v>
                </c:pt>
                <c:pt idx="4386">
                  <c:v>21.93</c:v>
                </c:pt>
                <c:pt idx="4387">
                  <c:v>21.934999999999999</c:v>
                </c:pt>
                <c:pt idx="4388">
                  <c:v>21.94</c:v>
                </c:pt>
                <c:pt idx="4389">
                  <c:v>21.945</c:v>
                </c:pt>
                <c:pt idx="4390">
                  <c:v>21.95</c:v>
                </c:pt>
                <c:pt idx="4391">
                  <c:v>21.954999999999998</c:v>
                </c:pt>
                <c:pt idx="4392">
                  <c:v>21.959999999999997</c:v>
                </c:pt>
                <c:pt idx="4393">
                  <c:v>21.965</c:v>
                </c:pt>
                <c:pt idx="4394">
                  <c:v>21.970000000000002</c:v>
                </c:pt>
                <c:pt idx="4395">
                  <c:v>21.975000000000001</c:v>
                </c:pt>
                <c:pt idx="4396">
                  <c:v>21.98</c:v>
                </c:pt>
                <c:pt idx="4397">
                  <c:v>21.984999999999999</c:v>
                </c:pt>
                <c:pt idx="4398">
                  <c:v>21.990000000000002</c:v>
                </c:pt>
                <c:pt idx="4399">
                  <c:v>21.995000000000001</c:v>
                </c:pt>
                <c:pt idx="4400">
                  <c:v>22</c:v>
                </c:pt>
                <c:pt idx="4401">
                  <c:v>22.004999999999999</c:v>
                </c:pt>
                <c:pt idx="4402">
                  <c:v>22.009999999999998</c:v>
                </c:pt>
                <c:pt idx="4403">
                  <c:v>22.015000000000001</c:v>
                </c:pt>
                <c:pt idx="4404">
                  <c:v>22.02</c:v>
                </c:pt>
                <c:pt idx="4405">
                  <c:v>22.024999999999999</c:v>
                </c:pt>
                <c:pt idx="4406">
                  <c:v>22.029999999999998</c:v>
                </c:pt>
                <c:pt idx="4407">
                  <c:v>22.035</c:v>
                </c:pt>
                <c:pt idx="4408">
                  <c:v>22.040000000000003</c:v>
                </c:pt>
                <c:pt idx="4409">
                  <c:v>22.045000000000002</c:v>
                </c:pt>
                <c:pt idx="4410">
                  <c:v>22.05</c:v>
                </c:pt>
                <c:pt idx="4411">
                  <c:v>22.055</c:v>
                </c:pt>
                <c:pt idx="4412">
                  <c:v>22.06</c:v>
                </c:pt>
                <c:pt idx="4413">
                  <c:v>22.065000000000001</c:v>
                </c:pt>
                <c:pt idx="4414">
                  <c:v>22.07</c:v>
                </c:pt>
                <c:pt idx="4415">
                  <c:v>22.074999999999999</c:v>
                </c:pt>
                <c:pt idx="4416">
                  <c:v>22.08</c:v>
                </c:pt>
                <c:pt idx="4417">
                  <c:v>22.084999999999997</c:v>
                </c:pt>
                <c:pt idx="4418">
                  <c:v>22.09</c:v>
                </c:pt>
                <c:pt idx="4419">
                  <c:v>22.095000000000002</c:v>
                </c:pt>
                <c:pt idx="4420">
                  <c:v>22.1</c:v>
                </c:pt>
                <c:pt idx="4421">
                  <c:v>22.105</c:v>
                </c:pt>
                <c:pt idx="4422">
                  <c:v>22.11</c:v>
                </c:pt>
                <c:pt idx="4423">
                  <c:v>22.115000000000002</c:v>
                </c:pt>
                <c:pt idx="4424">
                  <c:v>22.12</c:v>
                </c:pt>
                <c:pt idx="4425">
                  <c:v>22.125</c:v>
                </c:pt>
                <c:pt idx="4426">
                  <c:v>22.13</c:v>
                </c:pt>
                <c:pt idx="4427">
                  <c:v>22.134999999999998</c:v>
                </c:pt>
                <c:pt idx="4428">
                  <c:v>22.14</c:v>
                </c:pt>
                <c:pt idx="4429">
                  <c:v>22.145</c:v>
                </c:pt>
                <c:pt idx="4430">
                  <c:v>22.15</c:v>
                </c:pt>
                <c:pt idx="4431">
                  <c:v>22.154999999999998</c:v>
                </c:pt>
                <c:pt idx="4432">
                  <c:v>22.16</c:v>
                </c:pt>
                <c:pt idx="4433">
                  <c:v>22.165000000000003</c:v>
                </c:pt>
                <c:pt idx="4434">
                  <c:v>22.17</c:v>
                </c:pt>
                <c:pt idx="4435">
                  <c:v>22.175000000000001</c:v>
                </c:pt>
                <c:pt idx="4436">
                  <c:v>22.18</c:v>
                </c:pt>
                <c:pt idx="4437">
                  <c:v>22.184999999999999</c:v>
                </c:pt>
                <c:pt idx="4438">
                  <c:v>22.19</c:v>
                </c:pt>
                <c:pt idx="4439">
                  <c:v>22.195</c:v>
                </c:pt>
                <c:pt idx="4440">
                  <c:v>22.2</c:v>
                </c:pt>
                <c:pt idx="4441">
                  <c:v>22.204999999999998</c:v>
                </c:pt>
                <c:pt idx="4442">
                  <c:v>22.209999999999997</c:v>
                </c:pt>
                <c:pt idx="4443">
                  <c:v>22.215</c:v>
                </c:pt>
                <c:pt idx="4444">
                  <c:v>22.220000000000002</c:v>
                </c:pt>
                <c:pt idx="4445">
                  <c:v>22.225000000000001</c:v>
                </c:pt>
                <c:pt idx="4446">
                  <c:v>22.23</c:v>
                </c:pt>
                <c:pt idx="4447">
                  <c:v>22.234999999999999</c:v>
                </c:pt>
                <c:pt idx="4448">
                  <c:v>22.240000000000002</c:v>
                </c:pt>
                <c:pt idx="4449">
                  <c:v>22.245000000000001</c:v>
                </c:pt>
                <c:pt idx="4450">
                  <c:v>22.25</c:v>
                </c:pt>
                <c:pt idx="4451">
                  <c:v>22.254999999999999</c:v>
                </c:pt>
                <c:pt idx="4452">
                  <c:v>22.259999999999998</c:v>
                </c:pt>
                <c:pt idx="4453">
                  <c:v>22.265000000000001</c:v>
                </c:pt>
                <c:pt idx="4454">
                  <c:v>22.27</c:v>
                </c:pt>
                <c:pt idx="4455">
                  <c:v>22.274999999999999</c:v>
                </c:pt>
                <c:pt idx="4456">
                  <c:v>22.279999999999998</c:v>
                </c:pt>
                <c:pt idx="4457">
                  <c:v>22.285</c:v>
                </c:pt>
                <c:pt idx="4458">
                  <c:v>22.290000000000003</c:v>
                </c:pt>
                <c:pt idx="4459">
                  <c:v>22.295000000000002</c:v>
                </c:pt>
                <c:pt idx="4460">
                  <c:v>22.3</c:v>
                </c:pt>
                <c:pt idx="4461">
                  <c:v>22.305</c:v>
                </c:pt>
                <c:pt idx="4462">
                  <c:v>22.31</c:v>
                </c:pt>
                <c:pt idx="4463">
                  <c:v>22.315000000000001</c:v>
                </c:pt>
                <c:pt idx="4464">
                  <c:v>22.32</c:v>
                </c:pt>
                <c:pt idx="4465">
                  <c:v>22.324999999999999</c:v>
                </c:pt>
                <c:pt idx="4466">
                  <c:v>22.33</c:v>
                </c:pt>
                <c:pt idx="4467">
                  <c:v>22.334999999999997</c:v>
                </c:pt>
                <c:pt idx="4468">
                  <c:v>22.34</c:v>
                </c:pt>
                <c:pt idx="4469">
                  <c:v>22.345000000000002</c:v>
                </c:pt>
                <c:pt idx="4470">
                  <c:v>22.35</c:v>
                </c:pt>
                <c:pt idx="4471">
                  <c:v>22.355</c:v>
                </c:pt>
                <c:pt idx="4472">
                  <c:v>22.36</c:v>
                </c:pt>
                <c:pt idx="4473">
                  <c:v>22.365000000000002</c:v>
                </c:pt>
                <c:pt idx="4474">
                  <c:v>22.37</c:v>
                </c:pt>
                <c:pt idx="4475">
                  <c:v>22.375</c:v>
                </c:pt>
                <c:pt idx="4476">
                  <c:v>22.38</c:v>
                </c:pt>
                <c:pt idx="4477">
                  <c:v>22.384999999999998</c:v>
                </c:pt>
                <c:pt idx="4478">
                  <c:v>22.39</c:v>
                </c:pt>
                <c:pt idx="4479">
                  <c:v>22.395</c:v>
                </c:pt>
                <c:pt idx="4480">
                  <c:v>22.4</c:v>
                </c:pt>
                <c:pt idx="4481">
                  <c:v>22.404999999999998</c:v>
                </c:pt>
                <c:pt idx="4482">
                  <c:v>22.41</c:v>
                </c:pt>
                <c:pt idx="4483">
                  <c:v>22.415000000000003</c:v>
                </c:pt>
                <c:pt idx="4484">
                  <c:v>22.42</c:v>
                </c:pt>
                <c:pt idx="4485">
                  <c:v>22.425000000000001</c:v>
                </c:pt>
                <c:pt idx="4486">
                  <c:v>22.43</c:v>
                </c:pt>
                <c:pt idx="4487">
                  <c:v>22.434999999999999</c:v>
                </c:pt>
                <c:pt idx="4488">
                  <c:v>22.44</c:v>
                </c:pt>
                <c:pt idx="4489">
                  <c:v>22.445</c:v>
                </c:pt>
                <c:pt idx="4490">
                  <c:v>22.45</c:v>
                </c:pt>
                <c:pt idx="4491">
                  <c:v>22.454999999999998</c:v>
                </c:pt>
                <c:pt idx="4492">
                  <c:v>22.459999999999997</c:v>
                </c:pt>
                <c:pt idx="4493">
                  <c:v>22.465</c:v>
                </c:pt>
                <c:pt idx="4494">
                  <c:v>22.470000000000002</c:v>
                </c:pt>
                <c:pt idx="4495">
                  <c:v>22.475000000000001</c:v>
                </c:pt>
                <c:pt idx="4496">
                  <c:v>22.48</c:v>
                </c:pt>
                <c:pt idx="4497">
                  <c:v>22.484999999999999</c:v>
                </c:pt>
                <c:pt idx="4498">
                  <c:v>22.490000000000002</c:v>
                </c:pt>
                <c:pt idx="4499">
                  <c:v>22.495000000000001</c:v>
                </c:pt>
                <c:pt idx="4500">
                  <c:v>22.5</c:v>
                </c:pt>
                <c:pt idx="4501">
                  <c:v>22.504999999999999</c:v>
                </c:pt>
                <c:pt idx="4502">
                  <c:v>22.509999999999998</c:v>
                </c:pt>
                <c:pt idx="4503">
                  <c:v>22.515000000000001</c:v>
                </c:pt>
                <c:pt idx="4504">
                  <c:v>22.52</c:v>
                </c:pt>
                <c:pt idx="4505">
                  <c:v>22.524999999999999</c:v>
                </c:pt>
                <c:pt idx="4506">
                  <c:v>22.529999999999998</c:v>
                </c:pt>
                <c:pt idx="4507">
                  <c:v>22.535</c:v>
                </c:pt>
                <c:pt idx="4508">
                  <c:v>22.540000000000003</c:v>
                </c:pt>
                <c:pt idx="4509">
                  <c:v>22.545000000000002</c:v>
                </c:pt>
                <c:pt idx="4510">
                  <c:v>22.55</c:v>
                </c:pt>
                <c:pt idx="4511">
                  <c:v>22.555</c:v>
                </c:pt>
                <c:pt idx="4512">
                  <c:v>22.56</c:v>
                </c:pt>
                <c:pt idx="4513">
                  <c:v>22.565000000000001</c:v>
                </c:pt>
                <c:pt idx="4514">
                  <c:v>22.57</c:v>
                </c:pt>
                <c:pt idx="4515">
                  <c:v>22.574999999999999</c:v>
                </c:pt>
                <c:pt idx="4516">
                  <c:v>22.58</c:v>
                </c:pt>
                <c:pt idx="4517">
                  <c:v>22.584999999999997</c:v>
                </c:pt>
                <c:pt idx="4518">
                  <c:v>22.59</c:v>
                </c:pt>
                <c:pt idx="4519">
                  <c:v>22.595000000000002</c:v>
                </c:pt>
                <c:pt idx="4520">
                  <c:v>22.6</c:v>
                </c:pt>
                <c:pt idx="4521">
                  <c:v>22.605</c:v>
                </c:pt>
                <c:pt idx="4522">
                  <c:v>22.61</c:v>
                </c:pt>
                <c:pt idx="4523">
                  <c:v>22.615000000000002</c:v>
                </c:pt>
                <c:pt idx="4524">
                  <c:v>22.62</c:v>
                </c:pt>
                <c:pt idx="4525">
                  <c:v>22.625</c:v>
                </c:pt>
                <c:pt idx="4526">
                  <c:v>22.63</c:v>
                </c:pt>
                <c:pt idx="4527">
                  <c:v>22.634999999999998</c:v>
                </c:pt>
                <c:pt idx="4528">
                  <c:v>22.64</c:v>
                </c:pt>
                <c:pt idx="4529">
                  <c:v>22.645</c:v>
                </c:pt>
                <c:pt idx="4530">
                  <c:v>22.65</c:v>
                </c:pt>
                <c:pt idx="4531">
                  <c:v>22.654999999999998</c:v>
                </c:pt>
                <c:pt idx="4532">
                  <c:v>22.66</c:v>
                </c:pt>
                <c:pt idx="4533">
                  <c:v>22.665000000000003</c:v>
                </c:pt>
                <c:pt idx="4534">
                  <c:v>22.67</c:v>
                </c:pt>
                <c:pt idx="4535">
                  <c:v>22.675000000000001</c:v>
                </c:pt>
                <c:pt idx="4536">
                  <c:v>22.68</c:v>
                </c:pt>
                <c:pt idx="4537">
                  <c:v>22.684999999999999</c:v>
                </c:pt>
                <c:pt idx="4538">
                  <c:v>22.69</c:v>
                </c:pt>
                <c:pt idx="4539">
                  <c:v>22.695</c:v>
                </c:pt>
                <c:pt idx="4540">
                  <c:v>22.7</c:v>
                </c:pt>
                <c:pt idx="4541">
                  <c:v>22.704999999999998</c:v>
                </c:pt>
                <c:pt idx="4542">
                  <c:v>22.709999999999997</c:v>
                </c:pt>
                <c:pt idx="4543">
                  <c:v>22.715</c:v>
                </c:pt>
                <c:pt idx="4544">
                  <c:v>22.720000000000002</c:v>
                </c:pt>
                <c:pt idx="4545">
                  <c:v>22.725000000000001</c:v>
                </c:pt>
                <c:pt idx="4546">
                  <c:v>22.73</c:v>
                </c:pt>
                <c:pt idx="4547">
                  <c:v>22.734999999999999</c:v>
                </c:pt>
                <c:pt idx="4548">
                  <c:v>22.740000000000002</c:v>
                </c:pt>
                <c:pt idx="4549">
                  <c:v>22.745000000000001</c:v>
                </c:pt>
                <c:pt idx="4550">
                  <c:v>22.75</c:v>
                </c:pt>
                <c:pt idx="4551">
                  <c:v>22.754999999999999</c:v>
                </c:pt>
                <c:pt idx="4552">
                  <c:v>22.759999999999998</c:v>
                </c:pt>
                <c:pt idx="4553">
                  <c:v>22.765000000000001</c:v>
                </c:pt>
                <c:pt idx="4554">
                  <c:v>22.77</c:v>
                </c:pt>
                <c:pt idx="4555">
                  <c:v>22.774999999999999</c:v>
                </c:pt>
                <c:pt idx="4556">
                  <c:v>22.779999999999998</c:v>
                </c:pt>
                <c:pt idx="4557">
                  <c:v>22.785</c:v>
                </c:pt>
                <c:pt idx="4558">
                  <c:v>22.790000000000003</c:v>
                </c:pt>
                <c:pt idx="4559">
                  <c:v>22.795000000000002</c:v>
                </c:pt>
                <c:pt idx="4560">
                  <c:v>22.8</c:v>
                </c:pt>
                <c:pt idx="4561">
                  <c:v>22.805</c:v>
                </c:pt>
                <c:pt idx="4562">
                  <c:v>22.81</c:v>
                </c:pt>
                <c:pt idx="4563">
                  <c:v>22.815000000000001</c:v>
                </c:pt>
                <c:pt idx="4564">
                  <c:v>22.82</c:v>
                </c:pt>
                <c:pt idx="4565">
                  <c:v>22.824999999999999</c:v>
                </c:pt>
                <c:pt idx="4566">
                  <c:v>22.83</c:v>
                </c:pt>
                <c:pt idx="4567">
                  <c:v>22.834999999999997</c:v>
                </c:pt>
                <c:pt idx="4568">
                  <c:v>22.84</c:v>
                </c:pt>
                <c:pt idx="4569">
                  <c:v>22.845000000000002</c:v>
                </c:pt>
                <c:pt idx="4570">
                  <c:v>22.85</c:v>
                </c:pt>
                <c:pt idx="4571">
                  <c:v>22.855</c:v>
                </c:pt>
                <c:pt idx="4572">
                  <c:v>22.86</c:v>
                </c:pt>
                <c:pt idx="4573">
                  <c:v>22.865000000000002</c:v>
                </c:pt>
                <c:pt idx="4574">
                  <c:v>22.87</c:v>
                </c:pt>
                <c:pt idx="4575">
                  <c:v>22.875</c:v>
                </c:pt>
                <c:pt idx="4576">
                  <c:v>22.88</c:v>
                </c:pt>
                <c:pt idx="4577">
                  <c:v>22.884999999999998</c:v>
                </c:pt>
                <c:pt idx="4578">
                  <c:v>22.89</c:v>
                </c:pt>
                <c:pt idx="4579">
                  <c:v>22.895</c:v>
                </c:pt>
                <c:pt idx="4580">
                  <c:v>22.9</c:v>
                </c:pt>
                <c:pt idx="4581">
                  <c:v>22.904999999999998</c:v>
                </c:pt>
                <c:pt idx="4582">
                  <c:v>22.91</c:v>
                </c:pt>
                <c:pt idx="4583">
                  <c:v>22.915000000000003</c:v>
                </c:pt>
                <c:pt idx="4584">
                  <c:v>22.92</c:v>
                </c:pt>
                <c:pt idx="4585">
                  <c:v>22.925000000000001</c:v>
                </c:pt>
                <c:pt idx="4586">
                  <c:v>22.93</c:v>
                </c:pt>
                <c:pt idx="4587">
                  <c:v>22.934999999999999</c:v>
                </c:pt>
                <c:pt idx="4588">
                  <c:v>22.94</c:v>
                </c:pt>
                <c:pt idx="4589">
                  <c:v>22.945</c:v>
                </c:pt>
                <c:pt idx="4590">
                  <c:v>22.95</c:v>
                </c:pt>
                <c:pt idx="4591">
                  <c:v>22.954999999999998</c:v>
                </c:pt>
                <c:pt idx="4592">
                  <c:v>22.959999999999997</c:v>
                </c:pt>
                <c:pt idx="4593">
                  <c:v>22.965</c:v>
                </c:pt>
                <c:pt idx="4594">
                  <c:v>22.970000000000002</c:v>
                </c:pt>
                <c:pt idx="4595">
                  <c:v>22.975000000000001</c:v>
                </c:pt>
                <c:pt idx="4596">
                  <c:v>22.98</c:v>
                </c:pt>
                <c:pt idx="4597">
                  <c:v>22.984999999999999</c:v>
                </c:pt>
                <c:pt idx="4598">
                  <c:v>22.990000000000002</c:v>
                </c:pt>
                <c:pt idx="4599">
                  <c:v>22.995000000000001</c:v>
                </c:pt>
                <c:pt idx="4600">
                  <c:v>23</c:v>
                </c:pt>
                <c:pt idx="4601">
                  <c:v>23.004999999999999</c:v>
                </c:pt>
                <c:pt idx="4602">
                  <c:v>23.009999999999998</c:v>
                </c:pt>
                <c:pt idx="4603">
                  <c:v>23.015000000000001</c:v>
                </c:pt>
                <c:pt idx="4604">
                  <c:v>23.02</c:v>
                </c:pt>
                <c:pt idx="4605">
                  <c:v>23.024999999999999</c:v>
                </c:pt>
                <c:pt idx="4606">
                  <c:v>23.029999999999998</c:v>
                </c:pt>
                <c:pt idx="4607">
                  <c:v>23.035</c:v>
                </c:pt>
                <c:pt idx="4608">
                  <c:v>23.040000000000003</c:v>
                </c:pt>
                <c:pt idx="4609">
                  <c:v>23.045000000000002</c:v>
                </c:pt>
                <c:pt idx="4610">
                  <c:v>23.05</c:v>
                </c:pt>
                <c:pt idx="4611">
                  <c:v>23.055</c:v>
                </c:pt>
                <c:pt idx="4612">
                  <c:v>23.06</c:v>
                </c:pt>
                <c:pt idx="4613">
                  <c:v>23.065000000000001</c:v>
                </c:pt>
                <c:pt idx="4614">
                  <c:v>23.07</c:v>
                </c:pt>
                <c:pt idx="4615">
                  <c:v>23.074999999999999</c:v>
                </c:pt>
                <c:pt idx="4616">
                  <c:v>23.08</c:v>
                </c:pt>
                <c:pt idx="4617">
                  <c:v>23.084999999999997</c:v>
                </c:pt>
                <c:pt idx="4618">
                  <c:v>23.09</c:v>
                </c:pt>
                <c:pt idx="4619">
                  <c:v>23.095000000000002</c:v>
                </c:pt>
                <c:pt idx="4620">
                  <c:v>23.1</c:v>
                </c:pt>
                <c:pt idx="4621">
                  <c:v>23.105</c:v>
                </c:pt>
                <c:pt idx="4622">
                  <c:v>23.11</c:v>
                </c:pt>
                <c:pt idx="4623">
                  <c:v>23.115000000000002</c:v>
                </c:pt>
                <c:pt idx="4624">
                  <c:v>23.12</c:v>
                </c:pt>
                <c:pt idx="4625">
                  <c:v>23.125</c:v>
                </c:pt>
                <c:pt idx="4626">
                  <c:v>23.13</c:v>
                </c:pt>
                <c:pt idx="4627">
                  <c:v>23.134999999999998</c:v>
                </c:pt>
                <c:pt idx="4628">
                  <c:v>23.14</c:v>
                </c:pt>
                <c:pt idx="4629">
                  <c:v>23.145</c:v>
                </c:pt>
                <c:pt idx="4630">
                  <c:v>23.15</c:v>
                </c:pt>
                <c:pt idx="4631">
                  <c:v>23.154999999999998</c:v>
                </c:pt>
                <c:pt idx="4632">
                  <c:v>23.16</c:v>
                </c:pt>
                <c:pt idx="4633">
                  <c:v>23.165000000000003</c:v>
                </c:pt>
                <c:pt idx="4634">
                  <c:v>23.17</c:v>
                </c:pt>
                <c:pt idx="4635">
                  <c:v>23.175000000000001</c:v>
                </c:pt>
                <c:pt idx="4636">
                  <c:v>23.18</c:v>
                </c:pt>
                <c:pt idx="4637">
                  <c:v>23.184999999999999</c:v>
                </c:pt>
                <c:pt idx="4638">
                  <c:v>23.19</c:v>
                </c:pt>
                <c:pt idx="4639">
                  <c:v>23.195</c:v>
                </c:pt>
                <c:pt idx="4640">
                  <c:v>23.2</c:v>
                </c:pt>
                <c:pt idx="4641">
                  <c:v>23.204999999999998</c:v>
                </c:pt>
                <c:pt idx="4642">
                  <c:v>23.209999999999997</c:v>
                </c:pt>
                <c:pt idx="4643">
                  <c:v>23.215</c:v>
                </c:pt>
                <c:pt idx="4644">
                  <c:v>23.220000000000002</c:v>
                </c:pt>
                <c:pt idx="4645">
                  <c:v>23.225000000000001</c:v>
                </c:pt>
                <c:pt idx="4646">
                  <c:v>23.23</c:v>
                </c:pt>
                <c:pt idx="4647">
                  <c:v>23.234999999999999</c:v>
                </c:pt>
                <c:pt idx="4648">
                  <c:v>23.240000000000002</c:v>
                </c:pt>
                <c:pt idx="4649">
                  <c:v>23.245000000000001</c:v>
                </c:pt>
                <c:pt idx="4650">
                  <c:v>23.25</c:v>
                </c:pt>
                <c:pt idx="4651">
                  <c:v>23.254999999999999</c:v>
                </c:pt>
                <c:pt idx="4652">
                  <c:v>23.259999999999998</c:v>
                </c:pt>
                <c:pt idx="4653">
                  <c:v>23.265000000000001</c:v>
                </c:pt>
                <c:pt idx="4654">
                  <c:v>23.27</c:v>
                </c:pt>
                <c:pt idx="4655">
                  <c:v>23.274999999999999</c:v>
                </c:pt>
                <c:pt idx="4656">
                  <c:v>23.279999999999998</c:v>
                </c:pt>
                <c:pt idx="4657">
                  <c:v>23.285</c:v>
                </c:pt>
                <c:pt idx="4658">
                  <c:v>23.290000000000003</c:v>
                </c:pt>
                <c:pt idx="4659">
                  <c:v>23.295000000000002</c:v>
                </c:pt>
                <c:pt idx="4660">
                  <c:v>23.3</c:v>
                </c:pt>
                <c:pt idx="4661">
                  <c:v>23.305</c:v>
                </c:pt>
                <c:pt idx="4662">
                  <c:v>23.31</c:v>
                </c:pt>
                <c:pt idx="4663">
                  <c:v>23.315000000000001</c:v>
                </c:pt>
                <c:pt idx="4664">
                  <c:v>23.32</c:v>
                </c:pt>
                <c:pt idx="4665">
                  <c:v>23.324999999999999</c:v>
                </c:pt>
                <c:pt idx="4666">
                  <c:v>23.33</c:v>
                </c:pt>
                <c:pt idx="4667">
                  <c:v>23.334999999999997</c:v>
                </c:pt>
                <c:pt idx="4668">
                  <c:v>23.34</c:v>
                </c:pt>
                <c:pt idx="4669">
                  <c:v>23.345000000000002</c:v>
                </c:pt>
                <c:pt idx="4670">
                  <c:v>23.35</c:v>
                </c:pt>
                <c:pt idx="4671">
                  <c:v>23.355</c:v>
                </c:pt>
                <c:pt idx="4672">
                  <c:v>23.36</c:v>
                </c:pt>
                <c:pt idx="4673">
                  <c:v>23.365000000000002</c:v>
                </c:pt>
                <c:pt idx="4674">
                  <c:v>23.37</c:v>
                </c:pt>
                <c:pt idx="4675">
                  <c:v>23.375</c:v>
                </c:pt>
                <c:pt idx="4676">
                  <c:v>23.38</c:v>
                </c:pt>
                <c:pt idx="4677">
                  <c:v>23.384999999999998</c:v>
                </c:pt>
                <c:pt idx="4678">
                  <c:v>23.39</c:v>
                </c:pt>
                <c:pt idx="4679">
                  <c:v>23.395</c:v>
                </c:pt>
                <c:pt idx="4680">
                  <c:v>23.4</c:v>
                </c:pt>
                <c:pt idx="4681">
                  <c:v>23.404999999999998</c:v>
                </c:pt>
                <c:pt idx="4682">
                  <c:v>23.41</c:v>
                </c:pt>
                <c:pt idx="4683">
                  <c:v>23.415000000000003</c:v>
                </c:pt>
                <c:pt idx="4684">
                  <c:v>23.42</c:v>
                </c:pt>
                <c:pt idx="4685">
                  <c:v>23.425000000000001</c:v>
                </c:pt>
                <c:pt idx="4686">
                  <c:v>23.43</c:v>
                </c:pt>
                <c:pt idx="4687">
                  <c:v>23.434999999999999</c:v>
                </c:pt>
                <c:pt idx="4688">
                  <c:v>23.44</c:v>
                </c:pt>
                <c:pt idx="4689">
                  <c:v>23.445</c:v>
                </c:pt>
                <c:pt idx="4690">
                  <c:v>23.45</c:v>
                </c:pt>
                <c:pt idx="4691">
                  <c:v>23.454999999999998</c:v>
                </c:pt>
                <c:pt idx="4692">
                  <c:v>23.459999999999997</c:v>
                </c:pt>
                <c:pt idx="4693">
                  <c:v>23.465</c:v>
                </c:pt>
                <c:pt idx="4694">
                  <c:v>23.470000000000002</c:v>
                </c:pt>
                <c:pt idx="4695">
                  <c:v>23.475000000000001</c:v>
                </c:pt>
                <c:pt idx="4696">
                  <c:v>23.48</c:v>
                </c:pt>
                <c:pt idx="4697">
                  <c:v>23.484999999999999</c:v>
                </c:pt>
                <c:pt idx="4698">
                  <c:v>23.490000000000002</c:v>
                </c:pt>
                <c:pt idx="4699">
                  <c:v>23.495000000000001</c:v>
                </c:pt>
                <c:pt idx="4700">
                  <c:v>23.5</c:v>
                </c:pt>
                <c:pt idx="4701">
                  <c:v>23.504999999999999</c:v>
                </c:pt>
                <c:pt idx="4702">
                  <c:v>23.509999999999998</c:v>
                </c:pt>
                <c:pt idx="4703">
                  <c:v>23.515000000000001</c:v>
                </c:pt>
                <c:pt idx="4704">
                  <c:v>23.52</c:v>
                </c:pt>
                <c:pt idx="4705">
                  <c:v>23.524999999999999</c:v>
                </c:pt>
                <c:pt idx="4706">
                  <c:v>23.529999999999998</c:v>
                </c:pt>
                <c:pt idx="4707">
                  <c:v>23.535</c:v>
                </c:pt>
                <c:pt idx="4708">
                  <c:v>23.540000000000003</c:v>
                </c:pt>
                <c:pt idx="4709">
                  <c:v>23.545000000000002</c:v>
                </c:pt>
                <c:pt idx="4710">
                  <c:v>23.55</c:v>
                </c:pt>
                <c:pt idx="4711">
                  <c:v>23.555</c:v>
                </c:pt>
                <c:pt idx="4712">
                  <c:v>23.56</c:v>
                </c:pt>
                <c:pt idx="4713">
                  <c:v>23.565000000000001</c:v>
                </c:pt>
                <c:pt idx="4714">
                  <c:v>23.57</c:v>
                </c:pt>
                <c:pt idx="4715">
                  <c:v>23.574999999999999</c:v>
                </c:pt>
                <c:pt idx="4716">
                  <c:v>23.58</c:v>
                </c:pt>
                <c:pt idx="4717">
                  <c:v>23.584999999999997</c:v>
                </c:pt>
                <c:pt idx="4718">
                  <c:v>23.59</c:v>
                </c:pt>
                <c:pt idx="4719">
                  <c:v>23.595000000000002</c:v>
                </c:pt>
                <c:pt idx="4720">
                  <c:v>23.6</c:v>
                </c:pt>
                <c:pt idx="4721">
                  <c:v>23.605</c:v>
                </c:pt>
                <c:pt idx="4722">
                  <c:v>23.61</c:v>
                </c:pt>
                <c:pt idx="4723">
                  <c:v>23.615000000000002</c:v>
                </c:pt>
                <c:pt idx="4724">
                  <c:v>23.62</c:v>
                </c:pt>
                <c:pt idx="4725">
                  <c:v>23.625</c:v>
                </c:pt>
                <c:pt idx="4726">
                  <c:v>23.63</c:v>
                </c:pt>
                <c:pt idx="4727">
                  <c:v>23.634999999999998</c:v>
                </c:pt>
                <c:pt idx="4728">
                  <c:v>23.64</c:v>
                </c:pt>
                <c:pt idx="4729">
                  <c:v>23.645</c:v>
                </c:pt>
                <c:pt idx="4730">
                  <c:v>23.65</c:v>
                </c:pt>
                <c:pt idx="4731">
                  <c:v>23.654999999999998</c:v>
                </c:pt>
                <c:pt idx="4732">
                  <c:v>23.66</c:v>
                </c:pt>
                <c:pt idx="4733">
                  <c:v>23.665000000000003</c:v>
                </c:pt>
                <c:pt idx="4734">
                  <c:v>23.67</c:v>
                </c:pt>
                <c:pt idx="4735">
                  <c:v>23.675000000000001</c:v>
                </c:pt>
                <c:pt idx="4736">
                  <c:v>23.68</c:v>
                </c:pt>
                <c:pt idx="4737">
                  <c:v>23.684999999999999</c:v>
                </c:pt>
                <c:pt idx="4738">
                  <c:v>23.69</c:v>
                </c:pt>
                <c:pt idx="4739">
                  <c:v>23.695</c:v>
                </c:pt>
                <c:pt idx="4740">
                  <c:v>23.7</c:v>
                </c:pt>
                <c:pt idx="4741">
                  <c:v>23.704999999999998</c:v>
                </c:pt>
                <c:pt idx="4742">
                  <c:v>23.709999999999997</c:v>
                </c:pt>
                <c:pt idx="4743">
                  <c:v>23.715</c:v>
                </c:pt>
                <c:pt idx="4744">
                  <c:v>23.720000000000002</c:v>
                </c:pt>
                <c:pt idx="4745">
                  <c:v>23.725000000000001</c:v>
                </c:pt>
                <c:pt idx="4746">
                  <c:v>23.73</c:v>
                </c:pt>
                <c:pt idx="4747">
                  <c:v>23.734999999999999</c:v>
                </c:pt>
                <c:pt idx="4748">
                  <c:v>23.740000000000002</c:v>
                </c:pt>
                <c:pt idx="4749">
                  <c:v>23.745000000000001</c:v>
                </c:pt>
                <c:pt idx="4750">
                  <c:v>23.75</c:v>
                </c:pt>
                <c:pt idx="4751">
                  <c:v>23.754999999999999</c:v>
                </c:pt>
                <c:pt idx="4752">
                  <c:v>23.759999999999998</c:v>
                </c:pt>
                <c:pt idx="4753">
                  <c:v>23.765000000000001</c:v>
                </c:pt>
                <c:pt idx="4754">
                  <c:v>23.77</c:v>
                </c:pt>
                <c:pt idx="4755">
                  <c:v>23.774999999999999</c:v>
                </c:pt>
                <c:pt idx="4756">
                  <c:v>23.779999999999998</c:v>
                </c:pt>
                <c:pt idx="4757">
                  <c:v>23.785</c:v>
                </c:pt>
                <c:pt idx="4758">
                  <c:v>23.790000000000003</c:v>
                </c:pt>
                <c:pt idx="4759">
                  <c:v>23.795000000000002</c:v>
                </c:pt>
                <c:pt idx="4760">
                  <c:v>23.8</c:v>
                </c:pt>
                <c:pt idx="4761">
                  <c:v>23.805</c:v>
                </c:pt>
                <c:pt idx="4762">
                  <c:v>23.81</c:v>
                </c:pt>
                <c:pt idx="4763">
                  <c:v>23.815000000000001</c:v>
                </c:pt>
                <c:pt idx="4764">
                  <c:v>23.82</c:v>
                </c:pt>
                <c:pt idx="4765">
                  <c:v>23.824999999999999</c:v>
                </c:pt>
                <c:pt idx="4766">
                  <c:v>23.83</c:v>
                </c:pt>
                <c:pt idx="4767">
                  <c:v>23.834999999999997</c:v>
                </c:pt>
                <c:pt idx="4768">
                  <c:v>23.84</c:v>
                </c:pt>
                <c:pt idx="4769">
                  <c:v>23.845000000000002</c:v>
                </c:pt>
                <c:pt idx="4770">
                  <c:v>23.85</c:v>
                </c:pt>
                <c:pt idx="4771">
                  <c:v>23.855</c:v>
                </c:pt>
                <c:pt idx="4772">
                  <c:v>23.86</c:v>
                </c:pt>
                <c:pt idx="4773">
                  <c:v>23.865000000000002</c:v>
                </c:pt>
                <c:pt idx="4774">
                  <c:v>23.87</c:v>
                </c:pt>
                <c:pt idx="4775">
                  <c:v>23.875</c:v>
                </c:pt>
                <c:pt idx="4776">
                  <c:v>23.88</c:v>
                </c:pt>
                <c:pt idx="4777">
                  <c:v>23.884999999999998</c:v>
                </c:pt>
                <c:pt idx="4778">
                  <c:v>23.89</c:v>
                </c:pt>
                <c:pt idx="4779">
                  <c:v>23.895</c:v>
                </c:pt>
                <c:pt idx="4780">
                  <c:v>23.9</c:v>
                </c:pt>
                <c:pt idx="4781">
                  <c:v>23.904999999999998</c:v>
                </c:pt>
                <c:pt idx="4782">
                  <c:v>23.91</c:v>
                </c:pt>
                <c:pt idx="4783">
                  <c:v>23.915000000000003</c:v>
                </c:pt>
                <c:pt idx="4784">
                  <c:v>23.92</c:v>
                </c:pt>
                <c:pt idx="4785">
                  <c:v>23.925000000000001</c:v>
                </c:pt>
                <c:pt idx="4786">
                  <c:v>23.93</c:v>
                </c:pt>
                <c:pt idx="4787">
                  <c:v>23.934999999999999</c:v>
                </c:pt>
                <c:pt idx="4788">
                  <c:v>23.94</c:v>
                </c:pt>
                <c:pt idx="4789">
                  <c:v>23.945</c:v>
                </c:pt>
                <c:pt idx="4790">
                  <c:v>23.95</c:v>
                </c:pt>
                <c:pt idx="4791">
                  <c:v>23.954999999999998</c:v>
                </c:pt>
                <c:pt idx="4792">
                  <c:v>23.959999999999997</c:v>
                </c:pt>
                <c:pt idx="4793">
                  <c:v>23.965</c:v>
                </c:pt>
                <c:pt idx="4794">
                  <c:v>23.970000000000002</c:v>
                </c:pt>
                <c:pt idx="4795">
                  <c:v>23.975000000000001</c:v>
                </c:pt>
                <c:pt idx="4796">
                  <c:v>23.98</c:v>
                </c:pt>
                <c:pt idx="4797">
                  <c:v>23.984999999999999</c:v>
                </c:pt>
                <c:pt idx="4798">
                  <c:v>23.990000000000002</c:v>
                </c:pt>
                <c:pt idx="4799">
                  <c:v>23.995000000000001</c:v>
                </c:pt>
                <c:pt idx="4800">
                  <c:v>24</c:v>
                </c:pt>
                <c:pt idx="4801">
                  <c:v>24.004999999999999</c:v>
                </c:pt>
                <c:pt idx="4802">
                  <c:v>24.009999999999998</c:v>
                </c:pt>
                <c:pt idx="4803">
                  <c:v>24.015000000000001</c:v>
                </c:pt>
                <c:pt idx="4804">
                  <c:v>24.02</c:v>
                </c:pt>
                <c:pt idx="4805">
                  <c:v>24.024999999999999</c:v>
                </c:pt>
                <c:pt idx="4806">
                  <c:v>24.029999999999998</c:v>
                </c:pt>
                <c:pt idx="4807">
                  <c:v>24.035</c:v>
                </c:pt>
                <c:pt idx="4808">
                  <c:v>24.040000000000003</c:v>
                </c:pt>
                <c:pt idx="4809">
                  <c:v>24.045000000000002</c:v>
                </c:pt>
                <c:pt idx="4810">
                  <c:v>24.05</c:v>
                </c:pt>
                <c:pt idx="4811">
                  <c:v>24.055</c:v>
                </c:pt>
                <c:pt idx="4812">
                  <c:v>24.06</c:v>
                </c:pt>
                <c:pt idx="4813">
                  <c:v>24.065000000000001</c:v>
                </c:pt>
                <c:pt idx="4814">
                  <c:v>24.07</c:v>
                </c:pt>
                <c:pt idx="4815">
                  <c:v>24.074999999999999</c:v>
                </c:pt>
                <c:pt idx="4816">
                  <c:v>24.08</c:v>
                </c:pt>
                <c:pt idx="4817">
                  <c:v>24.084999999999997</c:v>
                </c:pt>
                <c:pt idx="4818">
                  <c:v>24.09</c:v>
                </c:pt>
                <c:pt idx="4819">
                  <c:v>24.095000000000002</c:v>
                </c:pt>
                <c:pt idx="4820">
                  <c:v>24.1</c:v>
                </c:pt>
                <c:pt idx="4821">
                  <c:v>24.105</c:v>
                </c:pt>
                <c:pt idx="4822">
                  <c:v>24.11</c:v>
                </c:pt>
                <c:pt idx="4823">
                  <c:v>24.115000000000002</c:v>
                </c:pt>
                <c:pt idx="4824">
                  <c:v>24.12</c:v>
                </c:pt>
                <c:pt idx="4825">
                  <c:v>24.125</c:v>
                </c:pt>
                <c:pt idx="4826">
                  <c:v>24.13</c:v>
                </c:pt>
                <c:pt idx="4827">
                  <c:v>24.134999999999998</c:v>
                </c:pt>
                <c:pt idx="4828">
                  <c:v>24.14</c:v>
                </c:pt>
                <c:pt idx="4829">
                  <c:v>24.145</c:v>
                </c:pt>
                <c:pt idx="4830">
                  <c:v>24.15</c:v>
                </c:pt>
                <c:pt idx="4831">
                  <c:v>24.154999999999998</c:v>
                </c:pt>
                <c:pt idx="4832">
                  <c:v>24.16</c:v>
                </c:pt>
                <c:pt idx="4833">
                  <c:v>24.165000000000003</c:v>
                </c:pt>
                <c:pt idx="4834">
                  <c:v>24.17</c:v>
                </c:pt>
                <c:pt idx="4835">
                  <c:v>24.175000000000001</c:v>
                </c:pt>
                <c:pt idx="4836">
                  <c:v>24.18</c:v>
                </c:pt>
                <c:pt idx="4837">
                  <c:v>24.184999999999999</c:v>
                </c:pt>
                <c:pt idx="4838">
                  <c:v>24.19</c:v>
                </c:pt>
                <c:pt idx="4839">
                  <c:v>24.195</c:v>
                </c:pt>
                <c:pt idx="4840">
                  <c:v>24.2</c:v>
                </c:pt>
                <c:pt idx="4841">
                  <c:v>24.204999999999998</c:v>
                </c:pt>
                <c:pt idx="4842">
                  <c:v>24.209999999999997</c:v>
                </c:pt>
                <c:pt idx="4843">
                  <c:v>24.215</c:v>
                </c:pt>
                <c:pt idx="4844">
                  <c:v>24.220000000000002</c:v>
                </c:pt>
                <c:pt idx="4845">
                  <c:v>24.225000000000001</c:v>
                </c:pt>
                <c:pt idx="4846">
                  <c:v>24.23</c:v>
                </c:pt>
                <c:pt idx="4847">
                  <c:v>24.234999999999999</c:v>
                </c:pt>
                <c:pt idx="4848">
                  <c:v>24.240000000000002</c:v>
                </c:pt>
                <c:pt idx="4849">
                  <c:v>24.245000000000001</c:v>
                </c:pt>
                <c:pt idx="4850">
                  <c:v>24.25</c:v>
                </c:pt>
                <c:pt idx="4851">
                  <c:v>24.254999999999999</c:v>
                </c:pt>
                <c:pt idx="4852">
                  <c:v>24.259999999999998</c:v>
                </c:pt>
                <c:pt idx="4853">
                  <c:v>24.265000000000001</c:v>
                </c:pt>
                <c:pt idx="4854">
                  <c:v>24.27</c:v>
                </c:pt>
                <c:pt idx="4855">
                  <c:v>24.274999999999999</c:v>
                </c:pt>
                <c:pt idx="4856">
                  <c:v>24.279999999999998</c:v>
                </c:pt>
                <c:pt idx="4857">
                  <c:v>24.285</c:v>
                </c:pt>
                <c:pt idx="4858">
                  <c:v>24.290000000000003</c:v>
                </c:pt>
                <c:pt idx="4859">
                  <c:v>24.295000000000002</c:v>
                </c:pt>
                <c:pt idx="4860">
                  <c:v>24.3</c:v>
                </c:pt>
                <c:pt idx="4861">
                  <c:v>24.305</c:v>
                </c:pt>
                <c:pt idx="4862">
                  <c:v>24.31</c:v>
                </c:pt>
                <c:pt idx="4863">
                  <c:v>24.315000000000001</c:v>
                </c:pt>
                <c:pt idx="4864">
                  <c:v>24.32</c:v>
                </c:pt>
                <c:pt idx="4865">
                  <c:v>24.324999999999999</c:v>
                </c:pt>
                <c:pt idx="4866">
                  <c:v>24.33</c:v>
                </c:pt>
                <c:pt idx="4867">
                  <c:v>24.334999999999997</c:v>
                </c:pt>
                <c:pt idx="4868">
                  <c:v>24.34</c:v>
                </c:pt>
                <c:pt idx="4869">
                  <c:v>24.345000000000002</c:v>
                </c:pt>
                <c:pt idx="4870">
                  <c:v>24.35</c:v>
                </c:pt>
                <c:pt idx="4871">
                  <c:v>24.355</c:v>
                </c:pt>
                <c:pt idx="4872">
                  <c:v>24.36</c:v>
                </c:pt>
                <c:pt idx="4873">
                  <c:v>24.365000000000002</c:v>
                </c:pt>
                <c:pt idx="4874">
                  <c:v>24.37</c:v>
                </c:pt>
                <c:pt idx="4875">
                  <c:v>24.375</c:v>
                </c:pt>
                <c:pt idx="4876">
                  <c:v>24.38</c:v>
                </c:pt>
                <c:pt idx="4877">
                  <c:v>24.384999999999998</c:v>
                </c:pt>
                <c:pt idx="4878">
                  <c:v>24.39</c:v>
                </c:pt>
                <c:pt idx="4879">
                  <c:v>24.395</c:v>
                </c:pt>
                <c:pt idx="4880">
                  <c:v>24.4</c:v>
                </c:pt>
                <c:pt idx="4881">
                  <c:v>24.404999999999998</c:v>
                </c:pt>
                <c:pt idx="4882">
                  <c:v>24.41</c:v>
                </c:pt>
                <c:pt idx="4883">
                  <c:v>24.415000000000003</c:v>
                </c:pt>
                <c:pt idx="4884">
                  <c:v>24.42</c:v>
                </c:pt>
                <c:pt idx="4885">
                  <c:v>24.425000000000001</c:v>
                </c:pt>
                <c:pt idx="4886">
                  <c:v>24.43</c:v>
                </c:pt>
                <c:pt idx="4887">
                  <c:v>24.434999999999999</c:v>
                </c:pt>
                <c:pt idx="4888">
                  <c:v>24.44</c:v>
                </c:pt>
                <c:pt idx="4889">
                  <c:v>24.445</c:v>
                </c:pt>
                <c:pt idx="4890">
                  <c:v>24.45</c:v>
                </c:pt>
                <c:pt idx="4891">
                  <c:v>24.454999999999998</c:v>
                </c:pt>
                <c:pt idx="4892">
                  <c:v>24.459999999999997</c:v>
                </c:pt>
                <c:pt idx="4893">
                  <c:v>24.465</c:v>
                </c:pt>
                <c:pt idx="4894">
                  <c:v>24.470000000000002</c:v>
                </c:pt>
                <c:pt idx="4895">
                  <c:v>24.475000000000001</c:v>
                </c:pt>
                <c:pt idx="4896">
                  <c:v>24.48</c:v>
                </c:pt>
                <c:pt idx="4897">
                  <c:v>24.484999999999999</c:v>
                </c:pt>
                <c:pt idx="4898">
                  <c:v>24.490000000000002</c:v>
                </c:pt>
                <c:pt idx="4899">
                  <c:v>24.495000000000001</c:v>
                </c:pt>
                <c:pt idx="4900">
                  <c:v>24.5</c:v>
                </c:pt>
                <c:pt idx="4901">
                  <c:v>24.504999999999999</c:v>
                </c:pt>
                <c:pt idx="4902">
                  <c:v>24.509999999999998</c:v>
                </c:pt>
                <c:pt idx="4903">
                  <c:v>24.515000000000001</c:v>
                </c:pt>
                <c:pt idx="4904">
                  <c:v>24.52</c:v>
                </c:pt>
                <c:pt idx="4905">
                  <c:v>24.524999999999999</c:v>
                </c:pt>
                <c:pt idx="4906">
                  <c:v>24.529999999999998</c:v>
                </c:pt>
                <c:pt idx="4907">
                  <c:v>24.535</c:v>
                </c:pt>
                <c:pt idx="4908">
                  <c:v>24.540000000000003</c:v>
                </c:pt>
                <c:pt idx="4909">
                  <c:v>24.545000000000002</c:v>
                </c:pt>
                <c:pt idx="4910">
                  <c:v>24.55</c:v>
                </c:pt>
                <c:pt idx="4911">
                  <c:v>24.555</c:v>
                </c:pt>
                <c:pt idx="4912">
                  <c:v>24.56</c:v>
                </c:pt>
                <c:pt idx="4913">
                  <c:v>24.565000000000001</c:v>
                </c:pt>
                <c:pt idx="4914">
                  <c:v>24.57</c:v>
                </c:pt>
                <c:pt idx="4915">
                  <c:v>24.574999999999999</c:v>
                </c:pt>
                <c:pt idx="4916">
                  <c:v>24.58</c:v>
                </c:pt>
                <c:pt idx="4917">
                  <c:v>24.584999999999997</c:v>
                </c:pt>
                <c:pt idx="4918">
                  <c:v>24.59</c:v>
                </c:pt>
                <c:pt idx="4919">
                  <c:v>24.595000000000002</c:v>
                </c:pt>
                <c:pt idx="4920">
                  <c:v>24.6</c:v>
                </c:pt>
                <c:pt idx="4921">
                  <c:v>24.605</c:v>
                </c:pt>
                <c:pt idx="4922">
                  <c:v>24.61</c:v>
                </c:pt>
                <c:pt idx="4923">
                  <c:v>24.615000000000002</c:v>
                </c:pt>
                <c:pt idx="4924">
                  <c:v>24.62</c:v>
                </c:pt>
                <c:pt idx="4925">
                  <c:v>24.625</c:v>
                </c:pt>
                <c:pt idx="4926">
                  <c:v>24.63</c:v>
                </c:pt>
                <c:pt idx="4927">
                  <c:v>24.634999999999998</c:v>
                </c:pt>
                <c:pt idx="4928">
                  <c:v>24.64</c:v>
                </c:pt>
                <c:pt idx="4929">
                  <c:v>24.645</c:v>
                </c:pt>
                <c:pt idx="4930">
                  <c:v>24.65</c:v>
                </c:pt>
                <c:pt idx="4931">
                  <c:v>24.654999999999998</c:v>
                </c:pt>
                <c:pt idx="4932">
                  <c:v>24.66</c:v>
                </c:pt>
                <c:pt idx="4933">
                  <c:v>24.665000000000003</c:v>
                </c:pt>
                <c:pt idx="4934">
                  <c:v>24.67</c:v>
                </c:pt>
                <c:pt idx="4935">
                  <c:v>24.675000000000001</c:v>
                </c:pt>
                <c:pt idx="4936">
                  <c:v>24.68</c:v>
                </c:pt>
                <c:pt idx="4937">
                  <c:v>24.684999999999999</c:v>
                </c:pt>
                <c:pt idx="4938">
                  <c:v>24.69</c:v>
                </c:pt>
                <c:pt idx="4939">
                  <c:v>24.695</c:v>
                </c:pt>
                <c:pt idx="4940">
                  <c:v>24.7</c:v>
                </c:pt>
                <c:pt idx="4941">
                  <c:v>24.704999999999998</c:v>
                </c:pt>
                <c:pt idx="4942">
                  <c:v>24.709999999999997</c:v>
                </c:pt>
                <c:pt idx="4943">
                  <c:v>24.715</c:v>
                </c:pt>
                <c:pt idx="4944">
                  <c:v>24.720000000000002</c:v>
                </c:pt>
                <c:pt idx="4945">
                  <c:v>24.725000000000001</c:v>
                </c:pt>
                <c:pt idx="4946">
                  <c:v>24.73</c:v>
                </c:pt>
                <c:pt idx="4947">
                  <c:v>24.734999999999999</c:v>
                </c:pt>
                <c:pt idx="4948">
                  <c:v>24.740000000000002</c:v>
                </c:pt>
                <c:pt idx="4949">
                  <c:v>24.745000000000001</c:v>
                </c:pt>
                <c:pt idx="4950">
                  <c:v>24.75</c:v>
                </c:pt>
                <c:pt idx="4951">
                  <c:v>24.754999999999999</c:v>
                </c:pt>
                <c:pt idx="4952">
                  <c:v>24.759999999999998</c:v>
                </c:pt>
                <c:pt idx="4953">
                  <c:v>24.765000000000001</c:v>
                </c:pt>
                <c:pt idx="4954">
                  <c:v>24.77</c:v>
                </c:pt>
                <c:pt idx="4955">
                  <c:v>24.774999999999999</c:v>
                </c:pt>
                <c:pt idx="4956">
                  <c:v>24.779999999999998</c:v>
                </c:pt>
                <c:pt idx="4957">
                  <c:v>24.785</c:v>
                </c:pt>
                <c:pt idx="4958">
                  <c:v>24.790000000000003</c:v>
                </c:pt>
                <c:pt idx="4959">
                  <c:v>24.795000000000002</c:v>
                </c:pt>
                <c:pt idx="4960">
                  <c:v>24.8</c:v>
                </c:pt>
                <c:pt idx="4961">
                  <c:v>24.805</c:v>
                </c:pt>
                <c:pt idx="4962">
                  <c:v>24.81</c:v>
                </c:pt>
                <c:pt idx="4963">
                  <c:v>24.815000000000001</c:v>
                </c:pt>
                <c:pt idx="4964">
                  <c:v>24.82</c:v>
                </c:pt>
                <c:pt idx="4965">
                  <c:v>24.824999999999999</c:v>
                </c:pt>
                <c:pt idx="4966">
                  <c:v>24.83</c:v>
                </c:pt>
                <c:pt idx="4967">
                  <c:v>24.834999999999997</c:v>
                </c:pt>
                <c:pt idx="4968">
                  <c:v>24.84</c:v>
                </c:pt>
                <c:pt idx="4969">
                  <c:v>24.845000000000002</c:v>
                </c:pt>
                <c:pt idx="4970">
                  <c:v>24.85</c:v>
                </c:pt>
                <c:pt idx="4971">
                  <c:v>24.855</c:v>
                </c:pt>
                <c:pt idx="4972">
                  <c:v>24.86</c:v>
                </c:pt>
                <c:pt idx="4973">
                  <c:v>24.865000000000002</c:v>
                </c:pt>
                <c:pt idx="4974">
                  <c:v>24.87</c:v>
                </c:pt>
                <c:pt idx="4975">
                  <c:v>24.875</c:v>
                </c:pt>
                <c:pt idx="4976">
                  <c:v>24.88</c:v>
                </c:pt>
                <c:pt idx="4977">
                  <c:v>24.884999999999998</c:v>
                </c:pt>
                <c:pt idx="4978">
                  <c:v>24.89</c:v>
                </c:pt>
                <c:pt idx="4979">
                  <c:v>24.895</c:v>
                </c:pt>
                <c:pt idx="4980">
                  <c:v>24.9</c:v>
                </c:pt>
                <c:pt idx="4981">
                  <c:v>24.904999999999998</c:v>
                </c:pt>
                <c:pt idx="4982">
                  <c:v>24.91</c:v>
                </c:pt>
                <c:pt idx="4983">
                  <c:v>24.915000000000003</c:v>
                </c:pt>
                <c:pt idx="4984">
                  <c:v>24.92</c:v>
                </c:pt>
                <c:pt idx="4985">
                  <c:v>24.925000000000001</c:v>
                </c:pt>
                <c:pt idx="4986">
                  <c:v>24.93</c:v>
                </c:pt>
                <c:pt idx="4987">
                  <c:v>24.934999999999999</c:v>
                </c:pt>
                <c:pt idx="4988">
                  <c:v>24.94</c:v>
                </c:pt>
                <c:pt idx="4989">
                  <c:v>24.945</c:v>
                </c:pt>
                <c:pt idx="4990">
                  <c:v>24.95</c:v>
                </c:pt>
                <c:pt idx="4991">
                  <c:v>24.954999999999998</c:v>
                </c:pt>
                <c:pt idx="4992">
                  <c:v>24.959999999999997</c:v>
                </c:pt>
                <c:pt idx="4993">
                  <c:v>24.965</c:v>
                </c:pt>
                <c:pt idx="4994">
                  <c:v>24.970000000000002</c:v>
                </c:pt>
                <c:pt idx="4995">
                  <c:v>24.975000000000001</c:v>
                </c:pt>
                <c:pt idx="4996">
                  <c:v>24.98</c:v>
                </c:pt>
                <c:pt idx="4997">
                  <c:v>24.984999999999999</c:v>
                </c:pt>
                <c:pt idx="4998">
                  <c:v>24.990000000000002</c:v>
                </c:pt>
                <c:pt idx="4999">
                  <c:v>24.995000000000001</c:v>
                </c:pt>
                <c:pt idx="5000">
                  <c:v>25</c:v>
                </c:pt>
                <c:pt idx="5001">
                  <c:v>25.004999999999999</c:v>
                </c:pt>
                <c:pt idx="5002">
                  <c:v>25.009999999999998</c:v>
                </c:pt>
                <c:pt idx="5003">
                  <c:v>25.015000000000001</c:v>
                </c:pt>
                <c:pt idx="5004">
                  <c:v>25.02</c:v>
                </c:pt>
                <c:pt idx="5005">
                  <c:v>25.024999999999999</c:v>
                </c:pt>
                <c:pt idx="5006">
                  <c:v>25.029999999999998</c:v>
                </c:pt>
                <c:pt idx="5007">
                  <c:v>25.035</c:v>
                </c:pt>
                <c:pt idx="5008">
                  <c:v>25.040000000000003</c:v>
                </c:pt>
                <c:pt idx="5009">
                  <c:v>25.045000000000002</c:v>
                </c:pt>
                <c:pt idx="5010">
                  <c:v>25.05</c:v>
                </c:pt>
                <c:pt idx="5011">
                  <c:v>25.055</c:v>
                </c:pt>
                <c:pt idx="5012">
                  <c:v>25.06</c:v>
                </c:pt>
                <c:pt idx="5013">
                  <c:v>25.065000000000001</c:v>
                </c:pt>
                <c:pt idx="5014">
                  <c:v>25.07</c:v>
                </c:pt>
                <c:pt idx="5015">
                  <c:v>25.074999999999999</c:v>
                </c:pt>
                <c:pt idx="5016">
                  <c:v>25.08</c:v>
                </c:pt>
                <c:pt idx="5017">
                  <c:v>25.084999999999997</c:v>
                </c:pt>
                <c:pt idx="5018">
                  <c:v>25.09</c:v>
                </c:pt>
                <c:pt idx="5019">
                  <c:v>25.095000000000002</c:v>
                </c:pt>
                <c:pt idx="5020">
                  <c:v>25.1</c:v>
                </c:pt>
                <c:pt idx="5021">
                  <c:v>25.105</c:v>
                </c:pt>
                <c:pt idx="5022">
                  <c:v>25.11</c:v>
                </c:pt>
                <c:pt idx="5023">
                  <c:v>25.115000000000002</c:v>
                </c:pt>
                <c:pt idx="5024">
                  <c:v>25.12</c:v>
                </c:pt>
                <c:pt idx="5025">
                  <c:v>25.125</c:v>
                </c:pt>
                <c:pt idx="5026">
                  <c:v>25.13</c:v>
                </c:pt>
                <c:pt idx="5027">
                  <c:v>25.134999999999998</c:v>
                </c:pt>
                <c:pt idx="5028">
                  <c:v>25.14</c:v>
                </c:pt>
                <c:pt idx="5029">
                  <c:v>25.145</c:v>
                </c:pt>
                <c:pt idx="5030">
                  <c:v>25.15</c:v>
                </c:pt>
                <c:pt idx="5031">
                  <c:v>25.154999999999998</c:v>
                </c:pt>
                <c:pt idx="5032">
                  <c:v>25.16</c:v>
                </c:pt>
                <c:pt idx="5033">
                  <c:v>25.165000000000003</c:v>
                </c:pt>
                <c:pt idx="5034">
                  <c:v>25.17</c:v>
                </c:pt>
                <c:pt idx="5035">
                  <c:v>25.175000000000001</c:v>
                </c:pt>
                <c:pt idx="5036">
                  <c:v>25.18</c:v>
                </c:pt>
                <c:pt idx="5037">
                  <c:v>25.184999999999999</c:v>
                </c:pt>
                <c:pt idx="5038">
                  <c:v>25.19</c:v>
                </c:pt>
                <c:pt idx="5039">
                  <c:v>25.195</c:v>
                </c:pt>
                <c:pt idx="5040">
                  <c:v>25.2</c:v>
                </c:pt>
                <c:pt idx="5041">
                  <c:v>25.204999999999998</c:v>
                </c:pt>
                <c:pt idx="5042">
                  <c:v>25.209999999999997</c:v>
                </c:pt>
                <c:pt idx="5043">
                  <c:v>25.215</c:v>
                </c:pt>
                <c:pt idx="5044">
                  <c:v>25.220000000000002</c:v>
                </c:pt>
                <c:pt idx="5045">
                  <c:v>25.225000000000001</c:v>
                </c:pt>
                <c:pt idx="5046">
                  <c:v>25.23</c:v>
                </c:pt>
                <c:pt idx="5047">
                  <c:v>25.234999999999999</c:v>
                </c:pt>
                <c:pt idx="5048">
                  <c:v>25.240000000000002</c:v>
                </c:pt>
                <c:pt idx="5049">
                  <c:v>25.245000000000001</c:v>
                </c:pt>
                <c:pt idx="5050">
                  <c:v>25.25</c:v>
                </c:pt>
                <c:pt idx="5051">
                  <c:v>25.254999999999999</c:v>
                </c:pt>
                <c:pt idx="5052">
                  <c:v>25.259999999999998</c:v>
                </c:pt>
                <c:pt idx="5053">
                  <c:v>25.265000000000001</c:v>
                </c:pt>
                <c:pt idx="5054">
                  <c:v>25.27</c:v>
                </c:pt>
                <c:pt idx="5055">
                  <c:v>25.274999999999999</c:v>
                </c:pt>
                <c:pt idx="5056">
                  <c:v>25.279999999999998</c:v>
                </c:pt>
                <c:pt idx="5057">
                  <c:v>25.285</c:v>
                </c:pt>
                <c:pt idx="5058">
                  <c:v>25.290000000000003</c:v>
                </c:pt>
                <c:pt idx="5059">
                  <c:v>25.295000000000002</c:v>
                </c:pt>
                <c:pt idx="5060">
                  <c:v>25.3</c:v>
                </c:pt>
                <c:pt idx="5061">
                  <c:v>25.305</c:v>
                </c:pt>
                <c:pt idx="5062">
                  <c:v>25.31</c:v>
                </c:pt>
                <c:pt idx="5063">
                  <c:v>25.315000000000001</c:v>
                </c:pt>
                <c:pt idx="5064">
                  <c:v>25.32</c:v>
                </c:pt>
                <c:pt idx="5065">
                  <c:v>25.324999999999999</c:v>
                </c:pt>
                <c:pt idx="5066">
                  <c:v>25.33</c:v>
                </c:pt>
                <c:pt idx="5067">
                  <c:v>25.334999999999997</c:v>
                </c:pt>
                <c:pt idx="5068">
                  <c:v>25.34</c:v>
                </c:pt>
                <c:pt idx="5069">
                  <c:v>25.345000000000002</c:v>
                </c:pt>
                <c:pt idx="5070">
                  <c:v>25.35</c:v>
                </c:pt>
                <c:pt idx="5071">
                  <c:v>25.355</c:v>
                </c:pt>
                <c:pt idx="5072">
                  <c:v>25.36</c:v>
                </c:pt>
                <c:pt idx="5073">
                  <c:v>25.365000000000002</c:v>
                </c:pt>
                <c:pt idx="5074">
                  <c:v>25.37</c:v>
                </c:pt>
                <c:pt idx="5075">
                  <c:v>25.375</c:v>
                </c:pt>
                <c:pt idx="5076">
                  <c:v>25.38</c:v>
                </c:pt>
                <c:pt idx="5077">
                  <c:v>25.384999999999998</c:v>
                </c:pt>
                <c:pt idx="5078">
                  <c:v>25.39</c:v>
                </c:pt>
                <c:pt idx="5079">
                  <c:v>25.395</c:v>
                </c:pt>
                <c:pt idx="5080">
                  <c:v>25.4</c:v>
                </c:pt>
                <c:pt idx="5081">
                  <c:v>25.404999999999998</c:v>
                </c:pt>
                <c:pt idx="5082">
                  <c:v>25.41</c:v>
                </c:pt>
                <c:pt idx="5083">
                  <c:v>25.415000000000003</c:v>
                </c:pt>
                <c:pt idx="5084">
                  <c:v>25.42</c:v>
                </c:pt>
                <c:pt idx="5085">
                  <c:v>25.425000000000001</c:v>
                </c:pt>
                <c:pt idx="5086">
                  <c:v>25.43</c:v>
                </c:pt>
                <c:pt idx="5087">
                  <c:v>25.434999999999999</c:v>
                </c:pt>
                <c:pt idx="5088">
                  <c:v>25.44</c:v>
                </c:pt>
                <c:pt idx="5089">
                  <c:v>25.445</c:v>
                </c:pt>
                <c:pt idx="5090">
                  <c:v>25.45</c:v>
                </c:pt>
                <c:pt idx="5091">
                  <c:v>25.454999999999998</c:v>
                </c:pt>
                <c:pt idx="5092">
                  <c:v>25.459999999999997</c:v>
                </c:pt>
                <c:pt idx="5093">
                  <c:v>25.465</c:v>
                </c:pt>
                <c:pt idx="5094">
                  <c:v>25.470000000000002</c:v>
                </c:pt>
                <c:pt idx="5095">
                  <c:v>25.475000000000001</c:v>
                </c:pt>
                <c:pt idx="5096">
                  <c:v>25.48</c:v>
                </c:pt>
                <c:pt idx="5097">
                  <c:v>25.484999999999999</c:v>
                </c:pt>
                <c:pt idx="5098">
                  <c:v>25.490000000000002</c:v>
                </c:pt>
                <c:pt idx="5099">
                  <c:v>25.495000000000001</c:v>
                </c:pt>
                <c:pt idx="5100">
                  <c:v>25.5</c:v>
                </c:pt>
                <c:pt idx="5101">
                  <c:v>25.504999999999999</c:v>
                </c:pt>
                <c:pt idx="5102">
                  <c:v>25.509999999999998</c:v>
                </c:pt>
                <c:pt idx="5103">
                  <c:v>25.515000000000001</c:v>
                </c:pt>
                <c:pt idx="5104">
                  <c:v>25.52</c:v>
                </c:pt>
                <c:pt idx="5105">
                  <c:v>25.524999999999999</c:v>
                </c:pt>
                <c:pt idx="5106">
                  <c:v>25.529999999999998</c:v>
                </c:pt>
                <c:pt idx="5107">
                  <c:v>25.535</c:v>
                </c:pt>
                <c:pt idx="5108">
                  <c:v>25.540000000000003</c:v>
                </c:pt>
                <c:pt idx="5109">
                  <c:v>25.545000000000002</c:v>
                </c:pt>
                <c:pt idx="5110">
                  <c:v>25.55</c:v>
                </c:pt>
                <c:pt idx="5111">
                  <c:v>25.555</c:v>
                </c:pt>
                <c:pt idx="5112">
                  <c:v>25.56</c:v>
                </c:pt>
                <c:pt idx="5113">
                  <c:v>25.565000000000001</c:v>
                </c:pt>
                <c:pt idx="5114">
                  <c:v>25.57</c:v>
                </c:pt>
                <c:pt idx="5115">
                  <c:v>25.574999999999999</c:v>
                </c:pt>
                <c:pt idx="5116">
                  <c:v>25.58</c:v>
                </c:pt>
                <c:pt idx="5117">
                  <c:v>25.584999999999997</c:v>
                </c:pt>
                <c:pt idx="5118">
                  <c:v>25.59</c:v>
                </c:pt>
                <c:pt idx="5119">
                  <c:v>25.595000000000002</c:v>
                </c:pt>
                <c:pt idx="5120">
                  <c:v>25.6</c:v>
                </c:pt>
                <c:pt idx="5121">
                  <c:v>25.605</c:v>
                </c:pt>
                <c:pt idx="5122">
                  <c:v>25.61</c:v>
                </c:pt>
                <c:pt idx="5123">
                  <c:v>25.615000000000002</c:v>
                </c:pt>
                <c:pt idx="5124">
                  <c:v>25.62</c:v>
                </c:pt>
                <c:pt idx="5125">
                  <c:v>25.625</c:v>
                </c:pt>
                <c:pt idx="5126">
                  <c:v>25.63</c:v>
                </c:pt>
                <c:pt idx="5127">
                  <c:v>25.634999999999998</c:v>
                </c:pt>
                <c:pt idx="5128">
                  <c:v>25.64</c:v>
                </c:pt>
                <c:pt idx="5129">
                  <c:v>25.645</c:v>
                </c:pt>
                <c:pt idx="5130">
                  <c:v>25.65</c:v>
                </c:pt>
                <c:pt idx="5131">
                  <c:v>25.654999999999998</c:v>
                </c:pt>
                <c:pt idx="5132">
                  <c:v>25.66</c:v>
                </c:pt>
                <c:pt idx="5133">
                  <c:v>25.665000000000003</c:v>
                </c:pt>
                <c:pt idx="5134">
                  <c:v>25.67</c:v>
                </c:pt>
                <c:pt idx="5135">
                  <c:v>25.675000000000001</c:v>
                </c:pt>
                <c:pt idx="5136">
                  <c:v>25.68</c:v>
                </c:pt>
                <c:pt idx="5137">
                  <c:v>25.684999999999999</c:v>
                </c:pt>
                <c:pt idx="5138">
                  <c:v>25.69</c:v>
                </c:pt>
                <c:pt idx="5139">
                  <c:v>25.695</c:v>
                </c:pt>
                <c:pt idx="5140">
                  <c:v>25.7</c:v>
                </c:pt>
                <c:pt idx="5141">
                  <c:v>25.704999999999998</c:v>
                </c:pt>
                <c:pt idx="5142">
                  <c:v>25.709999999999997</c:v>
                </c:pt>
                <c:pt idx="5143">
                  <c:v>25.715</c:v>
                </c:pt>
                <c:pt idx="5144">
                  <c:v>25.720000000000002</c:v>
                </c:pt>
                <c:pt idx="5145">
                  <c:v>25.725000000000001</c:v>
                </c:pt>
                <c:pt idx="5146">
                  <c:v>25.73</c:v>
                </c:pt>
                <c:pt idx="5147">
                  <c:v>25.734999999999999</c:v>
                </c:pt>
                <c:pt idx="5148">
                  <c:v>25.740000000000002</c:v>
                </c:pt>
                <c:pt idx="5149">
                  <c:v>25.745000000000001</c:v>
                </c:pt>
                <c:pt idx="5150">
                  <c:v>25.75</c:v>
                </c:pt>
                <c:pt idx="5151">
                  <c:v>25.754999999999999</c:v>
                </c:pt>
                <c:pt idx="5152">
                  <c:v>25.759999999999998</c:v>
                </c:pt>
                <c:pt idx="5153">
                  <c:v>25.765000000000001</c:v>
                </c:pt>
                <c:pt idx="5154">
                  <c:v>25.77</c:v>
                </c:pt>
                <c:pt idx="5155">
                  <c:v>25.774999999999999</c:v>
                </c:pt>
                <c:pt idx="5156">
                  <c:v>25.779999999999998</c:v>
                </c:pt>
                <c:pt idx="5157">
                  <c:v>25.785</c:v>
                </c:pt>
                <c:pt idx="5158">
                  <c:v>25.790000000000003</c:v>
                </c:pt>
                <c:pt idx="5159">
                  <c:v>25.795000000000002</c:v>
                </c:pt>
                <c:pt idx="5160">
                  <c:v>25.8</c:v>
                </c:pt>
                <c:pt idx="5161">
                  <c:v>25.805</c:v>
                </c:pt>
                <c:pt idx="5162">
                  <c:v>25.81</c:v>
                </c:pt>
                <c:pt idx="5163">
                  <c:v>25.815000000000001</c:v>
                </c:pt>
                <c:pt idx="5164">
                  <c:v>25.82</c:v>
                </c:pt>
                <c:pt idx="5165">
                  <c:v>25.824999999999999</c:v>
                </c:pt>
                <c:pt idx="5166">
                  <c:v>25.83</c:v>
                </c:pt>
                <c:pt idx="5167">
                  <c:v>25.834999999999997</c:v>
                </c:pt>
                <c:pt idx="5168">
                  <c:v>25.84</c:v>
                </c:pt>
                <c:pt idx="5169">
                  <c:v>25.845000000000002</c:v>
                </c:pt>
                <c:pt idx="5170">
                  <c:v>25.85</c:v>
                </c:pt>
                <c:pt idx="5171">
                  <c:v>25.855</c:v>
                </c:pt>
                <c:pt idx="5172">
                  <c:v>25.86</c:v>
                </c:pt>
                <c:pt idx="5173">
                  <c:v>25.865000000000002</c:v>
                </c:pt>
                <c:pt idx="5174">
                  <c:v>25.87</c:v>
                </c:pt>
                <c:pt idx="5175">
                  <c:v>25.875</c:v>
                </c:pt>
                <c:pt idx="5176">
                  <c:v>25.88</c:v>
                </c:pt>
                <c:pt idx="5177">
                  <c:v>25.884999999999998</c:v>
                </c:pt>
                <c:pt idx="5178">
                  <c:v>25.89</c:v>
                </c:pt>
                <c:pt idx="5179">
                  <c:v>25.895</c:v>
                </c:pt>
                <c:pt idx="5180">
                  <c:v>25.9</c:v>
                </c:pt>
                <c:pt idx="5181">
                  <c:v>25.904999999999998</c:v>
                </c:pt>
                <c:pt idx="5182">
                  <c:v>25.91</c:v>
                </c:pt>
                <c:pt idx="5183">
                  <c:v>25.915000000000003</c:v>
                </c:pt>
                <c:pt idx="5184">
                  <c:v>25.92</c:v>
                </c:pt>
                <c:pt idx="5185">
                  <c:v>25.925000000000001</c:v>
                </c:pt>
                <c:pt idx="5186">
                  <c:v>25.93</c:v>
                </c:pt>
                <c:pt idx="5187">
                  <c:v>25.934999999999999</c:v>
                </c:pt>
                <c:pt idx="5188">
                  <c:v>25.94</c:v>
                </c:pt>
                <c:pt idx="5189">
                  <c:v>25.945</c:v>
                </c:pt>
                <c:pt idx="5190">
                  <c:v>25.95</c:v>
                </c:pt>
                <c:pt idx="5191">
                  <c:v>25.954999999999998</c:v>
                </c:pt>
                <c:pt idx="5192">
                  <c:v>25.959999999999997</c:v>
                </c:pt>
                <c:pt idx="5193">
                  <c:v>25.965</c:v>
                </c:pt>
                <c:pt idx="5194">
                  <c:v>25.970000000000002</c:v>
                </c:pt>
                <c:pt idx="5195">
                  <c:v>25.975000000000001</c:v>
                </c:pt>
                <c:pt idx="5196">
                  <c:v>25.98</c:v>
                </c:pt>
                <c:pt idx="5197">
                  <c:v>25.984999999999999</c:v>
                </c:pt>
                <c:pt idx="5198">
                  <c:v>25.990000000000002</c:v>
                </c:pt>
                <c:pt idx="5199">
                  <c:v>25.995000000000001</c:v>
                </c:pt>
                <c:pt idx="5200">
                  <c:v>26</c:v>
                </c:pt>
                <c:pt idx="5201">
                  <c:v>26.004999999999999</c:v>
                </c:pt>
                <c:pt idx="5202">
                  <c:v>26.009999999999998</c:v>
                </c:pt>
                <c:pt idx="5203">
                  <c:v>26.015000000000001</c:v>
                </c:pt>
                <c:pt idx="5204">
                  <c:v>26.02</c:v>
                </c:pt>
                <c:pt idx="5205">
                  <c:v>26.024999999999999</c:v>
                </c:pt>
                <c:pt idx="5206">
                  <c:v>26.029999999999998</c:v>
                </c:pt>
                <c:pt idx="5207">
                  <c:v>26.035</c:v>
                </c:pt>
                <c:pt idx="5208">
                  <c:v>26.040000000000003</c:v>
                </c:pt>
                <c:pt idx="5209">
                  <c:v>26.045000000000002</c:v>
                </c:pt>
                <c:pt idx="5210">
                  <c:v>26.05</c:v>
                </c:pt>
                <c:pt idx="5211">
                  <c:v>26.055</c:v>
                </c:pt>
                <c:pt idx="5212">
                  <c:v>26.06</c:v>
                </c:pt>
                <c:pt idx="5213">
                  <c:v>26.065000000000001</c:v>
                </c:pt>
                <c:pt idx="5214">
                  <c:v>26.07</c:v>
                </c:pt>
                <c:pt idx="5215">
                  <c:v>26.074999999999999</c:v>
                </c:pt>
                <c:pt idx="5216">
                  <c:v>26.08</c:v>
                </c:pt>
                <c:pt idx="5217">
                  <c:v>26.084999999999997</c:v>
                </c:pt>
                <c:pt idx="5218">
                  <c:v>26.09</c:v>
                </c:pt>
                <c:pt idx="5219">
                  <c:v>26.095000000000002</c:v>
                </c:pt>
                <c:pt idx="5220">
                  <c:v>26.1</c:v>
                </c:pt>
                <c:pt idx="5221">
                  <c:v>26.105</c:v>
                </c:pt>
                <c:pt idx="5222">
                  <c:v>26.11</c:v>
                </c:pt>
                <c:pt idx="5223">
                  <c:v>26.115000000000002</c:v>
                </c:pt>
                <c:pt idx="5224">
                  <c:v>26.12</c:v>
                </c:pt>
                <c:pt idx="5225">
                  <c:v>26.125</c:v>
                </c:pt>
                <c:pt idx="5226">
                  <c:v>26.13</c:v>
                </c:pt>
                <c:pt idx="5227">
                  <c:v>26.134999999999998</c:v>
                </c:pt>
                <c:pt idx="5228">
                  <c:v>26.14</c:v>
                </c:pt>
                <c:pt idx="5229">
                  <c:v>26.145</c:v>
                </c:pt>
                <c:pt idx="5230">
                  <c:v>26.15</c:v>
                </c:pt>
                <c:pt idx="5231">
                  <c:v>26.154999999999998</c:v>
                </c:pt>
                <c:pt idx="5232">
                  <c:v>26.16</c:v>
                </c:pt>
                <c:pt idx="5233">
                  <c:v>26.165000000000003</c:v>
                </c:pt>
                <c:pt idx="5234">
                  <c:v>26.17</c:v>
                </c:pt>
                <c:pt idx="5235">
                  <c:v>26.175000000000001</c:v>
                </c:pt>
                <c:pt idx="5236">
                  <c:v>26.18</c:v>
                </c:pt>
                <c:pt idx="5237">
                  <c:v>26.184999999999999</c:v>
                </c:pt>
                <c:pt idx="5238">
                  <c:v>26.19</c:v>
                </c:pt>
                <c:pt idx="5239">
                  <c:v>26.195</c:v>
                </c:pt>
                <c:pt idx="5240">
                  <c:v>26.2</c:v>
                </c:pt>
                <c:pt idx="5241">
                  <c:v>26.204999999999998</c:v>
                </c:pt>
                <c:pt idx="5242">
                  <c:v>26.209999999999997</c:v>
                </c:pt>
                <c:pt idx="5243">
                  <c:v>26.215</c:v>
                </c:pt>
                <c:pt idx="5244">
                  <c:v>26.220000000000002</c:v>
                </c:pt>
                <c:pt idx="5245">
                  <c:v>26.225000000000001</c:v>
                </c:pt>
                <c:pt idx="5246">
                  <c:v>26.23</c:v>
                </c:pt>
                <c:pt idx="5247">
                  <c:v>26.234999999999999</c:v>
                </c:pt>
                <c:pt idx="5248">
                  <c:v>26.240000000000002</c:v>
                </c:pt>
                <c:pt idx="5249">
                  <c:v>26.245000000000001</c:v>
                </c:pt>
                <c:pt idx="5250">
                  <c:v>26.25</c:v>
                </c:pt>
                <c:pt idx="5251">
                  <c:v>26.254999999999999</c:v>
                </c:pt>
                <c:pt idx="5252">
                  <c:v>26.259999999999998</c:v>
                </c:pt>
                <c:pt idx="5253">
                  <c:v>26.265000000000001</c:v>
                </c:pt>
                <c:pt idx="5254">
                  <c:v>26.27</c:v>
                </c:pt>
                <c:pt idx="5255">
                  <c:v>26.274999999999999</c:v>
                </c:pt>
                <c:pt idx="5256">
                  <c:v>26.279999999999998</c:v>
                </c:pt>
                <c:pt idx="5257">
                  <c:v>26.285</c:v>
                </c:pt>
                <c:pt idx="5258">
                  <c:v>26.290000000000003</c:v>
                </c:pt>
                <c:pt idx="5259">
                  <c:v>26.295000000000002</c:v>
                </c:pt>
                <c:pt idx="5260">
                  <c:v>26.3</c:v>
                </c:pt>
                <c:pt idx="5261">
                  <c:v>26.305</c:v>
                </c:pt>
                <c:pt idx="5262">
                  <c:v>26.31</c:v>
                </c:pt>
                <c:pt idx="5263">
                  <c:v>26.315000000000001</c:v>
                </c:pt>
                <c:pt idx="5264">
                  <c:v>26.32</c:v>
                </c:pt>
                <c:pt idx="5265">
                  <c:v>26.324999999999999</c:v>
                </c:pt>
                <c:pt idx="5266">
                  <c:v>26.33</c:v>
                </c:pt>
                <c:pt idx="5267">
                  <c:v>26.334999999999997</c:v>
                </c:pt>
                <c:pt idx="5268">
                  <c:v>26.34</c:v>
                </c:pt>
                <c:pt idx="5269">
                  <c:v>26.345000000000002</c:v>
                </c:pt>
                <c:pt idx="5270">
                  <c:v>26.35</c:v>
                </c:pt>
                <c:pt idx="5271">
                  <c:v>26.355</c:v>
                </c:pt>
                <c:pt idx="5272">
                  <c:v>26.36</c:v>
                </c:pt>
                <c:pt idx="5273">
                  <c:v>26.365000000000002</c:v>
                </c:pt>
                <c:pt idx="5274">
                  <c:v>26.37</c:v>
                </c:pt>
                <c:pt idx="5275">
                  <c:v>26.375</c:v>
                </c:pt>
                <c:pt idx="5276">
                  <c:v>26.38</c:v>
                </c:pt>
                <c:pt idx="5277">
                  <c:v>26.384999999999998</c:v>
                </c:pt>
                <c:pt idx="5278">
                  <c:v>26.39</c:v>
                </c:pt>
                <c:pt idx="5279">
                  <c:v>26.395</c:v>
                </c:pt>
                <c:pt idx="5280">
                  <c:v>26.4</c:v>
                </c:pt>
                <c:pt idx="5281">
                  <c:v>26.404999999999998</c:v>
                </c:pt>
                <c:pt idx="5282">
                  <c:v>26.41</c:v>
                </c:pt>
                <c:pt idx="5283">
                  <c:v>26.415000000000003</c:v>
                </c:pt>
                <c:pt idx="5284">
                  <c:v>26.42</c:v>
                </c:pt>
                <c:pt idx="5285">
                  <c:v>26.425000000000001</c:v>
                </c:pt>
                <c:pt idx="5286">
                  <c:v>26.43</c:v>
                </c:pt>
                <c:pt idx="5287">
                  <c:v>26.434999999999999</c:v>
                </c:pt>
                <c:pt idx="5288">
                  <c:v>26.44</c:v>
                </c:pt>
                <c:pt idx="5289">
                  <c:v>26.445</c:v>
                </c:pt>
                <c:pt idx="5290">
                  <c:v>26.45</c:v>
                </c:pt>
                <c:pt idx="5291">
                  <c:v>26.454999999999998</c:v>
                </c:pt>
                <c:pt idx="5292">
                  <c:v>26.459999999999997</c:v>
                </c:pt>
                <c:pt idx="5293">
                  <c:v>26.465</c:v>
                </c:pt>
                <c:pt idx="5294">
                  <c:v>26.470000000000002</c:v>
                </c:pt>
                <c:pt idx="5295">
                  <c:v>26.475000000000001</c:v>
                </c:pt>
                <c:pt idx="5296">
                  <c:v>26.48</c:v>
                </c:pt>
                <c:pt idx="5297">
                  <c:v>26.484999999999999</c:v>
                </c:pt>
                <c:pt idx="5298">
                  <c:v>26.490000000000002</c:v>
                </c:pt>
                <c:pt idx="5299">
                  <c:v>26.495000000000001</c:v>
                </c:pt>
                <c:pt idx="5300">
                  <c:v>26.5</c:v>
                </c:pt>
                <c:pt idx="5301">
                  <c:v>26.504999999999999</c:v>
                </c:pt>
                <c:pt idx="5302">
                  <c:v>26.509999999999998</c:v>
                </c:pt>
                <c:pt idx="5303">
                  <c:v>26.515000000000001</c:v>
                </c:pt>
                <c:pt idx="5304">
                  <c:v>26.52</c:v>
                </c:pt>
                <c:pt idx="5305">
                  <c:v>26.524999999999999</c:v>
                </c:pt>
                <c:pt idx="5306">
                  <c:v>26.529999999999998</c:v>
                </c:pt>
                <c:pt idx="5307">
                  <c:v>26.535</c:v>
                </c:pt>
                <c:pt idx="5308">
                  <c:v>26.540000000000003</c:v>
                </c:pt>
                <c:pt idx="5309">
                  <c:v>26.545000000000002</c:v>
                </c:pt>
                <c:pt idx="5310">
                  <c:v>26.55</c:v>
                </c:pt>
                <c:pt idx="5311">
                  <c:v>26.555</c:v>
                </c:pt>
                <c:pt idx="5312">
                  <c:v>26.56</c:v>
                </c:pt>
                <c:pt idx="5313">
                  <c:v>26.565000000000001</c:v>
                </c:pt>
                <c:pt idx="5314">
                  <c:v>26.57</c:v>
                </c:pt>
                <c:pt idx="5315">
                  <c:v>26.574999999999999</c:v>
                </c:pt>
                <c:pt idx="5316">
                  <c:v>26.58</c:v>
                </c:pt>
                <c:pt idx="5317">
                  <c:v>26.584999999999997</c:v>
                </c:pt>
                <c:pt idx="5318">
                  <c:v>26.59</c:v>
                </c:pt>
                <c:pt idx="5319">
                  <c:v>26.595000000000002</c:v>
                </c:pt>
                <c:pt idx="5320">
                  <c:v>26.6</c:v>
                </c:pt>
                <c:pt idx="5321">
                  <c:v>26.605</c:v>
                </c:pt>
                <c:pt idx="5322">
                  <c:v>26.61</c:v>
                </c:pt>
                <c:pt idx="5323">
                  <c:v>26.615000000000002</c:v>
                </c:pt>
                <c:pt idx="5324">
                  <c:v>26.62</c:v>
                </c:pt>
                <c:pt idx="5325">
                  <c:v>26.625</c:v>
                </c:pt>
                <c:pt idx="5326">
                  <c:v>26.63</c:v>
                </c:pt>
                <c:pt idx="5327">
                  <c:v>26.634999999999998</c:v>
                </c:pt>
                <c:pt idx="5328">
                  <c:v>26.64</c:v>
                </c:pt>
                <c:pt idx="5329">
                  <c:v>26.645</c:v>
                </c:pt>
                <c:pt idx="5330">
                  <c:v>26.65</c:v>
                </c:pt>
                <c:pt idx="5331">
                  <c:v>26.654999999999998</c:v>
                </c:pt>
                <c:pt idx="5332">
                  <c:v>26.66</c:v>
                </c:pt>
                <c:pt idx="5333">
                  <c:v>26.665000000000003</c:v>
                </c:pt>
                <c:pt idx="5334">
                  <c:v>26.67</c:v>
                </c:pt>
                <c:pt idx="5335">
                  <c:v>26.675000000000001</c:v>
                </c:pt>
                <c:pt idx="5336">
                  <c:v>26.68</c:v>
                </c:pt>
                <c:pt idx="5337">
                  <c:v>26.684999999999999</c:v>
                </c:pt>
                <c:pt idx="5338">
                  <c:v>26.69</c:v>
                </c:pt>
                <c:pt idx="5339">
                  <c:v>26.695</c:v>
                </c:pt>
                <c:pt idx="5340">
                  <c:v>26.7</c:v>
                </c:pt>
                <c:pt idx="5341">
                  <c:v>26.704999999999998</c:v>
                </c:pt>
                <c:pt idx="5342">
                  <c:v>26.709999999999997</c:v>
                </c:pt>
                <c:pt idx="5343">
                  <c:v>26.715</c:v>
                </c:pt>
                <c:pt idx="5344">
                  <c:v>26.720000000000002</c:v>
                </c:pt>
                <c:pt idx="5345">
                  <c:v>26.725000000000001</c:v>
                </c:pt>
                <c:pt idx="5346">
                  <c:v>26.73</c:v>
                </c:pt>
                <c:pt idx="5347">
                  <c:v>26.734999999999999</c:v>
                </c:pt>
                <c:pt idx="5348">
                  <c:v>26.740000000000002</c:v>
                </c:pt>
                <c:pt idx="5349">
                  <c:v>26.745000000000001</c:v>
                </c:pt>
                <c:pt idx="5350">
                  <c:v>26.75</c:v>
                </c:pt>
                <c:pt idx="5351">
                  <c:v>26.754999999999999</c:v>
                </c:pt>
                <c:pt idx="5352">
                  <c:v>26.759999999999998</c:v>
                </c:pt>
                <c:pt idx="5353">
                  <c:v>26.765000000000001</c:v>
                </c:pt>
                <c:pt idx="5354">
                  <c:v>26.77</c:v>
                </c:pt>
                <c:pt idx="5355">
                  <c:v>26.774999999999999</c:v>
                </c:pt>
                <c:pt idx="5356">
                  <c:v>26.779999999999998</c:v>
                </c:pt>
                <c:pt idx="5357">
                  <c:v>26.785</c:v>
                </c:pt>
                <c:pt idx="5358">
                  <c:v>26.790000000000003</c:v>
                </c:pt>
                <c:pt idx="5359">
                  <c:v>26.795000000000002</c:v>
                </c:pt>
                <c:pt idx="5360">
                  <c:v>26.8</c:v>
                </c:pt>
                <c:pt idx="5361">
                  <c:v>26.805</c:v>
                </c:pt>
                <c:pt idx="5362">
                  <c:v>26.81</c:v>
                </c:pt>
                <c:pt idx="5363">
                  <c:v>26.815000000000001</c:v>
                </c:pt>
                <c:pt idx="5364">
                  <c:v>26.82</c:v>
                </c:pt>
                <c:pt idx="5365">
                  <c:v>26.824999999999999</c:v>
                </c:pt>
                <c:pt idx="5366">
                  <c:v>26.83</c:v>
                </c:pt>
                <c:pt idx="5367">
                  <c:v>26.834999999999997</c:v>
                </c:pt>
                <c:pt idx="5368">
                  <c:v>26.84</c:v>
                </c:pt>
                <c:pt idx="5369">
                  <c:v>26.845000000000002</c:v>
                </c:pt>
                <c:pt idx="5370">
                  <c:v>26.85</c:v>
                </c:pt>
                <c:pt idx="5371">
                  <c:v>26.855</c:v>
                </c:pt>
                <c:pt idx="5372">
                  <c:v>26.86</c:v>
                </c:pt>
                <c:pt idx="5373">
                  <c:v>26.865000000000002</c:v>
                </c:pt>
                <c:pt idx="5374">
                  <c:v>26.87</c:v>
                </c:pt>
                <c:pt idx="5375">
                  <c:v>26.875</c:v>
                </c:pt>
                <c:pt idx="5376">
                  <c:v>26.88</c:v>
                </c:pt>
                <c:pt idx="5377">
                  <c:v>26.884999999999998</c:v>
                </c:pt>
                <c:pt idx="5378">
                  <c:v>26.89</c:v>
                </c:pt>
                <c:pt idx="5379">
                  <c:v>26.895</c:v>
                </c:pt>
                <c:pt idx="5380">
                  <c:v>26.9</c:v>
                </c:pt>
                <c:pt idx="5381">
                  <c:v>26.904999999999998</c:v>
                </c:pt>
                <c:pt idx="5382">
                  <c:v>26.91</c:v>
                </c:pt>
                <c:pt idx="5383">
                  <c:v>26.915000000000003</c:v>
                </c:pt>
                <c:pt idx="5384">
                  <c:v>26.92</c:v>
                </c:pt>
                <c:pt idx="5385">
                  <c:v>26.925000000000001</c:v>
                </c:pt>
                <c:pt idx="5386">
                  <c:v>26.93</c:v>
                </c:pt>
                <c:pt idx="5387">
                  <c:v>26.934999999999999</c:v>
                </c:pt>
                <c:pt idx="5388">
                  <c:v>26.94</c:v>
                </c:pt>
                <c:pt idx="5389">
                  <c:v>26.945</c:v>
                </c:pt>
                <c:pt idx="5390">
                  <c:v>26.95</c:v>
                </c:pt>
                <c:pt idx="5391">
                  <c:v>26.954999999999998</c:v>
                </c:pt>
                <c:pt idx="5392">
                  <c:v>26.959999999999997</c:v>
                </c:pt>
                <c:pt idx="5393">
                  <c:v>26.965</c:v>
                </c:pt>
                <c:pt idx="5394">
                  <c:v>26.970000000000002</c:v>
                </c:pt>
                <c:pt idx="5395">
                  <c:v>26.975000000000001</c:v>
                </c:pt>
                <c:pt idx="5396">
                  <c:v>26.98</c:v>
                </c:pt>
                <c:pt idx="5397">
                  <c:v>26.984999999999999</c:v>
                </c:pt>
                <c:pt idx="5398">
                  <c:v>26.990000000000002</c:v>
                </c:pt>
                <c:pt idx="5399">
                  <c:v>26.995000000000001</c:v>
                </c:pt>
                <c:pt idx="5400">
                  <c:v>27</c:v>
                </c:pt>
                <c:pt idx="5401">
                  <c:v>27.004999999999999</c:v>
                </c:pt>
                <c:pt idx="5402">
                  <c:v>27.009999999999998</c:v>
                </c:pt>
                <c:pt idx="5403">
                  <c:v>27.015000000000001</c:v>
                </c:pt>
                <c:pt idx="5404">
                  <c:v>27.02</c:v>
                </c:pt>
                <c:pt idx="5405">
                  <c:v>27.024999999999999</c:v>
                </c:pt>
                <c:pt idx="5406">
                  <c:v>27.029999999999998</c:v>
                </c:pt>
                <c:pt idx="5407">
                  <c:v>27.035</c:v>
                </c:pt>
                <c:pt idx="5408">
                  <c:v>27.040000000000003</c:v>
                </c:pt>
                <c:pt idx="5409">
                  <c:v>27.045000000000002</c:v>
                </c:pt>
                <c:pt idx="5410">
                  <c:v>27.05</c:v>
                </c:pt>
                <c:pt idx="5411">
                  <c:v>27.055</c:v>
                </c:pt>
                <c:pt idx="5412">
                  <c:v>27.06</c:v>
                </c:pt>
                <c:pt idx="5413">
                  <c:v>27.065000000000001</c:v>
                </c:pt>
                <c:pt idx="5414">
                  <c:v>27.07</c:v>
                </c:pt>
                <c:pt idx="5415">
                  <c:v>27.074999999999999</c:v>
                </c:pt>
                <c:pt idx="5416">
                  <c:v>27.08</c:v>
                </c:pt>
                <c:pt idx="5417">
                  <c:v>27.084999999999997</c:v>
                </c:pt>
                <c:pt idx="5418">
                  <c:v>27.09</c:v>
                </c:pt>
                <c:pt idx="5419">
                  <c:v>27.095000000000002</c:v>
                </c:pt>
                <c:pt idx="5420">
                  <c:v>27.1</c:v>
                </c:pt>
                <c:pt idx="5421">
                  <c:v>27.105</c:v>
                </c:pt>
                <c:pt idx="5422">
                  <c:v>27.11</c:v>
                </c:pt>
                <c:pt idx="5423">
                  <c:v>27.115000000000002</c:v>
                </c:pt>
                <c:pt idx="5424">
                  <c:v>27.12</c:v>
                </c:pt>
                <c:pt idx="5425">
                  <c:v>27.125</c:v>
                </c:pt>
                <c:pt idx="5426">
                  <c:v>27.13</c:v>
                </c:pt>
                <c:pt idx="5427">
                  <c:v>27.134999999999998</c:v>
                </c:pt>
                <c:pt idx="5428">
                  <c:v>27.14</c:v>
                </c:pt>
                <c:pt idx="5429">
                  <c:v>27.145</c:v>
                </c:pt>
                <c:pt idx="5430">
                  <c:v>27.15</c:v>
                </c:pt>
                <c:pt idx="5431">
                  <c:v>27.154999999999998</c:v>
                </c:pt>
                <c:pt idx="5432">
                  <c:v>27.16</c:v>
                </c:pt>
                <c:pt idx="5433">
                  <c:v>27.165000000000003</c:v>
                </c:pt>
                <c:pt idx="5434">
                  <c:v>27.17</c:v>
                </c:pt>
                <c:pt idx="5435">
                  <c:v>27.175000000000001</c:v>
                </c:pt>
                <c:pt idx="5436">
                  <c:v>27.18</c:v>
                </c:pt>
                <c:pt idx="5437">
                  <c:v>27.184999999999999</c:v>
                </c:pt>
                <c:pt idx="5438">
                  <c:v>27.19</c:v>
                </c:pt>
                <c:pt idx="5439">
                  <c:v>27.195</c:v>
                </c:pt>
                <c:pt idx="5440">
                  <c:v>27.2</c:v>
                </c:pt>
                <c:pt idx="5441">
                  <c:v>27.204999999999998</c:v>
                </c:pt>
                <c:pt idx="5442">
                  <c:v>27.209999999999997</c:v>
                </c:pt>
                <c:pt idx="5443">
                  <c:v>27.215</c:v>
                </c:pt>
                <c:pt idx="5444">
                  <c:v>27.220000000000002</c:v>
                </c:pt>
                <c:pt idx="5445">
                  <c:v>27.225000000000001</c:v>
                </c:pt>
                <c:pt idx="5446">
                  <c:v>27.23</c:v>
                </c:pt>
                <c:pt idx="5447">
                  <c:v>27.234999999999999</c:v>
                </c:pt>
                <c:pt idx="5448">
                  <c:v>27.240000000000002</c:v>
                </c:pt>
                <c:pt idx="5449">
                  <c:v>27.245000000000001</c:v>
                </c:pt>
                <c:pt idx="5450">
                  <c:v>27.25</c:v>
                </c:pt>
                <c:pt idx="5451">
                  <c:v>27.254999999999999</c:v>
                </c:pt>
                <c:pt idx="5452">
                  <c:v>27.259999999999998</c:v>
                </c:pt>
                <c:pt idx="5453">
                  <c:v>27.265000000000001</c:v>
                </c:pt>
                <c:pt idx="5454">
                  <c:v>27.27</c:v>
                </c:pt>
                <c:pt idx="5455">
                  <c:v>27.274999999999999</c:v>
                </c:pt>
                <c:pt idx="5456">
                  <c:v>27.279999999999998</c:v>
                </c:pt>
                <c:pt idx="5457">
                  <c:v>27.285</c:v>
                </c:pt>
                <c:pt idx="5458">
                  <c:v>27.290000000000003</c:v>
                </c:pt>
                <c:pt idx="5459">
                  <c:v>27.295000000000002</c:v>
                </c:pt>
                <c:pt idx="5460">
                  <c:v>27.3</c:v>
                </c:pt>
                <c:pt idx="5461">
                  <c:v>27.305</c:v>
                </c:pt>
                <c:pt idx="5462">
                  <c:v>27.31</c:v>
                </c:pt>
                <c:pt idx="5463">
                  <c:v>27.315000000000001</c:v>
                </c:pt>
                <c:pt idx="5464">
                  <c:v>27.32</c:v>
                </c:pt>
                <c:pt idx="5465">
                  <c:v>27.324999999999999</c:v>
                </c:pt>
                <c:pt idx="5466">
                  <c:v>27.33</c:v>
                </c:pt>
                <c:pt idx="5467">
                  <c:v>27.334999999999997</c:v>
                </c:pt>
                <c:pt idx="5468">
                  <c:v>27.34</c:v>
                </c:pt>
                <c:pt idx="5469">
                  <c:v>27.345000000000002</c:v>
                </c:pt>
                <c:pt idx="5470">
                  <c:v>27.35</c:v>
                </c:pt>
                <c:pt idx="5471">
                  <c:v>27.355</c:v>
                </c:pt>
                <c:pt idx="5472">
                  <c:v>27.36</c:v>
                </c:pt>
                <c:pt idx="5473">
                  <c:v>27.365000000000002</c:v>
                </c:pt>
                <c:pt idx="5474">
                  <c:v>27.37</c:v>
                </c:pt>
                <c:pt idx="5475">
                  <c:v>27.375</c:v>
                </c:pt>
                <c:pt idx="5476">
                  <c:v>27.38</c:v>
                </c:pt>
                <c:pt idx="5477">
                  <c:v>27.384999999999998</c:v>
                </c:pt>
                <c:pt idx="5478">
                  <c:v>27.39</c:v>
                </c:pt>
                <c:pt idx="5479">
                  <c:v>27.395</c:v>
                </c:pt>
                <c:pt idx="5480">
                  <c:v>27.4</c:v>
                </c:pt>
                <c:pt idx="5481">
                  <c:v>27.404999999999998</c:v>
                </c:pt>
                <c:pt idx="5482">
                  <c:v>27.41</c:v>
                </c:pt>
                <c:pt idx="5483">
                  <c:v>27.415000000000003</c:v>
                </c:pt>
                <c:pt idx="5484">
                  <c:v>27.42</c:v>
                </c:pt>
                <c:pt idx="5485">
                  <c:v>27.425000000000001</c:v>
                </c:pt>
                <c:pt idx="5486">
                  <c:v>27.43</c:v>
                </c:pt>
                <c:pt idx="5487">
                  <c:v>27.434999999999999</c:v>
                </c:pt>
                <c:pt idx="5488">
                  <c:v>27.44</c:v>
                </c:pt>
                <c:pt idx="5489">
                  <c:v>27.445</c:v>
                </c:pt>
                <c:pt idx="5490">
                  <c:v>27.45</c:v>
                </c:pt>
                <c:pt idx="5491">
                  <c:v>27.454999999999998</c:v>
                </c:pt>
                <c:pt idx="5492">
                  <c:v>27.459999999999997</c:v>
                </c:pt>
                <c:pt idx="5493">
                  <c:v>27.465</c:v>
                </c:pt>
                <c:pt idx="5494">
                  <c:v>27.470000000000002</c:v>
                </c:pt>
                <c:pt idx="5495">
                  <c:v>27.475000000000001</c:v>
                </c:pt>
                <c:pt idx="5496">
                  <c:v>27.48</c:v>
                </c:pt>
                <c:pt idx="5497">
                  <c:v>27.484999999999999</c:v>
                </c:pt>
                <c:pt idx="5498">
                  <c:v>27.490000000000002</c:v>
                </c:pt>
                <c:pt idx="5499">
                  <c:v>27.495000000000001</c:v>
                </c:pt>
                <c:pt idx="5500">
                  <c:v>27.5</c:v>
                </c:pt>
                <c:pt idx="5501">
                  <c:v>27.504999999999999</c:v>
                </c:pt>
                <c:pt idx="5502">
                  <c:v>27.509999999999998</c:v>
                </c:pt>
                <c:pt idx="5503">
                  <c:v>27.515000000000001</c:v>
                </c:pt>
                <c:pt idx="5504">
                  <c:v>27.52</c:v>
                </c:pt>
                <c:pt idx="5505">
                  <c:v>27.524999999999999</c:v>
                </c:pt>
                <c:pt idx="5506">
                  <c:v>27.529999999999998</c:v>
                </c:pt>
                <c:pt idx="5507">
                  <c:v>27.535</c:v>
                </c:pt>
                <c:pt idx="5508">
                  <c:v>27.540000000000003</c:v>
                </c:pt>
                <c:pt idx="5509">
                  <c:v>27.545000000000002</c:v>
                </c:pt>
                <c:pt idx="5510">
                  <c:v>27.55</c:v>
                </c:pt>
                <c:pt idx="5511">
                  <c:v>27.555</c:v>
                </c:pt>
                <c:pt idx="5512">
                  <c:v>27.56</c:v>
                </c:pt>
                <c:pt idx="5513">
                  <c:v>27.565000000000001</c:v>
                </c:pt>
                <c:pt idx="5514">
                  <c:v>27.57</c:v>
                </c:pt>
                <c:pt idx="5515">
                  <c:v>27.574999999999999</c:v>
                </c:pt>
                <c:pt idx="5516">
                  <c:v>27.58</c:v>
                </c:pt>
                <c:pt idx="5517">
                  <c:v>27.584999999999997</c:v>
                </c:pt>
                <c:pt idx="5518">
                  <c:v>27.59</c:v>
                </c:pt>
                <c:pt idx="5519">
                  <c:v>27.595000000000002</c:v>
                </c:pt>
                <c:pt idx="5520">
                  <c:v>27.6</c:v>
                </c:pt>
                <c:pt idx="5521">
                  <c:v>27.605</c:v>
                </c:pt>
                <c:pt idx="5522">
                  <c:v>27.61</c:v>
                </c:pt>
                <c:pt idx="5523">
                  <c:v>27.615000000000002</c:v>
                </c:pt>
                <c:pt idx="5524">
                  <c:v>27.62</c:v>
                </c:pt>
                <c:pt idx="5525">
                  <c:v>27.625</c:v>
                </c:pt>
                <c:pt idx="5526">
                  <c:v>27.63</c:v>
                </c:pt>
                <c:pt idx="5527">
                  <c:v>27.634999999999998</c:v>
                </c:pt>
                <c:pt idx="5528">
                  <c:v>27.64</c:v>
                </c:pt>
                <c:pt idx="5529">
                  <c:v>27.645</c:v>
                </c:pt>
                <c:pt idx="5530">
                  <c:v>27.65</c:v>
                </c:pt>
                <c:pt idx="5531">
                  <c:v>27.654999999999998</c:v>
                </c:pt>
                <c:pt idx="5532">
                  <c:v>27.66</c:v>
                </c:pt>
                <c:pt idx="5533">
                  <c:v>27.665000000000003</c:v>
                </c:pt>
                <c:pt idx="5534">
                  <c:v>27.67</c:v>
                </c:pt>
                <c:pt idx="5535">
                  <c:v>27.675000000000001</c:v>
                </c:pt>
                <c:pt idx="5536">
                  <c:v>27.68</c:v>
                </c:pt>
                <c:pt idx="5537">
                  <c:v>27.684999999999999</c:v>
                </c:pt>
                <c:pt idx="5538">
                  <c:v>27.69</c:v>
                </c:pt>
                <c:pt idx="5539">
                  <c:v>27.695</c:v>
                </c:pt>
                <c:pt idx="5540">
                  <c:v>27.7</c:v>
                </c:pt>
                <c:pt idx="5541">
                  <c:v>27.704999999999998</c:v>
                </c:pt>
                <c:pt idx="5542">
                  <c:v>27.709999999999997</c:v>
                </c:pt>
                <c:pt idx="5543">
                  <c:v>27.715</c:v>
                </c:pt>
                <c:pt idx="5544">
                  <c:v>27.720000000000002</c:v>
                </c:pt>
                <c:pt idx="5545">
                  <c:v>27.725000000000001</c:v>
                </c:pt>
                <c:pt idx="5546">
                  <c:v>27.73</c:v>
                </c:pt>
                <c:pt idx="5547">
                  <c:v>27.734999999999999</c:v>
                </c:pt>
                <c:pt idx="5548">
                  <c:v>27.740000000000002</c:v>
                </c:pt>
                <c:pt idx="5549">
                  <c:v>27.745000000000001</c:v>
                </c:pt>
                <c:pt idx="5550">
                  <c:v>27.75</c:v>
                </c:pt>
                <c:pt idx="5551">
                  <c:v>27.754999999999999</c:v>
                </c:pt>
                <c:pt idx="5552">
                  <c:v>27.759999999999998</c:v>
                </c:pt>
                <c:pt idx="5553">
                  <c:v>27.765000000000001</c:v>
                </c:pt>
                <c:pt idx="5554">
                  <c:v>27.77</c:v>
                </c:pt>
                <c:pt idx="5555">
                  <c:v>27.774999999999999</c:v>
                </c:pt>
                <c:pt idx="5556">
                  <c:v>27.779999999999998</c:v>
                </c:pt>
                <c:pt idx="5557">
                  <c:v>27.785</c:v>
                </c:pt>
                <c:pt idx="5558">
                  <c:v>27.790000000000003</c:v>
                </c:pt>
                <c:pt idx="5559">
                  <c:v>27.795000000000002</c:v>
                </c:pt>
                <c:pt idx="5560">
                  <c:v>27.8</c:v>
                </c:pt>
                <c:pt idx="5561">
                  <c:v>27.805</c:v>
                </c:pt>
                <c:pt idx="5562">
                  <c:v>27.81</c:v>
                </c:pt>
                <c:pt idx="5563">
                  <c:v>27.815000000000001</c:v>
                </c:pt>
                <c:pt idx="5564">
                  <c:v>27.82</c:v>
                </c:pt>
                <c:pt idx="5565">
                  <c:v>27.824999999999999</c:v>
                </c:pt>
                <c:pt idx="5566">
                  <c:v>27.83</c:v>
                </c:pt>
                <c:pt idx="5567">
                  <c:v>27.834999999999997</c:v>
                </c:pt>
                <c:pt idx="5568">
                  <c:v>27.84</c:v>
                </c:pt>
                <c:pt idx="5569">
                  <c:v>27.845000000000002</c:v>
                </c:pt>
                <c:pt idx="5570">
                  <c:v>27.85</c:v>
                </c:pt>
                <c:pt idx="5571">
                  <c:v>27.855</c:v>
                </c:pt>
                <c:pt idx="5572">
                  <c:v>27.86</c:v>
                </c:pt>
                <c:pt idx="5573">
                  <c:v>27.865000000000002</c:v>
                </c:pt>
                <c:pt idx="5574">
                  <c:v>27.87</c:v>
                </c:pt>
                <c:pt idx="5575">
                  <c:v>27.875</c:v>
                </c:pt>
                <c:pt idx="5576">
                  <c:v>27.88</c:v>
                </c:pt>
                <c:pt idx="5577">
                  <c:v>27.884999999999998</c:v>
                </c:pt>
                <c:pt idx="5578">
                  <c:v>27.89</c:v>
                </c:pt>
                <c:pt idx="5579">
                  <c:v>27.895</c:v>
                </c:pt>
                <c:pt idx="5580">
                  <c:v>27.9</c:v>
                </c:pt>
                <c:pt idx="5581">
                  <c:v>27.904999999999998</c:v>
                </c:pt>
                <c:pt idx="5582">
                  <c:v>27.91</c:v>
                </c:pt>
                <c:pt idx="5583">
                  <c:v>27.915000000000003</c:v>
                </c:pt>
                <c:pt idx="5584">
                  <c:v>27.92</c:v>
                </c:pt>
                <c:pt idx="5585">
                  <c:v>27.925000000000001</c:v>
                </c:pt>
                <c:pt idx="5586">
                  <c:v>27.93</c:v>
                </c:pt>
                <c:pt idx="5587">
                  <c:v>27.934999999999999</c:v>
                </c:pt>
                <c:pt idx="5588">
                  <c:v>27.94</c:v>
                </c:pt>
                <c:pt idx="5589">
                  <c:v>27.945</c:v>
                </c:pt>
                <c:pt idx="5590">
                  <c:v>27.95</c:v>
                </c:pt>
                <c:pt idx="5591">
                  <c:v>27.954999999999998</c:v>
                </c:pt>
                <c:pt idx="5592">
                  <c:v>27.959999999999997</c:v>
                </c:pt>
                <c:pt idx="5593">
                  <c:v>27.965</c:v>
                </c:pt>
                <c:pt idx="5594">
                  <c:v>27.970000000000002</c:v>
                </c:pt>
                <c:pt idx="5595">
                  <c:v>27.975000000000001</c:v>
                </c:pt>
                <c:pt idx="5596">
                  <c:v>27.98</c:v>
                </c:pt>
                <c:pt idx="5597">
                  <c:v>27.984999999999999</c:v>
                </c:pt>
                <c:pt idx="5598">
                  <c:v>27.990000000000002</c:v>
                </c:pt>
                <c:pt idx="5599">
                  <c:v>27.995000000000001</c:v>
                </c:pt>
                <c:pt idx="5600">
                  <c:v>28</c:v>
                </c:pt>
                <c:pt idx="5601">
                  <c:v>28.004999999999999</c:v>
                </c:pt>
                <c:pt idx="5602">
                  <c:v>28.009999999999998</c:v>
                </c:pt>
                <c:pt idx="5603">
                  <c:v>28.015000000000001</c:v>
                </c:pt>
                <c:pt idx="5604">
                  <c:v>28.02</c:v>
                </c:pt>
                <c:pt idx="5605">
                  <c:v>28.024999999999999</c:v>
                </c:pt>
                <c:pt idx="5606">
                  <c:v>28.029999999999998</c:v>
                </c:pt>
                <c:pt idx="5607">
                  <c:v>28.035</c:v>
                </c:pt>
                <c:pt idx="5608">
                  <c:v>28.040000000000003</c:v>
                </c:pt>
                <c:pt idx="5609">
                  <c:v>28.045000000000002</c:v>
                </c:pt>
                <c:pt idx="5610">
                  <c:v>28.05</c:v>
                </c:pt>
                <c:pt idx="5611">
                  <c:v>28.055</c:v>
                </c:pt>
                <c:pt idx="5612">
                  <c:v>28.06</c:v>
                </c:pt>
                <c:pt idx="5613">
                  <c:v>28.065000000000001</c:v>
                </c:pt>
                <c:pt idx="5614">
                  <c:v>28.07</c:v>
                </c:pt>
                <c:pt idx="5615">
                  <c:v>28.074999999999999</c:v>
                </c:pt>
                <c:pt idx="5616">
                  <c:v>28.08</c:v>
                </c:pt>
                <c:pt idx="5617">
                  <c:v>28.084999999999997</c:v>
                </c:pt>
                <c:pt idx="5618">
                  <c:v>28.09</c:v>
                </c:pt>
                <c:pt idx="5619">
                  <c:v>28.095000000000002</c:v>
                </c:pt>
                <c:pt idx="5620">
                  <c:v>28.1</c:v>
                </c:pt>
                <c:pt idx="5621">
                  <c:v>28.105</c:v>
                </c:pt>
                <c:pt idx="5622">
                  <c:v>28.11</c:v>
                </c:pt>
                <c:pt idx="5623">
                  <c:v>28.115000000000002</c:v>
                </c:pt>
                <c:pt idx="5624">
                  <c:v>28.12</c:v>
                </c:pt>
                <c:pt idx="5625">
                  <c:v>28.125</c:v>
                </c:pt>
                <c:pt idx="5626">
                  <c:v>28.13</c:v>
                </c:pt>
                <c:pt idx="5627">
                  <c:v>28.134999999999998</c:v>
                </c:pt>
                <c:pt idx="5628">
                  <c:v>28.14</c:v>
                </c:pt>
                <c:pt idx="5629">
                  <c:v>28.145</c:v>
                </c:pt>
                <c:pt idx="5630">
                  <c:v>28.15</c:v>
                </c:pt>
                <c:pt idx="5631">
                  <c:v>28.154999999999998</c:v>
                </c:pt>
                <c:pt idx="5632">
                  <c:v>28.16</c:v>
                </c:pt>
                <c:pt idx="5633">
                  <c:v>28.165000000000003</c:v>
                </c:pt>
                <c:pt idx="5634">
                  <c:v>28.17</c:v>
                </c:pt>
                <c:pt idx="5635">
                  <c:v>28.175000000000001</c:v>
                </c:pt>
                <c:pt idx="5636">
                  <c:v>28.18</c:v>
                </c:pt>
                <c:pt idx="5637">
                  <c:v>28.184999999999999</c:v>
                </c:pt>
                <c:pt idx="5638">
                  <c:v>28.19</c:v>
                </c:pt>
                <c:pt idx="5639">
                  <c:v>28.195</c:v>
                </c:pt>
                <c:pt idx="5640">
                  <c:v>28.2</c:v>
                </c:pt>
                <c:pt idx="5641">
                  <c:v>28.204999999999998</c:v>
                </c:pt>
                <c:pt idx="5642">
                  <c:v>28.209999999999997</c:v>
                </c:pt>
                <c:pt idx="5643">
                  <c:v>28.215</c:v>
                </c:pt>
                <c:pt idx="5644">
                  <c:v>28.220000000000002</c:v>
                </c:pt>
                <c:pt idx="5645">
                  <c:v>28.225000000000001</c:v>
                </c:pt>
                <c:pt idx="5646">
                  <c:v>28.23</c:v>
                </c:pt>
                <c:pt idx="5647">
                  <c:v>28.234999999999999</c:v>
                </c:pt>
                <c:pt idx="5648">
                  <c:v>28.240000000000002</c:v>
                </c:pt>
                <c:pt idx="5649">
                  <c:v>28.245000000000001</c:v>
                </c:pt>
                <c:pt idx="5650">
                  <c:v>28.25</c:v>
                </c:pt>
                <c:pt idx="5651">
                  <c:v>28.254999999999999</c:v>
                </c:pt>
                <c:pt idx="5652">
                  <c:v>28.259999999999998</c:v>
                </c:pt>
                <c:pt idx="5653">
                  <c:v>28.265000000000001</c:v>
                </c:pt>
                <c:pt idx="5654">
                  <c:v>28.27</c:v>
                </c:pt>
                <c:pt idx="5655">
                  <c:v>28.274999999999999</c:v>
                </c:pt>
                <c:pt idx="5656">
                  <c:v>28.279999999999998</c:v>
                </c:pt>
                <c:pt idx="5657">
                  <c:v>28.285</c:v>
                </c:pt>
                <c:pt idx="5658">
                  <c:v>28.290000000000003</c:v>
                </c:pt>
                <c:pt idx="5659">
                  <c:v>28.295000000000002</c:v>
                </c:pt>
                <c:pt idx="5660">
                  <c:v>28.3</c:v>
                </c:pt>
                <c:pt idx="5661">
                  <c:v>28.305</c:v>
                </c:pt>
                <c:pt idx="5662">
                  <c:v>28.31</c:v>
                </c:pt>
                <c:pt idx="5663">
                  <c:v>28.315000000000001</c:v>
                </c:pt>
                <c:pt idx="5664">
                  <c:v>28.32</c:v>
                </c:pt>
                <c:pt idx="5665">
                  <c:v>28.324999999999999</c:v>
                </c:pt>
                <c:pt idx="5666">
                  <c:v>28.33</c:v>
                </c:pt>
                <c:pt idx="5667">
                  <c:v>28.334999999999997</c:v>
                </c:pt>
                <c:pt idx="5668">
                  <c:v>28.34</c:v>
                </c:pt>
                <c:pt idx="5669">
                  <c:v>28.345000000000002</c:v>
                </c:pt>
                <c:pt idx="5670">
                  <c:v>28.35</c:v>
                </c:pt>
                <c:pt idx="5671">
                  <c:v>28.355</c:v>
                </c:pt>
                <c:pt idx="5672">
                  <c:v>28.36</c:v>
                </c:pt>
                <c:pt idx="5673">
                  <c:v>28.365000000000002</c:v>
                </c:pt>
                <c:pt idx="5674">
                  <c:v>28.37</c:v>
                </c:pt>
                <c:pt idx="5675">
                  <c:v>28.375</c:v>
                </c:pt>
                <c:pt idx="5676">
                  <c:v>28.38</c:v>
                </c:pt>
                <c:pt idx="5677">
                  <c:v>28.384999999999998</c:v>
                </c:pt>
                <c:pt idx="5678">
                  <c:v>28.39</c:v>
                </c:pt>
                <c:pt idx="5679">
                  <c:v>28.395</c:v>
                </c:pt>
                <c:pt idx="5680">
                  <c:v>28.4</c:v>
                </c:pt>
                <c:pt idx="5681">
                  <c:v>28.404999999999998</c:v>
                </c:pt>
                <c:pt idx="5682">
                  <c:v>28.41</c:v>
                </c:pt>
                <c:pt idx="5683">
                  <c:v>28.415000000000003</c:v>
                </c:pt>
                <c:pt idx="5684">
                  <c:v>28.42</c:v>
                </c:pt>
                <c:pt idx="5685">
                  <c:v>28.425000000000001</c:v>
                </c:pt>
                <c:pt idx="5686">
                  <c:v>28.43</c:v>
                </c:pt>
                <c:pt idx="5687">
                  <c:v>28.434999999999999</c:v>
                </c:pt>
                <c:pt idx="5688">
                  <c:v>28.44</c:v>
                </c:pt>
                <c:pt idx="5689">
                  <c:v>28.445</c:v>
                </c:pt>
                <c:pt idx="5690">
                  <c:v>28.45</c:v>
                </c:pt>
                <c:pt idx="5691">
                  <c:v>28.454999999999998</c:v>
                </c:pt>
                <c:pt idx="5692">
                  <c:v>28.459999999999997</c:v>
                </c:pt>
                <c:pt idx="5693">
                  <c:v>28.465</c:v>
                </c:pt>
                <c:pt idx="5694">
                  <c:v>28.470000000000002</c:v>
                </c:pt>
                <c:pt idx="5695">
                  <c:v>28.475000000000001</c:v>
                </c:pt>
                <c:pt idx="5696">
                  <c:v>28.48</c:v>
                </c:pt>
                <c:pt idx="5697">
                  <c:v>28.484999999999999</c:v>
                </c:pt>
                <c:pt idx="5698">
                  <c:v>28.490000000000002</c:v>
                </c:pt>
                <c:pt idx="5699">
                  <c:v>28.495000000000001</c:v>
                </c:pt>
                <c:pt idx="5700">
                  <c:v>28.5</c:v>
                </c:pt>
                <c:pt idx="5701">
                  <c:v>28.504999999999999</c:v>
                </c:pt>
                <c:pt idx="5702">
                  <c:v>28.509999999999998</c:v>
                </c:pt>
                <c:pt idx="5703">
                  <c:v>28.515000000000001</c:v>
                </c:pt>
                <c:pt idx="5704">
                  <c:v>28.52</c:v>
                </c:pt>
                <c:pt idx="5705">
                  <c:v>28.524999999999999</c:v>
                </c:pt>
                <c:pt idx="5706">
                  <c:v>28.529999999999998</c:v>
                </c:pt>
                <c:pt idx="5707">
                  <c:v>28.535</c:v>
                </c:pt>
                <c:pt idx="5708">
                  <c:v>28.540000000000003</c:v>
                </c:pt>
                <c:pt idx="5709">
                  <c:v>28.545000000000002</c:v>
                </c:pt>
                <c:pt idx="5710">
                  <c:v>28.55</c:v>
                </c:pt>
                <c:pt idx="5711">
                  <c:v>28.555</c:v>
                </c:pt>
                <c:pt idx="5712">
                  <c:v>28.56</c:v>
                </c:pt>
                <c:pt idx="5713">
                  <c:v>28.565000000000001</c:v>
                </c:pt>
                <c:pt idx="5714">
                  <c:v>28.57</c:v>
                </c:pt>
                <c:pt idx="5715">
                  <c:v>28.574999999999999</c:v>
                </c:pt>
                <c:pt idx="5716">
                  <c:v>28.58</c:v>
                </c:pt>
                <c:pt idx="5717">
                  <c:v>28.584999999999997</c:v>
                </c:pt>
                <c:pt idx="5718">
                  <c:v>28.59</c:v>
                </c:pt>
                <c:pt idx="5719">
                  <c:v>28.595000000000002</c:v>
                </c:pt>
                <c:pt idx="5720">
                  <c:v>28.6</c:v>
                </c:pt>
                <c:pt idx="5721">
                  <c:v>28.605</c:v>
                </c:pt>
                <c:pt idx="5722">
                  <c:v>28.61</c:v>
                </c:pt>
                <c:pt idx="5723">
                  <c:v>28.615000000000002</c:v>
                </c:pt>
                <c:pt idx="5724">
                  <c:v>28.62</c:v>
                </c:pt>
                <c:pt idx="5725">
                  <c:v>28.625</c:v>
                </c:pt>
                <c:pt idx="5726">
                  <c:v>28.63</c:v>
                </c:pt>
                <c:pt idx="5727">
                  <c:v>28.634999999999998</c:v>
                </c:pt>
                <c:pt idx="5728">
                  <c:v>28.64</c:v>
                </c:pt>
                <c:pt idx="5729">
                  <c:v>28.645</c:v>
                </c:pt>
                <c:pt idx="5730">
                  <c:v>28.65</c:v>
                </c:pt>
                <c:pt idx="5731">
                  <c:v>28.654999999999998</c:v>
                </c:pt>
                <c:pt idx="5732">
                  <c:v>28.66</c:v>
                </c:pt>
                <c:pt idx="5733">
                  <c:v>28.665000000000003</c:v>
                </c:pt>
                <c:pt idx="5734">
                  <c:v>28.67</c:v>
                </c:pt>
                <c:pt idx="5735">
                  <c:v>28.675000000000001</c:v>
                </c:pt>
                <c:pt idx="5736">
                  <c:v>28.68</c:v>
                </c:pt>
                <c:pt idx="5737">
                  <c:v>28.684999999999999</c:v>
                </c:pt>
                <c:pt idx="5738">
                  <c:v>28.69</c:v>
                </c:pt>
                <c:pt idx="5739">
                  <c:v>28.695</c:v>
                </c:pt>
                <c:pt idx="5740">
                  <c:v>28.7</c:v>
                </c:pt>
                <c:pt idx="5741">
                  <c:v>28.704999999999998</c:v>
                </c:pt>
                <c:pt idx="5742">
                  <c:v>28.709999999999997</c:v>
                </c:pt>
                <c:pt idx="5743">
                  <c:v>28.715</c:v>
                </c:pt>
                <c:pt idx="5744">
                  <c:v>28.720000000000002</c:v>
                </c:pt>
                <c:pt idx="5745">
                  <c:v>28.725000000000001</c:v>
                </c:pt>
                <c:pt idx="5746">
                  <c:v>28.73</c:v>
                </c:pt>
                <c:pt idx="5747">
                  <c:v>28.734999999999999</c:v>
                </c:pt>
                <c:pt idx="5748">
                  <c:v>28.740000000000002</c:v>
                </c:pt>
                <c:pt idx="5749">
                  <c:v>28.745000000000001</c:v>
                </c:pt>
                <c:pt idx="5750">
                  <c:v>28.75</c:v>
                </c:pt>
                <c:pt idx="5751">
                  <c:v>28.754999999999999</c:v>
                </c:pt>
                <c:pt idx="5752">
                  <c:v>28.759999999999998</c:v>
                </c:pt>
                <c:pt idx="5753">
                  <c:v>28.765000000000001</c:v>
                </c:pt>
                <c:pt idx="5754">
                  <c:v>28.77</c:v>
                </c:pt>
                <c:pt idx="5755">
                  <c:v>28.774999999999999</c:v>
                </c:pt>
                <c:pt idx="5756">
                  <c:v>28.779999999999998</c:v>
                </c:pt>
                <c:pt idx="5757">
                  <c:v>28.785</c:v>
                </c:pt>
                <c:pt idx="5758">
                  <c:v>28.790000000000003</c:v>
                </c:pt>
                <c:pt idx="5759">
                  <c:v>28.795000000000002</c:v>
                </c:pt>
                <c:pt idx="5760">
                  <c:v>28.8</c:v>
                </c:pt>
                <c:pt idx="5761">
                  <c:v>28.805</c:v>
                </c:pt>
                <c:pt idx="5762">
                  <c:v>28.81</c:v>
                </c:pt>
                <c:pt idx="5763">
                  <c:v>28.815000000000001</c:v>
                </c:pt>
                <c:pt idx="5764">
                  <c:v>28.82</c:v>
                </c:pt>
                <c:pt idx="5765">
                  <c:v>28.824999999999999</c:v>
                </c:pt>
                <c:pt idx="5766">
                  <c:v>28.83</c:v>
                </c:pt>
                <c:pt idx="5767">
                  <c:v>28.834999999999997</c:v>
                </c:pt>
                <c:pt idx="5768">
                  <c:v>28.84</c:v>
                </c:pt>
                <c:pt idx="5769">
                  <c:v>28.845000000000002</c:v>
                </c:pt>
                <c:pt idx="5770">
                  <c:v>28.85</c:v>
                </c:pt>
                <c:pt idx="5771">
                  <c:v>28.855</c:v>
                </c:pt>
                <c:pt idx="5772">
                  <c:v>28.86</c:v>
                </c:pt>
                <c:pt idx="5773">
                  <c:v>28.865000000000002</c:v>
                </c:pt>
                <c:pt idx="5774">
                  <c:v>28.87</c:v>
                </c:pt>
                <c:pt idx="5775">
                  <c:v>28.875</c:v>
                </c:pt>
                <c:pt idx="5776">
                  <c:v>28.88</c:v>
                </c:pt>
                <c:pt idx="5777">
                  <c:v>28.884999999999998</c:v>
                </c:pt>
                <c:pt idx="5778">
                  <c:v>28.89</c:v>
                </c:pt>
                <c:pt idx="5779">
                  <c:v>28.895</c:v>
                </c:pt>
                <c:pt idx="5780">
                  <c:v>28.9</c:v>
                </c:pt>
                <c:pt idx="5781">
                  <c:v>28.904999999999998</c:v>
                </c:pt>
                <c:pt idx="5782">
                  <c:v>28.91</c:v>
                </c:pt>
                <c:pt idx="5783">
                  <c:v>28.915000000000003</c:v>
                </c:pt>
                <c:pt idx="5784">
                  <c:v>28.92</c:v>
                </c:pt>
                <c:pt idx="5785">
                  <c:v>28.925000000000001</c:v>
                </c:pt>
                <c:pt idx="5786">
                  <c:v>28.93</c:v>
                </c:pt>
                <c:pt idx="5787">
                  <c:v>28.934999999999999</c:v>
                </c:pt>
                <c:pt idx="5788">
                  <c:v>28.94</c:v>
                </c:pt>
                <c:pt idx="5789">
                  <c:v>28.945</c:v>
                </c:pt>
                <c:pt idx="5790">
                  <c:v>28.95</c:v>
                </c:pt>
                <c:pt idx="5791">
                  <c:v>28.954999999999998</c:v>
                </c:pt>
                <c:pt idx="5792">
                  <c:v>28.959999999999997</c:v>
                </c:pt>
                <c:pt idx="5793">
                  <c:v>28.965</c:v>
                </c:pt>
                <c:pt idx="5794">
                  <c:v>28.970000000000002</c:v>
                </c:pt>
                <c:pt idx="5795">
                  <c:v>28.975000000000001</c:v>
                </c:pt>
                <c:pt idx="5796">
                  <c:v>28.98</c:v>
                </c:pt>
                <c:pt idx="5797">
                  <c:v>28.984999999999999</c:v>
                </c:pt>
                <c:pt idx="5798">
                  <c:v>28.990000000000002</c:v>
                </c:pt>
                <c:pt idx="5799">
                  <c:v>28.995000000000001</c:v>
                </c:pt>
                <c:pt idx="5800">
                  <c:v>29</c:v>
                </c:pt>
                <c:pt idx="5801">
                  <c:v>29.004999999999999</c:v>
                </c:pt>
                <c:pt idx="5802">
                  <c:v>29.009999999999998</c:v>
                </c:pt>
                <c:pt idx="5803">
                  <c:v>29.015000000000001</c:v>
                </c:pt>
                <c:pt idx="5804">
                  <c:v>29.02</c:v>
                </c:pt>
                <c:pt idx="5805">
                  <c:v>29.024999999999999</c:v>
                </c:pt>
                <c:pt idx="5806">
                  <c:v>29.029999999999998</c:v>
                </c:pt>
                <c:pt idx="5807">
                  <c:v>29.035</c:v>
                </c:pt>
                <c:pt idx="5808">
                  <c:v>29.040000000000003</c:v>
                </c:pt>
                <c:pt idx="5809">
                  <c:v>29.045000000000002</c:v>
                </c:pt>
                <c:pt idx="5810">
                  <c:v>29.05</c:v>
                </c:pt>
                <c:pt idx="5811">
                  <c:v>29.055</c:v>
                </c:pt>
                <c:pt idx="5812">
                  <c:v>29.06</c:v>
                </c:pt>
                <c:pt idx="5813">
                  <c:v>29.065000000000001</c:v>
                </c:pt>
                <c:pt idx="5814">
                  <c:v>29.07</c:v>
                </c:pt>
                <c:pt idx="5815">
                  <c:v>29.074999999999999</c:v>
                </c:pt>
                <c:pt idx="5816">
                  <c:v>29.08</c:v>
                </c:pt>
                <c:pt idx="5817">
                  <c:v>29.084999999999997</c:v>
                </c:pt>
                <c:pt idx="5818">
                  <c:v>29.09</c:v>
                </c:pt>
                <c:pt idx="5819">
                  <c:v>29.095000000000002</c:v>
                </c:pt>
                <c:pt idx="5820">
                  <c:v>29.1</c:v>
                </c:pt>
                <c:pt idx="5821">
                  <c:v>29.105</c:v>
                </c:pt>
                <c:pt idx="5822">
                  <c:v>29.11</c:v>
                </c:pt>
                <c:pt idx="5823">
                  <c:v>29.115000000000002</c:v>
                </c:pt>
                <c:pt idx="5824">
                  <c:v>29.12</c:v>
                </c:pt>
                <c:pt idx="5825">
                  <c:v>29.125</c:v>
                </c:pt>
                <c:pt idx="5826">
                  <c:v>29.13</c:v>
                </c:pt>
                <c:pt idx="5827">
                  <c:v>29.134999999999998</c:v>
                </c:pt>
                <c:pt idx="5828">
                  <c:v>29.14</c:v>
                </c:pt>
                <c:pt idx="5829">
                  <c:v>29.145</c:v>
                </c:pt>
                <c:pt idx="5830">
                  <c:v>29.15</c:v>
                </c:pt>
                <c:pt idx="5831">
                  <c:v>29.154999999999998</c:v>
                </c:pt>
                <c:pt idx="5832">
                  <c:v>29.16</c:v>
                </c:pt>
                <c:pt idx="5833">
                  <c:v>29.165000000000003</c:v>
                </c:pt>
                <c:pt idx="5834">
                  <c:v>29.17</c:v>
                </c:pt>
                <c:pt idx="5835">
                  <c:v>29.175000000000001</c:v>
                </c:pt>
                <c:pt idx="5836">
                  <c:v>29.18</c:v>
                </c:pt>
                <c:pt idx="5837">
                  <c:v>29.184999999999999</c:v>
                </c:pt>
                <c:pt idx="5838">
                  <c:v>29.19</c:v>
                </c:pt>
                <c:pt idx="5839">
                  <c:v>29.195</c:v>
                </c:pt>
                <c:pt idx="5840">
                  <c:v>29.2</c:v>
                </c:pt>
                <c:pt idx="5841">
                  <c:v>29.204999999999998</c:v>
                </c:pt>
                <c:pt idx="5842">
                  <c:v>29.209999999999997</c:v>
                </c:pt>
                <c:pt idx="5843">
                  <c:v>29.215</c:v>
                </c:pt>
                <c:pt idx="5844">
                  <c:v>29.220000000000002</c:v>
                </c:pt>
                <c:pt idx="5845">
                  <c:v>29.225000000000001</c:v>
                </c:pt>
                <c:pt idx="5846">
                  <c:v>29.23</c:v>
                </c:pt>
                <c:pt idx="5847">
                  <c:v>29.234999999999999</c:v>
                </c:pt>
                <c:pt idx="5848">
                  <c:v>29.240000000000002</c:v>
                </c:pt>
                <c:pt idx="5849">
                  <c:v>29.245000000000001</c:v>
                </c:pt>
                <c:pt idx="5850">
                  <c:v>29.25</c:v>
                </c:pt>
                <c:pt idx="5851">
                  <c:v>29.254999999999999</c:v>
                </c:pt>
                <c:pt idx="5852">
                  <c:v>29.259999999999998</c:v>
                </c:pt>
                <c:pt idx="5853">
                  <c:v>29.265000000000001</c:v>
                </c:pt>
                <c:pt idx="5854">
                  <c:v>29.27</c:v>
                </c:pt>
                <c:pt idx="5855">
                  <c:v>29.274999999999999</c:v>
                </c:pt>
                <c:pt idx="5856">
                  <c:v>29.279999999999998</c:v>
                </c:pt>
                <c:pt idx="5857">
                  <c:v>29.285</c:v>
                </c:pt>
                <c:pt idx="5858">
                  <c:v>29.290000000000003</c:v>
                </c:pt>
                <c:pt idx="5859">
                  <c:v>29.295000000000002</c:v>
                </c:pt>
                <c:pt idx="5860">
                  <c:v>29.3</c:v>
                </c:pt>
                <c:pt idx="5861">
                  <c:v>29.305</c:v>
                </c:pt>
                <c:pt idx="5862">
                  <c:v>29.31</c:v>
                </c:pt>
                <c:pt idx="5863">
                  <c:v>29.315000000000001</c:v>
                </c:pt>
                <c:pt idx="5864">
                  <c:v>29.32</c:v>
                </c:pt>
                <c:pt idx="5865">
                  <c:v>29.324999999999999</c:v>
                </c:pt>
                <c:pt idx="5866">
                  <c:v>29.33</c:v>
                </c:pt>
                <c:pt idx="5867">
                  <c:v>29.334999999999997</c:v>
                </c:pt>
                <c:pt idx="5868">
                  <c:v>29.34</c:v>
                </c:pt>
                <c:pt idx="5869">
                  <c:v>29.345000000000002</c:v>
                </c:pt>
                <c:pt idx="5870">
                  <c:v>29.35</c:v>
                </c:pt>
                <c:pt idx="5871">
                  <c:v>29.355</c:v>
                </c:pt>
                <c:pt idx="5872">
                  <c:v>29.36</c:v>
                </c:pt>
                <c:pt idx="5873">
                  <c:v>29.365000000000002</c:v>
                </c:pt>
                <c:pt idx="5874">
                  <c:v>29.37</c:v>
                </c:pt>
                <c:pt idx="5875">
                  <c:v>29.375</c:v>
                </c:pt>
                <c:pt idx="5876">
                  <c:v>29.38</c:v>
                </c:pt>
                <c:pt idx="5877">
                  <c:v>29.384999999999998</c:v>
                </c:pt>
                <c:pt idx="5878">
                  <c:v>29.39</c:v>
                </c:pt>
                <c:pt idx="5879">
                  <c:v>29.395</c:v>
                </c:pt>
                <c:pt idx="5880">
                  <c:v>29.4</c:v>
                </c:pt>
                <c:pt idx="5881">
                  <c:v>29.404999999999998</c:v>
                </c:pt>
                <c:pt idx="5882">
                  <c:v>29.41</c:v>
                </c:pt>
                <c:pt idx="5883">
                  <c:v>29.415000000000003</c:v>
                </c:pt>
                <c:pt idx="5884">
                  <c:v>29.42</c:v>
                </c:pt>
                <c:pt idx="5885">
                  <c:v>29.425000000000001</c:v>
                </c:pt>
                <c:pt idx="5886">
                  <c:v>29.43</c:v>
                </c:pt>
                <c:pt idx="5887">
                  <c:v>29.434999999999999</c:v>
                </c:pt>
                <c:pt idx="5888">
                  <c:v>29.44</c:v>
                </c:pt>
                <c:pt idx="5889">
                  <c:v>29.445</c:v>
                </c:pt>
                <c:pt idx="5890">
                  <c:v>29.45</c:v>
                </c:pt>
                <c:pt idx="5891">
                  <c:v>29.454999999999998</c:v>
                </c:pt>
                <c:pt idx="5892">
                  <c:v>29.459999999999997</c:v>
                </c:pt>
                <c:pt idx="5893">
                  <c:v>29.465</c:v>
                </c:pt>
                <c:pt idx="5894">
                  <c:v>29.470000000000002</c:v>
                </c:pt>
                <c:pt idx="5895">
                  <c:v>29.475000000000001</c:v>
                </c:pt>
                <c:pt idx="5896">
                  <c:v>29.48</c:v>
                </c:pt>
                <c:pt idx="5897">
                  <c:v>29.484999999999999</c:v>
                </c:pt>
                <c:pt idx="5898">
                  <c:v>29.490000000000002</c:v>
                </c:pt>
                <c:pt idx="5899">
                  <c:v>29.495000000000001</c:v>
                </c:pt>
                <c:pt idx="5900">
                  <c:v>29.5</c:v>
                </c:pt>
                <c:pt idx="5901">
                  <c:v>29.504999999999999</c:v>
                </c:pt>
                <c:pt idx="5902">
                  <c:v>29.509999999999998</c:v>
                </c:pt>
                <c:pt idx="5903">
                  <c:v>29.515000000000001</c:v>
                </c:pt>
                <c:pt idx="5904">
                  <c:v>29.52</c:v>
                </c:pt>
                <c:pt idx="5905">
                  <c:v>29.524999999999999</c:v>
                </c:pt>
                <c:pt idx="5906">
                  <c:v>29.529999999999998</c:v>
                </c:pt>
                <c:pt idx="5907">
                  <c:v>29.535</c:v>
                </c:pt>
                <c:pt idx="5908">
                  <c:v>29.540000000000003</c:v>
                </c:pt>
                <c:pt idx="5909">
                  <c:v>29.545000000000002</c:v>
                </c:pt>
                <c:pt idx="5910">
                  <c:v>29.55</c:v>
                </c:pt>
                <c:pt idx="5911">
                  <c:v>29.555</c:v>
                </c:pt>
                <c:pt idx="5912">
                  <c:v>29.56</c:v>
                </c:pt>
                <c:pt idx="5913">
                  <c:v>29.565000000000001</c:v>
                </c:pt>
                <c:pt idx="5914">
                  <c:v>29.57</c:v>
                </c:pt>
                <c:pt idx="5915">
                  <c:v>29.574999999999999</c:v>
                </c:pt>
                <c:pt idx="5916">
                  <c:v>29.58</c:v>
                </c:pt>
                <c:pt idx="5917">
                  <c:v>29.584999999999997</c:v>
                </c:pt>
                <c:pt idx="5918">
                  <c:v>29.59</c:v>
                </c:pt>
                <c:pt idx="5919">
                  <c:v>29.595000000000002</c:v>
                </c:pt>
                <c:pt idx="5920">
                  <c:v>29.6</c:v>
                </c:pt>
                <c:pt idx="5921">
                  <c:v>29.605</c:v>
                </c:pt>
                <c:pt idx="5922">
                  <c:v>29.61</c:v>
                </c:pt>
                <c:pt idx="5923">
                  <c:v>29.615000000000002</c:v>
                </c:pt>
                <c:pt idx="5924">
                  <c:v>29.62</c:v>
                </c:pt>
                <c:pt idx="5925">
                  <c:v>29.625</c:v>
                </c:pt>
                <c:pt idx="5926">
                  <c:v>29.63</c:v>
                </c:pt>
                <c:pt idx="5927">
                  <c:v>29.634999999999998</c:v>
                </c:pt>
                <c:pt idx="5928">
                  <c:v>29.64</c:v>
                </c:pt>
                <c:pt idx="5929">
                  <c:v>29.645</c:v>
                </c:pt>
                <c:pt idx="5930">
                  <c:v>29.65</c:v>
                </c:pt>
                <c:pt idx="5931">
                  <c:v>29.654999999999998</c:v>
                </c:pt>
                <c:pt idx="5932">
                  <c:v>29.66</c:v>
                </c:pt>
                <c:pt idx="5933">
                  <c:v>29.665000000000003</c:v>
                </c:pt>
                <c:pt idx="5934">
                  <c:v>29.67</c:v>
                </c:pt>
                <c:pt idx="5935">
                  <c:v>29.675000000000001</c:v>
                </c:pt>
                <c:pt idx="5936">
                  <c:v>29.68</c:v>
                </c:pt>
                <c:pt idx="5937">
                  <c:v>29.684999999999999</c:v>
                </c:pt>
                <c:pt idx="5938">
                  <c:v>29.69</c:v>
                </c:pt>
                <c:pt idx="5939">
                  <c:v>29.695</c:v>
                </c:pt>
                <c:pt idx="5940">
                  <c:v>29.7</c:v>
                </c:pt>
                <c:pt idx="5941">
                  <c:v>29.704999999999998</c:v>
                </c:pt>
                <c:pt idx="5942">
                  <c:v>29.709999999999997</c:v>
                </c:pt>
                <c:pt idx="5943">
                  <c:v>29.715</c:v>
                </c:pt>
                <c:pt idx="5944">
                  <c:v>29.720000000000002</c:v>
                </c:pt>
                <c:pt idx="5945">
                  <c:v>29.725000000000001</c:v>
                </c:pt>
                <c:pt idx="5946">
                  <c:v>29.73</c:v>
                </c:pt>
                <c:pt idx="5947">
                  <c:v>29.734999999999999</c:v>
                </c:pt>
                <c:pt idx="5948">
                  <c:v>29.740000000000002</c:v>
                </c:pt>
                <c:pt idx="5949">
                  <c:v>29.745000000000001</c:v>
                </c:pt>
                <c:pt idx="5950">
                  <c:v>29.75</c:v>
                </c:pt>
                <c:pt idx="5951">
                  <c:v>29.754999999999999</c:v>
                </c:pt>
                <c:pt idx="5952">
                  <c:v>29.759999999999998</c:v>
                </c:pt>
                <c:pt idx="5953">
                  <c:v>29.765000000000001</c:v>
                </c:pt>
                <c:pt idx="5954">
                  <c:v>29.77</c:v>
                </c:pt>
                <c:pt idx="5955">
                  <c:v>29.774999999999999</c:v>
                </c:pt>
                <c:pt idx="5956">
                  <c:v>29.779999999999998</c:v>
                </c:pt>
                <c:pt idx="5957">
                  <c:v>29.785</c:v>
                </c:pt>
                <c:pt idx="5958">
                  <c:v>29.790000000000003</c:v>
                </c:pt>
                <c:pt idx="5959">
                  <c:v>29.795000000000002</c:v>
                </c:pt>
                <c:pt idx="5960">
                  <c:v>29.8</c:v>
                </c:pt>
                <c:pt idx="5961">
                  <c:v>29.805</c:v>
                </c:pt>
                <c:pt idx="5962">
                  <c:v>29.81</c:v>
                </c:pt>
                <c:pt idx="5963">
                  <c:v>29.815000000000001</c:v>
                </c:pt>
                <c:pt idx="5964">
                  <c:v>29.82</c:v>
                </c:pt>
                <c:pt idx="5965">
                  <c:v>29.824999999999999</c:v>
                </c:pt>
                <c:pt idx="5966">
                  <c:v>29.83</c:v>
                </c:pt>
                <c:pt idx="5967">
                  <c:v>29.834999999999997</c:v>
                </c:pt>
                <c:pt idx="5968">
                  <c:v>29.84</c:v>
                </c:pt>
                <c:pt idx="5969">
                  <c:v>29.845000000000002</c:v>
                </c:pt>
                <c:pt idx="5970">
                  <c:v>29.85</c:v>
                </c:pt>
                <c:pt idx="5971">
                  <c:v>29.855</c:v>
                </c:pt>
                <c:pt idx="5972">
                  <c:v>29.86</c:v>
                </c:pt>
                <c:pt idx="5973">
                  <c:v>29.865000000000002</c:v>
                </c:pt>
                <c:pt idx="5974">
                  <c:v>29.87</c:v>
                </c:pt>
                <c:pt idx="5975">
                  <c:v>29.875</c:v>
                </c:pt>
                <c:pt idx="5976">
                  <c:v>29.88</c:v>
                </c:pt>
                <c:pt idx="5977">
                  <c:v>29.884999999999998</c:v>
                </c:pt>
                <c:pt idx="5978">
                  <c:v>29.89</c:v>
                </c:pt>
                <c:pt idx="5979">
                  <c:v>29.895</c:v>
                </c:pt>
                <c:pt idx="5980">
                  <c:v>29.9</c:v>
                </c:pt>
                <c:pt idx="5981">
                  <c:v>29.904999999999998</c:v>
                </c:pt>
                <c:pt idx="5982">
                  <c:v>29.91</c:v>
                </c:pt>
                <c:pt idx="5983">
                  <c:v>29.915000000000003</c:v>
                </c:pt>
                <c:pt idx="5984">
                  <c:v>29.92</c:v>
                </c:pt>
                <c:pt idx="5985">
                  <c:v>29.925000000000001</c:v>
                </c:pt>
                <c:pt idx="5986">
                  <c:v>29.93</c:v>
                </c:pt>
                <c:pt idx="5987">
                  <c:v>29.934999999999999</c:v>
                </c:pt>
                <c:pt idx="5988">
                  <c:v>29.94</c:v>
                </c:pt>
                <c:pt idx="5989">
                  <c:v>29.945</c:v>
                </c:pt>
                <c:pt idx="5990">
                  <c:v>29.95</c:v>
                </c:pt>
                <c:pt idx="5991">
                  <c:v>29.954999999999998</c:v>
                </c:pt>
                <c:pt idx="5992">
                  <c:v>29.959999999999997</c:v>
                </c:pt>
                <c:pt idx="5993">
                  <c:v>29.965</c:v>
                </c:pt>
                <c:pt idx="5994">
                  <c:v>29.970000000000002</c:v>
                </c:pt>
                <c:pt idx="5995">
                  <c:v>29.975000000000001</c:v>
                </c:pt>
                <c:pt idx="5996">
                  <c:v>29.98</c:v>
                </c:pt>
                <c:pt idx="5997">
                  <c:v>29.984999999999999</c:v>
                </c:pt>
                <c:pt idx="5998">
                  <c:v>29.990000000000002</c:v>
                </c:pt>
                <c:pt idx="5999">
                  <c:v>29.995000000000001</c:v>
                </c:pt>
                <c:pt idx="6000">
                  <c:v>30</c:v>
                </c:pt>
                <c:pt idx="6001">
                  <c:v>30.004999999999999</c:v>
                </c:pt>
                <c:pt idx="6002">
                  <c:v>30.009999999999998</c:v>
                </c:pt>
                <c:pt idx="6003">
                  <c:v>30.015000000000001</c:v>
                </c:pt>
                <c:pt idx="6004">
                  <c:v>30.02</c:v>
                </c:pt>
                <c:pt idx="6005">
                  <c:v>30.024999999999999</c:v>
                </c:pt>
                <c:pt idx="6006">
                  <c:v>30.029999999999998</c:v>
                </c:pt>
                <c:pt idx="6007">
                  <c:v>30.035</c:v>
                </c:pt>
                <c:pt idx="6008">
                  <c:v>30.040000000000003</c:v>
                </c:pt>
                <c:pt idx="6009">
                  <c:v>30.045000000000002</c:v>
                </c:pt>
                <c:pt idx="6010">
                  <c:v>30.05</c:v>
                </c:pt>
                <c:pt idx="6011">
                  <c:v>30.055</c:v>
                </c:pt>
                <c:pt idx="6012">
                  <c:v>30.06</c:v>
                </c:pt>
                <c:pt idx="6013">
                  <c:v>30.065000000000001</c:v>
                </c:pt>
                <c:pt idx="6014">
                  <c:v>30.07</c:v>
                </c:pt>
                <c:pt idx="6015">
                  <c:v>30.074999999999999</c:v>
                </c:pt>
                <c:pt idx="6016">
                  <c:v>30.08</c:v>
                </c:pt>
                <c:pt idx="6017">
                  <c:v>30.084999999999997</c:v>
                </c:pt>
                <c:pt idx="6018">
                  <c:v>30.09</c:v>
                </c:pt>
                <c:pt idx="6019">
                  <c:v>30.095000000000002</c:v>
                </c:pt>
                <c:pt idx="6020">
                  <c:v>30.1</c:v>
                </c:pt>
                <c:pt idx="6021">
                  <c:v>30.105</c:v>
                </c:pt>
                <c:pt idx="6022">
                  <c:v>30.11</c:v>
                </c:pt>
                <c:pt idx="6023">
                  <c:v>30.115000000000002</c:v>
                </c:pt>
                <c:pt idx="6024">
                  <c:v>30.12</c:v>
                </c:pt>
                <c:pt idx="6025">
                  <c:v>30.125</c:v>
                </c:pt>
                <c:pt idx="6026">
                  <c:v>30.13</c:v>
                </c:pt>
                <c:pt idx="6027">
                  <c:v>30.134999999999998</c:v>
                </c:pt>
                <c:pt idx="6028">
                  <c:v>30.14</c:v>
                </c:pt>
                <c:pt idx="6029">
                  <c:v>30.145</c:v>
                </c:pt>
                <c:pt idx="6030">
                  <c:v>30.15</c:v>
                </c:pt>
                <c:pt idx="6031">
                  <c:v>30.154999999999998</c:v>
                </c:pt>
                <c:pt idx="6032">
                  <c:v>30.16</c:v>
                </c:pt>
                <c:pt idx="6033">
                  <c:v>30.165000000000003</c:v>
                </c:pt>
                <c:pt idx="6034">
                  <c:v>30.17</c:v>
                </c:pt>
                <c:pt idx="6035">
                  <c:v>30.175000000000001</c:v>
                </c:pt>
                <c:pt idx="6036">
                  <c:v>30.18</c:v>
                </c:pt>
                <c:pt idx="6037">
                  <c:v>30.184999999999999</c:v>
                </c:pt>
                <c:pt idx="6038">
                  <c:v>30.19</c:v>
                </c:pt>
                <c:pt idx="6039">
                  <c:v>30.195</c:v>
                </c:pt>
                <c:pt idx="6040">
                  <c:v>30.2</c:v>
                </c:pt>
                <c:pt idx="6041">
                  <c:v>30.204999999999998</c:v>
                </c:pt>
                <c:pt idx="6042">
                  <c:v>30.209999999999997</c:v>
                </c:pt>
                <c:pt idx="6043">
                  <c:v>30.215</c:v>
                </c:pt>
                <c:pt idx="6044">
                  <c:v>30.220000000000002</c:v>
                </c:pt>
                <c:pt idx="6045">
                  <c:v>30.225000000000001</c:v>
                </c:pt>
                <c:pt idx="6046">
                  <c:v>30.23</c:v>
                </c:pt>
                <c:pt idx="6047">
                  <c:v>30.234999999999999</c:v>
                </c:pt>
                <c:pt idx="6048">
                  <c:v>30.240000000000002</c:v>
                </c:pt>
                <c:pt idx="6049">
                  <c:v>30.245000000000001</c:v>
                </c:pt>
                <c:pt idx="6050">
                  <c:v>30.25</c:v>
                </c:pt>
                <c:pt idx="6051">
                  <c:v>30.254999999999999</c:v>
                </c:pt>
                <c:pt idx="6052">
                  <c:v>30.259999999999998</c:v>
                </c:pt>
                <c:pt idx="6053">
                  <c:v>30.265000000000001</c:v>
                </c:pt>
                <c:pt idx="6054">
                  <c:v>30.27</c:v>
                </c:pt>
                <c:pt idx="6055">
                  <c:v>30.274999999999999</c:v>
                </c:pt>
                <c:pt idx="6056">
                  <c:v>30.279999999999998</c:v>
                </c:pt>
                <c:pt idx="6057">
                  <c:v>30.285</c:v>
                </c:pt>
                <c:pt idx="6058">
                  <c:v>30.290000000000003</c:v>
                </c:pt>
                <c:pt idx="6059">
                  <c:v>30.295000000000002</c:v>
                </c:pt>
                <c:pt idx="6060">
                  <c:v>30.3</c:v>
                </c:pt>
                <c:pt idx="6061">
                  <c:v>30.305</c:v>
                </c:pt>
                <c:pt idx="6062">
                  <c:v>30.31</c:v>
                </c:pt>
                <c:pt idx="6063">
                  <c:v>30.315000000000001</c:v>
                </c:pt>
                <c:pt idx="6064">
                  <c:v>30.32</c:v>
                </c:pt>
                <c:pt idx="6065">
                  <c:v>30.324999999999999</c:v>
                </c:pt>
                <c:pt idx="6066">
                  <c:v>30.33</c:v>
                </c:pt>
                <c:pt idx="6067">
                  <c:v>30.334999999999997</c:v>
                </c:pt>
                <c:pt idx="6068">
                  <c:v>30.34</c:v>
                </c:pt>
                <c:pt idx="6069">
                  <c:v>30.345000000000002</c:v>
                </c:pt>
                <c:pt idx="6070">
                  <c:v>30.35</c:v>
                </c:pt>
                <c:pt idx="6071">
                  <c:v>30.355</c:v>
                </c:pt>
                <c:pt idx="6072">
                  <c:v>30.36</c:v>
                </c:pt>
                <c:pt idx="6073">
                  <c:v>30.365000000000002</c:v>
                </c:pt>
                <c:pt idx="6074">
                  <c:v>30.37</c:v>
                </c:pt>
                <c:pt idx="6075">
                  <c:v>30.375</c:v>
                </c:pt>
                <c:pt idx="6076">
                  <c:v>30.38</c:v>
                </c:pt>
                <c:pt idx="6077">
                  <c:v>30.384999999999998</c:v>
                </c:pt>
                <c:pt idx="6078">
                  <c:v>30.39</c:v>
                </c:pt>
                <c:pt idx="6079">
                  <c:v>30.395</c:v>
                </c:pt>
                <c:pt idx="6080">
                  <c:v>30.4</c:v>
                </c:pt>
                <c:pt idx="6081">
                  <c:v>30.404999999999998</c:v>
                </c:pt>
                <c:pt idx="6082">
                  <c:v>30.41</c:v>
                </c:pt>
                <c:pt idx="6083">
                  <c:v>30.415000000000003</c:v>
                </c:pt>
                <c:pt idx="6084">
                  <c:v>30.42</c:v>
                </c:pt>
                <c:pt idx="6085">
                  <c:v>30.425000000000001</c:v>
                </c:pt>
                <c:pt idx="6086">
                  <c:v>30.43</c:v>
                </c:pt>
                <c:pt idx="6087">
                  <c:v>30.434999999999999</c:v>
                </c:pt>
                <c:pt idx="6088">
                  <c:v>30.44</c:v>
                </c:pt>
                <c:pt idx="6089">
                  <c:v>30.445</c:v>
                </c:pt>
                <c:pt idx="6090">
                  <c:v>30.45</c:v>
                </c:pt>
                <c:pt idx="6091">
                  <c:v>30.454999999999998</c:v>
                </c:pt>
                <c:pt idx="6092">
                  <c:v>30.459999999999997</c:v>
                </c:pt>
                <c:pt idx="6093">
                  <c:v>30.465</c:v>
                </c:pt>
                <c:pt idx="6094">
                  <c:v>30.470000000000002</c:v>
                </c:pt>
                <c:pt idx="6095">
                  <c:v>30.475000000000001</c:v>
                </c:pt>
                <c:pt idx="6096">
                  <c:v>30.48</c:v>
                </c:pt>
                <c:pt idx="6097">
                  <c:v>30.484999999999999</c:v>
                </c:pt>
                <c:pt idx="6098">
                  <c:v>30.490000000000002</c:v>
                </c:pt>
                <c:pt idx="6099">
                  <c:v>30.495000000000001</c:v>
                </c:pt>
                <c:pt idx="6100">
                  <c:v>30.5</c:v>
                </c:pt>
                <c:pt idx="6101">
                  <c:v>30.504999999999999</c:v>
                </c:pt>
                <c:pt idx="6102">
                  <c:v>30.509999999999998</c:v>
                </c:pt>
                <c:pt idx="6103">
                  <c:v>30.515000000000001</c:v>
                </c:pt>
                <c:pt idx="6104">
                  <c:v>30.52</c:v>
                </c:pt>
                <c:pt idx="6105">
                  <c:v>30.524999999999999</c:v>
                </c:pt>
                <c:pt idx="6106">
                  <c:v>30.529999999999998</c:v>
                </c:pt>
                <c:pt idx="6107">
                  <c:v>30.535</c:v>
                </c:pt>
                <c:pt idx="6108">
                  <c:v>30.540000000000003</c:v>
                </c:pt>
                <c:pt idx="6109">
                  <c:v>30.545000000000002</c:v>
                </c:pt>
                <c:pt idx="6110">
                  <c:v>30.55</c:v>
                </c:pt>
                <c:pt idx="6111">
                  <c:v>30.555</c:v>
                </c:pt>
                <c:pt idx="6112">
                  <c:v>30.56</c:v>
                </c:pt>
                <c:pt idx="6113">
                  <c:v>30.565000000000001</c:v>
                </c:pt>
                <c:pt idx="6114">
                  <c:v>30.57</c:v>
                </c:pt>
                <c:pt idx="6115">
                  <c:v>30.574999999999999</c:v>
                </c:pt>
                <c:pt idx="6116">
                  <c:v>30.58</c:v>
                </c:pt>
                <c:pt idx="6117">
                  <c:v>30.584999999999997</c:v>
                </c:pt>
                <c:pt idx="6118">
                  <c:v>30.59</c:v>
                </c:pt>
                <c:pt idx="6119">
                  <c:v>30.595000000000002</c:v>
                </c:pt>
                <c:pt idx="6120">
                  <c:v>30.6</c:v>
                </c:pt>
                <c:pt idx="6121">
                  <c:v>30.605</c:v>
                </c:pt>
                <c:pt idx="6122">
                  <c:v>30.61</c:v>
                </c:pt>
                <c:pt idx="6123">
                  <c:v>30.615000000000002</c:v>
                </c:pt>
                <c:pt idx="6124">
                  <c:v>30.62</c:v>
                </c:pt>
                <c:pt idx="6125">
                  <c:v>30.625</c:v>
                </c:pt>
                <c:pt idx="6126">
                  <c:v>30.63</c:v>
                </c:pt>
                <c:pt idx="6127">
                  <c:v>30.634999999999998</c:v>
                </c:pt>
                <c:pt idx="6128">
                  <c:v>30.64</c:v>
                </c:pt>
                <c:pt idx="6129">
                  <c:v>30.645</c:v>
                </c:pt>
                <c:pt idx="6130">
                  <c:v>30.65</c:v>
                </c:pt>
                <c:pt idx="6131">
                  <c:v>30.654999999999998</c:v>
                </c:pt>
                <c:pt idx="6132">
                  <c:v>30.66</c:v>
                </c:pt>
                <c:pt idx="6133">
                  <c:v>30.665000000000003</c:v>
                </c:pt>
                <c:pt idx="6134">
                  <c:v>30.67</c:v>
                </c:pt>
                <c:pt idx="6135">
                  <c:v>30.675000000000001</c:v>
                </c:pt>
                <c:pt idx="6136">
                  <c:v>30.68</c:v>
                </c:pt>
                <c:pt idx="6137">
                  <c:v>30.684999999999999</c:v>
                </c:pt>
                <c:pt idx="6138">
                  <c:v>30.69</c:v>
                </c:pt>
                <c:pt idx="6139">
                  <c:v>30.695</c:v>
                </c:pt>
                <c:pt idx="6140">
                  <c:v>30.7</c:v>
                </c:pt>
                <c:pt idx="6141">
                  <c:v>30.704999999999998</c:v>
                </c:pt>
                <c:pt idx="6142">
                  <c:v>30.709999999999997</c:v>
                </c:pt>
                <c:pt idx="6143">
                  <c:v>30.715</c:v>
                </c:pt>
                <c:pt idx="6144">
                  <c:v>30.720000000000002</c:v>
                </c:pt>
                <c:pt idx="6145">
                  <c:v>30.725000000000001</c:v>
                </c:pt>
                <c:pt idx="6146">
                  <c:v>30.73</c:v>
                </c:pt>
                <c:pt idx="6147">
                  <c:v>30.734999999999999</c:v>
                </c:pt>
                <c:pt idx="6148">
                  <c:v>30.740000000000002</c:v>
                </c:pt>
                <c:pt idx="6149">
                  <c:v>30.745000000000001</c:v>
                </c:pt>
                <c:pt idx="6150">
                  <c:v>30.75</c:v>
                </c:pt>
                <c:pt idx="6151">
                  <c:v>30.754999999999999</c:v>
                </c:pt>
                <c:pt idx="6152">
                  <c:v>30.759999999999998</c:v>
                </c:pt>
                <c:pt idx="6153">
                  <c:v>30.765000000000001</c:v>
                </c:pt>
                <c:pt idx="6154">
                  <c:v>30.77</c:v>
                </c:pt>
                <c:pt idx="6155">
                  <c:v>30.774999999999999</c:v>
                </c:pt>
                <c:pt idx="6156">
                  <c:v>30.779999999999998</c:v>
                </c:pt>
                <c:pt idx="6157">
                  <c:v>30.785</c:v>
                </c:pt>
                <c:pt idx="6158">
                  <c:v>30.790000000000003</c:v>
                </c:pt>
                <c:pt idx="6159">
                  <c:v>30.795000000000002</c:v>
                </c:pt>
                <c:pt idx="6160">
                  <c:v>30.8</c:v>
                </c:pt>
                <c:pt idx="6161">
                  <c:v>30.805</c:v>
                </c:pt>
                <c:pt idx="6162">
                  <c:v>30.81</c:v>
                </c:pt>
                <c:pt idx="6163">
                  <c:v>30.815000000000001</c:v>
                </c:pt>
                <c:pt idx="6164">
                  <c:v>30.82</c:v>
                </c:pt>
                <c:pt idx="6165">
                  <c:v>30.824999999999999</c:v>
                </c:pt>
                <c:pt idx="6166">
                  <c:v>30.83</c:v>
                </c:pt>
                <c:pt idx="6167">
                  <c:v>30.834999999999997</c:v>
                </c:pt>
                <c:pt idx="6168">
                  <c:v>30.84</c:v>
                </c:pt>
                <c:pt idx="6169">
                  <c:v>30.845000000000002</c:v>
                </c:pt>
                <c:pt idx="6170">
                  <c:v>30.85</c:v>
                </c:pt>
                <c:pt idx="6171">
                  <c:v>30.855</c:v>
                </c:pt>
                <c:pt idx="6172">
                  <c:v>30.86</c:v>
                </c:pt>
                <c:pt idx="6173">
                  <c:v>30.865000000000002</c:v>
                </c:pt>
                <c:pt idx="6174">
                  <c:v>30.87</c:v>
                </c:pt>
                <c:pt idx="6175">
                  <c:v>30.875</c:v>
                </c:pt>
                <c:pt idx="6176">
                  <c:v>30.88</c:v>
                </c:pt>
                <c:pt idx="6177">
                  <c:v>30.884999999999998</c:v>
                </c:pt>
                <c:pt idx="6178">
                  <c:v>30.89</c:v>
                </c:pt>
                <c:pt idx="6179">
                  <c:v>30.895</c:v>
                </c:pt>
                <c:pt idx="6180">
                  <c:v>30.9</c:v>
                </c:pt>
                <c:pt idx="6181">
                  <c:v>30.904999999999998</c:v>
                </c:pt>
                <c:pt idx="6182">
                  <c:v>30.91</c:v>
                </c:pt>
                <c:pt idx="6183">
                  <c:v>30.915000000000003</c:v>
                </c:pt>
                <c:pt idx="6184">
                  <c:v>30.92</c:v>
                </c:pt>
                <c:pt idx="6185">
                  <c:v>30.925000000000001</c:v>
                </c:pt>
                <c:pt idx="6186">
                  <c:v>30.93</c:v>
                </c:pt>
                <c:pt idx="6187">
                  <c:v>30.934999999999999</c:v>
                </c:pt>
                <c:pt idx="6188">
                  <c:v>30.94</c:v>
                </c:pt>
                <c:pt idx="6189">
                  <c:v>30.945</c:v>
                </c:pt>
                <c:pt idx="6190">
                  <c:v>30.95</c:v>
                </c:pt>
                <c:pt idx="6191">
                  <c:v>30.954999999999998</c:v>
                </c:pt>
                <c:pt idx="6192">
                  <c:v>30.959999999999997</c:v>
                </c:pt>
                <c:pt idx="6193">
                  <c:v>30.965</c:v>
                </c:pt>
                <c:pt idx="6194">
                  <c:v>30.970000000000002</c:v>
                </c:pt>
                <c:pt idx="6195">
                  <c:v>30.975000000000001</c:v>
                </c:pt>
                <c:pt idx="6196">
                  <c:v>30.98</c:v>
                </c:pt>
                <c:pt idx="6197">
                  <c:v>30.984999999999999</c:v>
                </c:pt>
                <c:pt idx="6198">
                  <c:v>30.990000000000002</c:v>
                </c:pt>
                <c:pt idx="6199">
                  <c:v>30.995000000000001</c:v>
                </c:pt>
                <c:pt idx="6200">
                  <c:v>31</c:v>
                </c:pt>
                <c:pt idx="6201">
                  <c:v>31.004999999999999</c:v>
                </c:pt>
                <c:pt idx="6202">
                  <c:v>31.009999999999998</c:v>
                </c:pt>
                <c:pt idx="6203">
                  <c:v>31.015000000000001</c:v>
                </c:pt>
                <c:pt idx="6204">
                  <c:v>31.02</c:v>
                </c:pt>
                <c:pt idx="6205">
                  <c:v>31.024999999999999</c:v>
                </c:pt>
                <c:pt idx="6206">
                  <c:v>31.029999999999998</c:v>
                </c:pt>
                <c:pt idx="6207">
                  <c:v>31.035</c:v>
                </c:pt>
                <c:pt idx="6208">
                  <c:v>31.040000000000003</c:v>
                </c:pt>
                <c:pt idx="6209">
                  <c:v>31.045000000000002</c:v>
                </c:pt>
                <c:pt idx="6210">
                  <c:v>31.05</c:v>
                </c:pt>
                <c:pt idx="6211">
                  <c:v>31.055</c:v>
                </c:pt>
                <c:pt idx="6212">
                  <c:v>31.06</c:v>
                </c:pt>
                <c:pt idx="6213">
                  <c:v>31.065000000000001</c:v>
                </c:pt>
                <c:pt idx="6214">
                  <c:v>31.07</c:v>
                </c:pt>
                <c:pt idx="6215">
                  <c:v>31.074999999999999</c:v>
                </c:pt>
                <c:pt idx="6216">
                  <c:v>31.08</c:v>
                </c:pt>
                <c:pt idx="6217">
                  <c:v>31.084999999999997</c:v>
                </c:pt>
                <c:pt idx="6218">
                  <c:v>31.09</c:v>
                </c:pt>
                <c:pt idx="6219">
                  <c:v>31.095000000000002</c:v>
                </c:pt>
                <c:pt idx="6220">
                  <c:v>31.1</c:v>
                </c:pt>
                <c:pt idx="6221">
                  <c:v>31.105</c:v>
                </c:pt>
                <c:pt idx="6222">
                  <c:v>31.11</c:v>
                </c:pt>
                <c:pt idx="6223">
                  <c:v>31.115000000000002</c:v>
                </c:pt>
                <c:pt idx="6224">
                  <c:v>31.12</c:v>
                </c:pt>
                <c:pt idx="6225">
                  <c:v>31.125</c:v>
                </c:pt>
                <c:pt idx="6226">
                  <c:v>31.13</c:v>
                </c:pt>
                <c:pt idx="6227">
                  <c:v>31.134999999999998</c:v>
                </c:pt>
                <c:pt idx="6228">
                  <c:v>31.14</c:v>
                </c:pt>
                <c:pt idx="6229">
                  <c:v>31.145</c:v>
                </c:pt>
                <c:pt idx="6230">
                  <c:v>31.15</c:v>
                </c:pt>
                <c:pt idx="6231">
                  <c:v>31.154999999999998</c:v>
                </c:pt>
                <c:pt idx="6232">
                  <c:v>31.16</c:v>
                </c:pt>
                <c:pt idx="6233">
                  <c:v>31.165000000000003</c:v>
                </c:pt>
                <c:pt idx="6234">
                  <c:v>31.17</c:v>
                </c:pt>
                <c:pt idx="6235">
                  <c:v>31.175000000000001</c:v>
                </c:pt>
                <c:pt idx="6236">
                  <c:v>31.18</c:v>
                </c:pt>
                <c:pt idx="6237">
                  <c:v>31.184999999999999</c:v>
                </c:pt>
                <c:pt idx="6238">
                  <c:v>31.19</c:v>
                </c:pt>
                <c:pt idx="6239">
                  <c:v>31.195</c:v>
                </c:pt>
                <c:pt idx="6240">
                  <c:v>31.2</c:v>
                </c:pt>
                <c:pt idx="6241">
                  <c:v>31.204999999999998</c:v>
                </c:pt>
                <c:pt idx="6242">
                  <c:v>31.209999999999997</c:v>
                </c:pt>
                <c:pt idx="6243">
                  <c:v>31.215</c:v>
                </c:pt>
                <c:pt idx="6244">
                  <c:v>31.220000000000002</c:v>
                </c:pt>
                <c:pt idx="6245">
                  <c:v>31.225000000000001</c:v>
                </c:pt>
                <c:pt idx="6246">
                  <c:v>31.23</c:v>
                </c:pt>
                <c:pt idx="6247">
                  <c:v>31.234999999999999</c:v>
                </c:pt>
                <c:pt idx="6248">
                  <c:v>31.240000000000002</c:v>
                </c:pt>
                <c:pt idx="6249">
                  <c:v>31.245000000000001</c:v>
                </c:pt>
                <c:pt idx="6250">
                  <c:v>31.25</c:v>
                </c:pt>
                <c:pt idx="6251">
                  <c:v>31.254999999999999</c:v>
                </c:pt>
                <c:pt idx="6252">
                  <c:v>31.259999999999998</c:v>
                </c:pt>
                <c:pt idx="6253">
                  <c:v>31.265000000000001</c:v>
                </c:pt>
                <c:pt idx="6254">
                  <c:v>31.27</c:v>
                </c:pt>
                <c:pt idx="6255">
                  <c:v>31.274999999999999</c:v>
                </c:pt>
                <c:pt idx="6256">
                  <c:v>31.279999999999998</c:v>
                </c:pt>
                <c:pt idx="6257">
                  <c:v>31.285</c:v>
                </c:pt>
                <c:pt idx="6258">
                  <c:v>31.290000000000003</c:v>
                </c:pt>
                <c:pt idx="6259">
                  <c:v>31.295000000000002</c:v>
                </c:pt>
                <c:pt idx="6260">
                  <c:v>31.3</c:v>
                </c:pt>
                <c:pt idx="6261">
                  <c:v>31.305</c:v>
                </c:pt>
                <c:pt idx="6262">
                  <c:v>31.31</c:v>
                </c:pt>
                <c:pt idx="6263">
                  <c:v>31.315000000000001</c:v>
                </c:pt>
                <c:pt idx="6264">
                  <c:v>31.32</c:v>
                </c:pt>
                <c:pt idx="6265">
                  <c:v>31.324999999999999</c:v>
                </c:pt>
                <c:pt idx="6266">
                  <c:v>31.33</c:v>
                </c:pt>
                <c:pt idx="6267">
                  <c:v>31.334999999999997</c:v>
                </c:pt>
                <c:pt idx="6268">
                  <c:v>31.34</c:v>
                </c:pt>
                <c:pt idx="6269">
                  <c:v>31.345000000000002</c:v>
                </c:pt>
                <c:pt idx="6270">
                  <c:v>31.35</c:v>
                </c:pt>
                <c:pt idx="6271">
                  <c:v>31.355</c:v>
                </c:pt>
                <c:pt idx="6272">
                  <c:v>31.36</c:v>
                </c:pt>
                <c:pt idx="6273">
                  <c:v>31.365000000000002</c:v>
                </c:pt>
                <c:pt idx="6274">
                  <c:v>31.37</c:v>
                </c:pt>
                <c:pt idx="6275">
                  <c:v>31.375</c:v>
                </c:pt>
                <c:pt idx="6276">
                  <c:v>31.38</c:v>
                </c:pt>
                <c:pt idx="6277">
                  <c:v>31.384999999999998</c:v>
                </c:pt>
                <c:pt idx="6278">
                  <c:v>31.39</c:v>
                </c:pt>
                <c:pt idx="6279">
                  <c:v>31.395</c:v>
                </c:pt>
                <c:pt idx="6280">
                  <c:v>31.4</c:v>
                </c:pt>
                <c:pt idx="6281">
                  <c:v>31.404999999999998</c:v>
                </c:pt>
                <c:pt idx="6282">
                  <c:v>31.41</c:v>
                </c:pt>
                <c:pt idx="6283">
                  <c:v>31.415000000000003</c:v>
                </c:pt>
                <c:pt idx="6284">
                  <c:v>31.42</c:v>
                </c:pt>
                <c:pt idx="6285">
                  <c:v>31.425000000000001</c:v>
                </c:pt>
                <c:pt idx="6286">
                  <c:v>31.43</c:v>
                </c:pt>
                <c:pt idx="6287">
                  <c:v>31.434999999999999</c:v>
                </c:pt>
                <c:pt idx="6288">
                  <c:v>31.44</c:v>
                </c:pt>
                <c:pt idx="6289">
                  <c:v>31.445</c:v>
                </c:pt>
                <c:pt idx="6290">
                  <c:v>31.45</c:v>
                </c:pt>
                <c:pt idx="6291">
                  <c:v>31.454999999999998</c:v>
                </c:pt>
                <c:pt idx="6292">
                  <c:v>31.459999999999997</c:v>
                </c:pt>
                <c:pt idx="6293">
                  <c:v>31.465</c:v>
                </c:pt>
                <c:pt idx="6294">
                  <c:v>31.470000000000002</c:v>
                </c:pt>
                <c:pt idx="6295">
                  <c:v>31.475000000000001</c:v>
                </c:pt>
                <c:pt idx="6296">
                  <c:v>31.48</c:v>
                </c:pt>
                <c:pt idx="6297">
                  <c:v>31.484999999999999</c:v>
                </c:pt>
                <c:pt idx="6298">
                  <c:v>31.490000000000002</c:v>
                </c:pt>
                <c:pt idx="6299">
                  <c:v>31.495000000000001</c:v>
                </c:pt>
                <c:pt idx="6300">
                  <c:v>31.5</c:v>
                </c:pt>
                <c:pt idx="6301">
                  <c:v>31.504999999999999</c:v>
                </c:pt>
                <c:pt idx="6302">
                  <c:v>31.509999999999998</c:v>
                </c:pt>
                <c:pt idx="6303">
                  <c:v>31.515000000000001</c:v>
                </c:pt>
                <c:pt idx="6304">
                  <c:v>31.52</c:v>
                </c:pt>
                <c:pt idx="6305">
                  <c:v>31.524999999999999</c:v>
                </c:pt>
                <c:pt idx="6306">
                  <c:v>31.529999999999998</c:v>
                </c:pt>
                <c:pt idx="6307">
                  <c:v>31.535</c:v>
                </c:pt>
                <c:pt idx="6308">
                  <c:v>31.540000000000003</c:v>
                </c:pt>
                <c:pt idx="6309">
                  <c:v>31.545000000000002</c:v>
                </c:pt>
                <c:pt idx="6310">
                  <c:v>31.55</c:v>
                </c:pt>
                <c:pt idx="6311">
                  <c:v>31.555</c:v>
                </c:pt>
                <c:pt idx="6312">
                  <c:v>31.56</c:v>
                </c:pt>
                <c:pt idx="6313">
                  <c:v>31.565000000000001</c:v>
                </c:pt>
                <c:pt idx="6314">
                  <c:v>31.57</c:v>
                </c:pt>
                <c:pt idx="6315">
                  <c:v>31.574999999999999</c:v>
                </c:pt>
                <c:pt idx="6316">
                  <c:v>31.58</c:v>
                </c:pt>
                <c:pt idx="6317">
                  <c:v>31.584999999999997</c:v>
                </c:pt>
                <c:pt idx="6318">
                  <c:v>31.59</c:v>
                </c:pt>
                <c:pt idx="6319">
                  <c:v>31.595000000000002</c:v>
                </c:pt>
                <c:pt idx="6320">
                  <c:v>31.6</c:v>
                </c:pt>
                <c:pt idx="6321">
                  <c:v>31.605</c:v>
                </c:pt>
                <c:pt idx="6322">
                  <c:v>31.61</c:v>
                </c:pt>
                <c:pt idx="6323">
                  <c:v>31.615000000000002</c:v>
                </c:pt>
                <c:pt idx="6324">
                  <c:v>31.62</c:v>
                </c:pt>
                <c:pt idx="6325">
                  <c:v>31.625</c:v>
                </c:pt>
                <c:pt idx="6326">
                  <c:v>31.63</c:v>
                </c:pt>
                <c:pt idx="6327">
                  <c:v>31.634999999999998</c:v>
                </c:pt>
                <c:pt idx="6328">
                  <c:v>31.64</c:v>
                </c:pt>
                <c:pt idx="6329">
                  <c:v>31.645</c:v>
                </c:pt>
                <c:pt idx="6330">
                  <c:v>31.65</c:v>
                </c:pt>
                <c:pt idx="6331">
                  <c:v>31.654999999999998</c:v>
                </c:pt>
                <c:pt idx="6332">
                  <c:v>31.66</c:v>
                </c:pt>
                <c:pt idx="6333">
                  <c:v>31.665000000000003</c:v>
                </c:pt>
                <c:pt idx="6334">
                  <c:v>31.67</c:v>
                </c:pt>
                <c:pt idx="6335">
                  <c:v>31.675000000000001</c:v>
                </c:pt>
                <c:pt idx="6336">
                  <c:v>31.68</c:v>
                </c:pt>
                <c:pt idx="6337">
                  <c:v>31.684999999999999</c:v>
                </c:pt>
                <c:pt idx="6338">
                  <c:v>31.69</c:v>
                </c:pt>
                <c:pt idx="6339">
                  <c:v>31.695</c:v>
                </c:pt>
                <c:pt idx="6340">
                  <c:v>31.7</c:v>
                </c:pt>
                <c:pt idx="6341">
                  <c:v>31.704999999999998</c:v>
                </c:pt>
                <c:pt idx="6342">
                  <c:v>31.709999999999997</c:v>
                </c:pt>
                <c:pt idx="6343">
                  <c:v>31.715</c:v>
                </c:pt>
                <c:pt idx="6344">
                  <c:v>31.720000000000002</c:v>
                </c:pt>
                <c:pt idx="6345">
                  <c:v>31.725000000000001</c:v>
                </c:pt>
                <c:pt idx="6346">
                  <c:v>31.73</c:v>
                </c:pt>
                <c:pt idx="6347">
                  <c:v>31.734999999999999</c:v>
                </c:pt>
                <c:pt idx="6348">
                  <c:v>31.740000000000002</c:v>
                </c:pt>
                <c:pt idx="6349">
                  <c:v>31.745000000000001</c:v>
                </c:pt>
                <c:pt idx="6350">
                  <c:v>31.75</c:v>
                </c:pt>
                <c:pt idx="6351">
                  <c:v>31.754999999999999</c:v>
                </c:pt>
                <c:pt idx="6352">
                  <c:v>31.759999999999998</c:v>
                </c:pt>
                <c:pt idx="6353">
                  <c:v>31.765000000000001</c:v>
                </c:pt>
                <c:pt idx="6354">
                  <c:v>31.77</c:v>
                </c:pt>
                <c:pt idx="6355">
                  <c:v>31.774999999999999</c:v>
                </c:pt>
                <c:pt idx="6356">
                  <c:v>31.779999999999998</c:v>
                </c:pt>
                <c:pt idx="6357">
                  <c:v>31.785</c:v>
                </c:pt>
                <c:pt idx="6358">
                  <c:v>31.790000000000003</c:v>
                </c:pt>
                <c:pt idx="6359">
                  <c:v>31.795000000000002</c:v>
                </c:pt>
                <c:pt idx="6360">
                  <c:v>31.8</c:v>
                </c:pt>
                <c:pt idx="6361">
                  <c:v>31.805</c:v>
                </c:pt>
                <c:pt idx="6362">
                  <c:v>31.81</c:v>
                </c:pt>
                <c:pt idx="6363">
                  <c:v>31.815000000000001</c:v>
                </c:pt>
                <c:pt idx="6364">
                  <c:v>31.82</c:v>
                </c:pt>
                <c:pt idx="6365">
                  <c:v>31.824999999999999</c:v>
                </c:pt>
                <c:pt idx="6366">
                  <c:v>31.83</c:v>
                </c:pt>
                <c:pt idx="6367">
                  <c:v>31.834999999999997</c:v>
                </c:pt>
                <c:pt idx="6368">
                  <c:v>31.84</c:v>
                </c:pt>
                <c:pt idx="6369">
                  <c:v>31.845000000000002</c:v>
                </c:pt>
                <c:pt idx="6370">
                  <c:v>31.85</c:v>
                </c:pt>
                <c:pt idx="6371">
                  <c:v>31.855</c:v>
                </c:pt>
                <c:pt idx="6372">
                  <c:v>31.86</c:v>
                </c:pt>
                <c:pt idx="6373">
                  <c:v>31.865000000000002</c:v>
                </c:pt>
                <c:pt idx="6374">
                  <c:v>31.87</c:v>
                </c:pt>
                <c:pt idx="6375">
                  <c:v>31.875</c:v>
                </c:pt>
                <c:pt idx="6376">
                  <c:v>31.88</c:v>
                </c:pt>
                <c:pt idx="6377">
                  <c:v>31.884999999999998</c:v>
                </c:pt>
                <c:pt idx="6378">
                  <c:v>31.89</c:v>
                </c:pt>
                <c:pt idx="6379">
                  <c:v>31.895</c:v>
                </c:pt>
                <c:pt idx="6380">
                  <c:v>31.9</c:v>
                </c:pt>
                <c:pt idx="6381">
                  <c:v>31.904999999999998</c:v>
                </c:pt>
                <c:pt idx="6382">
                  <c:v>31.91</c:v>
                </c:pt>
                <c:pt idx="6383">
                  <c:v>31.915000000000003</c:v>
                </c:pt>
                <c:pt idx="6384">
                  <c:v>31.92</c:v>
                </c:pt>
                <c:pt idx="6385">
                  <c:v>31.925000000000001</c:v>
                </c:pt>
                <c:pt idx="6386">
                  <c:v>31.93</c:v>
                </c:pt>
                <c:pt idx="6387">
                  <c:v>31.934999999999999</c:v>
                </c:pt>
                <c:pt idx="6388">
                  <c:v>31.94</c:v>
                </c:pt>
                <c:pt idx="6389">
                  <c:v>31.945</c:v>
                </c:pt>
                <c:pt idx="6390">
                  <c:v>31.95</c:v>
                </c:pt>
                <c:pt idx="6391">
                  <c:v>31.954999999999998</c:v>
                </c:pt>
                <c:pt idx="6392">
                  <c:v>31.959999999999997</c:v>
                </c:pt>
                <c:pt idx="6393">
                  <c:v>31.965</c:v>
                </c:pt>
                <c:pt idx="6394">
                  <c:v>31.970000000000002</c:v>
                </c:pt>
                <c:pt idx="6395">
                  <c:v>31.975000000000001</c:v>
                </c:pt>
                <c:pt idx="6396">
                  <c:v>31.98</c:v>
                </c:pt>
                <c:pt idx="6397">
                  <c:v>31.984999999999999</c:v>
                </c:pt>
                <c:pt idx="6398">
                  <c:v>31.990000000000002</c:v>
                </c:pt>
                <c:pt idx="6399">
                  <c:v>31.995000000000001</c:v>
                </c:pt>
                <c:pt idx="6400">
                  <c:v>32</c:v>
                </c:pt>
                <c:pt idx="6401">
                  <c:v>32.005000000000003</c:v>
                </c:pt>
                <c:pt idx="6402">
                  <c:v>32.01</c:v>
                </c:pt>
                <c:pt idx="6403">
                  <c:v>32.015000000000001</c:v>
                </c:pt>
                <c:pt idx="6404">
                  <c:v>32.020000000000003</c:v>
                </c:pt>
                <c:pt idx="6405">
                  <c:v>32.024999999999999</c:v>
                </c:pt>
                <c:pt idx="6406">
                  <c:v>32.03</c:v>
                </c:pt>
                <c:pt idx="6407">
                  <c:v>32.034999999999997</c:v>
                </c:pt>
                <c:pt idx="6408">
                  <c:v>32.04</c:v>
                </c:pt>
                <c:pt idx="6409">
                  <c:v>32.045000000000002</c:v>
                </c:pt>
                <c:pt idx="6410">
                  <c:v>32.049999999999997</c:v>
                </c:pt>
                <c:pt idx="6411">
                  <c:v>32.055</c:v>
                </c:pt>
                <c:pt idx="6412">
                  <c:v>32.059999999999995</c:v>
                </c:pt>
                <c:pt idx="6413">
                  <c:v>32.065000000000005</c:v>
                </c:pt>
                <c:pt idx="6414">
                  <c:v>32.07</c:v>
                </c:pt>
                <c:pt idx="6415">
                  <c:v>32.075000000000003</c:v>
                </c:pt>
                <c:pt idx="6416">
                  <c:v>32.08</c:v>
                </c:pt>
                <c:pt idx="6417">
                  <c:v>32.085000000000001</c:v>
                </c:pt>
                <c:pt idx="6418">
                  <c:v>32.090000000000003</c:v>
                </c:pt>
                <c:pt idx="6419">
                  <c:v>32.094999999999999</c:v>
                </c:pt>
                <c:pt idx="6420">
                  <c:v>32.1</c:v>
                </c:pt>
                <c:pt idx="6421">
                  <c:v>32.104999999999997</c:v>
                </c:pt>
                <c:pt idx="6422">
                  <c:v>32.11</c:v>
                </c:pt>
                <c:pt idx="6423">
                  <c:v>32.115000000000002</c:v>
                </c:pt>
                <c:pt idx="6424">
                  <c:v>32.119999999999997</c:v>
                </c:pt>
                <c:pt idx="6425">
                  <c:v>32.125</c:v>
                </c:pt>
                <c:pt idx="6426">
                  <c:v>32.130000000000003</c:v>
                </c:pt>
                <c:pt idx="6427">
                  <c:v>32.134999999999998</c:v>
                </c:pt>
                <c:pt idx="6428">
                  <c:v>32.14</c:v>
                </c:pt>
                <c:pt idx="6429">
                  <c:v>32.145000000000003</c:v>
                </c:pt>
                <c:pt idx="6430">
                  <c:v>32.15</c:v>
                </c:pt>
                <c:pt idx="6431">
                  <c:v>32.155000000000001</c:v>
                </c:pt>
                <c:pt idx="6432">
                  <c:v>32.159999999999997</c:v>
                </c:pt>
                <c:pt idx="6433">
                  <c:v>32.164999999999999</c:v>
                </c:pt>
                <c:pt idx="6434">
                  <c:v>32.17</c:v>
                </c:pt>
                <c:pt idx="6435">
                  <c:v>32.174999999999997</c:v>
                </c:pt>
                <c:pt idx="6436">
                  <c:v>32.18</c:v>
                </c:pt>
                <c:pt idx="6437">
                  <c:v>32.184999999999995</c:v>
                </c:pt>
                <c:pt idx="6438">
                  <c:v>32.190000000000005</c:v>
                </c:pt>
                <c:pt idx="6439">
                  <c:v>32.195</c:v>
                </c:pt>
                <c:pt idx="6440">
                  <c:v>32.200000000000003</c:v>
                </c:pt>
                <c:pt idx="6441">
                  <c:v>32.204999999999998</c:v>
                </c:pt>
                <c:pt idx="6442">
                  <c:v>32.21</c:v>
                </c:pt>
                <c:pt idx="6443">
                  <c:v>32.215000000000003</c:v>
                </c:pt>
                <c:pt idx="6444">
                  <c:v>32.22</c:v>
                </c:pt>
                <c:pt idx="6445">
                  <c:v>32.225000000000001</c:v>
                </c:pt>
                <c:pt idx="6446">
                  <c:v>32.229999999999997</c:v>
                </c:pt>
                <c:pt idx="6447">
                  <c:v>32.234999999999999</c:v>
                </c:pt>
                <c:pt idx="6448">
                  <c:v>32.24</c:v>
                </c:pt>
                <c:pt idx="6449">
                  <c:v>32.244999999999997</c:v>
                </c:pt>
                <c:pt idx="6450">
                  <c:v>32.25</c:v>
                </c:pt>
                <c:pt idx="6451">
                  <c:v>32.255000000000003</c:v>
                </c:pt>
                <c:pt idx="6452">
                  <c:v>32.26</c:v>
                </c:pt>
                <c:pt idx="6453">
                  <c:v>32.265000000000001</c:v>
                </c:pt>
                <c:pt idx="6454">
                  <c:v>32.270000000000003</c:v>
                </c:pt>
                <c:pt idx="6455">
                  <c:v>32.274999999999999</c:v>
                </c:pt>
                <c:pt idx="6456">
                  <c:v>32.28</c:v>
                </c:pt>
                <c:pt idx="6457">
                  <c:v>32.284999999999997</c:v>
                </c:pt>
                <c:pt idx="6458">
                  <c:v>32.29</c:v>
                </c:pt>
                <c:pt idx="6459">
                  <c:v>32.295000000000002</c:v>
                </c:pt>
                <c:pt idx="6460">
                  <c:v>32.299999999999997</c:v>
                </c:pt>
                <c:pt idx="6461">
                  <c:v>32.305</c:v>
                </c:pt>
                <c:pt idx="6462">
                  <c:v>32.309999999999995</c:v>
                </c:pt>
                <c:pt idx="6463">
                  <c:v>32.315000000000005</c:v>
                </c:pt>
                <c:pt idx="6464">
                  <c:v>32.32</c:v>
                </c:pt>
                <c:pt idx="6465">
                  <c:v>32.325000000000003</c:v>
                </c:pt>
                <c:pt idx="6466">
                  <c:v>32.33</c:v>
                </c:pt>
                <c:pt idx="6467">
                  <c:v>32.335000000000001</c:v>
                </c:pt>
                <c:pt idx="6468">
                  <c:v>32.340000000000003</c:v>
                </c:pt>
                <c:pt idx="6469">
                  <c:v>32.344999999999999</c:v>
                </c:pt>
                <c:pt idx="6470">
                  <c:v>32.35</c:v>
                </c:pt>
                <c:pt idx="6471">
                  <c:v>32.354999999999997</c:v>
                </c:pt>
                <c:pt idx="6472">
                  <c:v>32.36</c:v>
                </c:pt>
                <c:pt idx="6473">
                  <c:v>32.365000000000002</c:v>
                </c:pt>
                <c:pt idx="6474">
                  <c:v>32.369999999999997</c:v>
                </c:pt>
                <c:pt idx="6475">
                  <c:v>32.375</c:v>
                </c:pt>
                <c:pt idx="6476">
                  <c:v>32.380000000000003</c:v>
                </c:pt>
                <c:pt idx="6477">
                  <c:v>32.384999999999998</c:v>
                </c:pt>
                <c:pt idx="6478">
                  <c:v>32.39</c:v>
                </c:pt>
                <c:pt idx="6479">
                  <c:v>32.395000000000003</c:v>
                </c:pt>
                <c:pt idx="6480">
                  <c:v>32.4</c:v>
                </c:pt>
                <c:pt idx="6481">
                  <c:v>32.405000000000001</c:v>
                </c:pt>
                <c:pt idx="6482">
                  <c:v>32.409999999999997</c:v>
                </c:pt>
                <c:pt idx="6483">
                  <c:v>32.414999999999999</c:v>
                </c:pt>
                <c:pt idx="6484">
                  <c:v>32.42</c:v>
                </c:pt>
                <c:pt idx="6485">
                  <c:v>32.424999999999997</c:v>
                </c:pt>
                <c:pt idx="6486">
                  <c:v>32.43</c:v>
                </c:pt>
                <c:pt idx="6487">
                  <c:v>32.434999999999995</c:v>
                </c:pt>
                <c:pt idx="6488">
                  <c:v>32.440000000000005</c:v>
                </c:pt>
                <c:pt idx="6489">
                  <c:v>32.445</c:v>
                </c:pt>
                <c:pt idx="6490">
                  <c:v>32.450000000000003</c:v>
                </c:pt>
                <c:pt idx="6491">
                  <c:v>32.454999999999998</c:v>
                </c:pt>
                <c:pt idx="6492">
                  <c:v>32.46</c:v>
                </c:pt>
                <c:pt idx="6493">
                  <c:v>32.465000000000003</c:v>
                </c:pt>
                <c:pt idx="6494">
                  <c:v>32.47</c:v>
                </c:pt>
                <c:pt idx="6495">
                  <c:v>32.475000000000001</c:v>
                </c:pt>
                <c:pt idx="6496">
                  <c:v>32.479999999999997</c:v>
                </c:pt>
                <c:pt idx="6497">
                  <c:v>32.484999999999999</c:v>
                </c:pt>
                <c:pt idx="6498">
                  <c:v>32.49</c:v>
                </c:pt>
                <c:pt idx="6499">
                  <c:v>32.494999999999997</c:v>
                </c:pt>
                <c:pt idx="6500">
                  <c:v>32.5</c:v>
                </c:pt>
                <c:pt idx="6501">
                  <c:v>32.505000000000003</c:v>
                </c:pt>
                <c:pt idx="6502">
                  <c:v>32.51</c:v>
                </c:pt>
                <c:pt idx="6503">
                  <c:v>32.515000000000001</c:v>
                </c:pt>
                <c:pt idx="6504">
                  <c:v>32.520000000000003</c:v>
                </c:pt>
                <c:pt idx="6505">
                  <c:v>32.524999999999999</c:v>
                </c:pt>
                <c:pt idx="6506">
                  <c:v>32.53</c:v>
                </c:pt>
                <c:pt idx="6507">
                  <c:v>32.534999999999997</c:v>
                </c:pt>
                <c:pt idx="6508">
                  <c:v>32.54</c:v>
                </c:pt>
                <c:pt idx="6509">
                  <c:v>32.545000000000002</c:v>
                </c:pt>
                <c:pt idx="6510">
                  <c:v>32.549999999999997</c:v>
                </c:pt>
                <c:pt idx="6511">
                  <c:v>32.555</c:v>
                </c:pt>
                <c:pt idx="6512">
                  <c:v>32.559999999999995</c:v>
                </c:pt>
                <c:pt idx="6513">
                  <c:v>32.565000000000005</c:v>
                </c:pt>
                <c:pt idx="6514">
                  <c:v>32.57</c:v>
                </c:pt>
                <c:pt idx="6515">
                  <c:v>32.575000000000003</c:v>
                </c:pt>
                <c:pt idx="6516">
                  <c:v>32.58</c:v>
                </c:pt>
                <c:pt idx="6517">
                  <c:v>32.585000000000001</c:v>
                </c:pt>
                <c:pt idx="6518">
                  <c:v>32.590000000000003</c:v>
                </c:pt>
                <c:pt idx="6519">
                  <c:v>32.594999999999999</c:v>
                </c:pt>
                <c:pt idx="6520">
                  <c:v>32.6</c:v>
                </c:pt>
                <c:pt idx="6521">
                  <c:v>32.604999999999997</c:v>
                </c:pt>
                <c:pt idx="6522">
                  <c:v>32.61</c:v>
                </c:pt>
                <c:pt idx="6523">
                  <c:v>32.615000000000002</c:v>
                </c:pt>
                <c:pt idx="6524">
                  <c:v>32.619999999999997</c:v>
                </c:pt>
                <c:pt idx="6525">
                  <c:v>32.625</c:v>
                </c:pt>
                <c:pt idx="6526">
                  <c:v>32.630000000000003</c:v>
                </c:pt>
                <c:pt idx="6527">
                  <c:v>32.634999999999998</c:v>
                </c:pt>
                <c:pt idx="6528">
                  <c:v>32.64</c:v>
                </c:pt>
                <c:pt idx="6529">
                  <c:v>32.645000000000003</c:v>
                </c:pt>
                <c:pt idx="6530">
                  <c:v>32.65</c:v>
                </c:pt>
                <c:pt idx="6531">
                  <c:v>32.655000000000001</c:v>
                </c:pt>
                <c:pt idx="6532">
                  <c:v>32.659999999999997</c:v>
                </c:pt>
                <c:pt idx="6533">
                  <c:v>32.664999999999999</c:v>
                </c:pt>
                <c:pt idx="6534">
                  <c:v>32.67</c:v>
                </c:pt>
                <c:pt idx="6535">
                  <c:v>32.674999999999997</c:v>
                </c:pt>
                <c:pt idx="6536">
                  <c:v>32.68</c:v>
                </c:pt>
                <c:pt idx="6537">
                  <c:v>32.684999999999995</c:v>
                </c:pt>
                <c:pt idx="6538">
                  <c:v>32.690000000000005</c:v>
                </c:pt>
                <c:pt idx="6539">
                  <c:v>32.695</c:v>
                </c:pt>
                <c:pt idx="6540">
                  <c:v>32.700000000000003</c:v>
                </c:pt>
                <c:pt idx="6541">
                  <c:v>32.704999999999998</c:v>
                </c:pt>
                <c:pt idx="6542">
                  <c:v>32.71</c:v>
                </c:pt>
                <c:pt idx="6543">
                  <c:v>32.715000000000003</c:v>
                </c:pt>
                <c:pt idx="6544">
                  <c:v>32.72</c:v>
                </c:pt>
                <c:pt idx="6545">
                  <c:v>32.725000000000001</c:v>
                </c:pt>
                <c:pt idx="6546">
                  <c:v>32.729999999999997</c:v>
                </c:pt>
                <c:pt idx="6547">
                  <c:v>32.734999999999999</c:v>
                </c:pt>
                <c:pt idx="6548">
                  <c:v>32.74</c:v>
                </c:pt>
                <c:pt idx="6549">
                  <c:v>32.744999999999997</c:v>
                </c:pt>
                <c:pt idx="6550">
                  <c:v>32.75</c:v>
                </c:pt>
                <c:pt idx="6551">
                  <c:v>32.755000000000003</c:v>
                </c:pt>
                <c:pt idx="6552">
                  <c:v>32.76</c:v>
                </c:pt>
                <c:pt idx="6553">
                  <c:v>32.765000000000001</c:v>
                </c:pt>
                <c:pt idx="6554">
                  <c:v>32.770000000000003</c:v>
                </c:pt>
                <c:pt idx="6555">
                  <c:v>32.774999999999999</c:v>
                </c:pt>
                <c:pt idx="6556">
                  <c:v>32.78</c:v>
                </c:pt>
                <c:pt idx="6557">
                  <c:v>32.784999999999997</c:v>
                </c:pt>
                <c:pt idx="6558">
                  <c:v>32.79</c:v>
                </c:pt>
                <c:pt idx="6559">
                  <c:v>32.795000000000002</c:v>
                </c:pt>
                <c:pt idx="6560">
                  <c:v>32.799999999999997</c:v>
                </c:pt>
                <c:pt idx="6561">
                  <c:v>32.805</c:v>
                </c:pt>
                <c:pt idx="6562">
                  <c:v>32.809999999999995</c:v>
                </c:pt>
                <c:pt idx="6563">
                  <c:v>32.815000000000005</c:v>
                </c:pt>
                <c:pt idx="6564">
                  <c:v>32.82</c:v>
                </c:pt>
                <c:pt idx="6565">
                  <c:v>32.825000000000003</c:v>
                </c:pt>
                <c:pt idx="6566">
                  <c:v>32.83</c:v>
                </c:pt>
                <c:pt idx="6567">
                  <c:v>32.835000000000001</c:v>
                </c:pt>
                <c:pt idx="6568">
                  <c:v>32.840000000000003</c:v>
                </c:pt>
                <c:pt idx="6569">
                  <c:v>32.844999999999999</c:v>
                </c:pt>
                <c:pt idx="6570">
                  <c:v>32.85</c:v>
                </c:pt>
                <c:pt idx="6571">
                  <c:v>32.854999999999997</c:v>
                </c:pt>
                <c:pt idx="6572">
                  <c:v>32.86</c:v>
                </c:pt>
                <c:pt idx="6573">
                  <c:v>32.865000000000002</c:v>
                </c:pt>
                <c:pt idx="6574">
                  <c:v>32.869999999999997</c:v>
                </c:pt>
                <c:pt idx="6575">
                  <c:v>32.875</c:v>
                </c:pt>
                <c:pt idx="6576">
                  <c:v>32.880000000000003</c:v>
                </c:pt>
                <c:pt idx="6577">
                  <c:v>32.884999999999998</c:v>
                </c:pt>
                <c:pt idx="6578">
                  <c:v>32.89</c:v>
                </c:pt>
                <c:pt idx="6579">
                  <c:v>32.895000000000003</c:v>
                </c:pt>
                <c:pt idx="6580">
                  <c:v>32.9</c:v>
                </c:pt>
                <c:pt idx="6581">
                  <c:v>32.905000000000001</c:v>
                </c:pt>
                <c:pt idx="6582">
                  <c:v>32.909999999999997</c:v>
                </c:pt>
                <c:pt idx="6583">
                  <c:v>32.914999999999999</c:v>
                </c:pt>
                <c:pt idx="6584">
                  <c:v>32.92</c:v>
                </c:pt>
                <c:pt idx="6585">
                  <c:v>32.924999999999997</c:v>
                </c:pt>
                <c:pt idx="6586">
                  <c:v>32.93</c:v>
                </c:pt>
                <c:pt idx="6587">
                  <c:v>32.934999999999995</c:v>
                </c:pt>
                <c:pt idx="6588">
                  <c:v>32.940000000000005</c:v>
                </c:pt>
                <c:pt idx="6589">
                  <c:v>32.945</c:v>
                </c:pt>
                <c:pt idx="6590">
                  <c:v>32.950000000000003</c:v>
                </c:pt>
                <c:pt idx="6591">
                  <c:v>32.954999999999998</c:v>
                </c:pt>
                <c:pt idx="6592">
                  <c:v>32.96</c:v>
                </c:pt>
                <c:pt idx="6593">
                  <c:v>32.965000000000003</c:v>
                </c:pt>
                <c:pt idx="6594">
                  <c:v>32.97</c:v>
                </c:pt>
                <c:pt idx="6595">
                  <c:v>32.975000000000001</c:v>
                </c:pt>
                <c:pt idx="6596">
                  <c:v>32.979999999999997</c:v>
                </c:pt>
                <c:pt idx="6597">
                  <c:v>32.984999999999999</c:v>
                </c:pt>
                <c:pt idx="6598">
                  <c:v>32.99</c:v>
                </c:pt>
                <c:pt idx="6599">
                  <c:v>32.994999999999997</c:v>
                </c:pt>
                <c:pt idx="6600">
                  <c:v>33</c:v>
                </c:pt>
                <c:pt idx="6601">
                  <c:v>33.005000000000003</c:v>
                </c:pt>
                <c:pt idx="6602">
                  <c:v>33.01</c:v>
                </c:pt>
                <c:pt idx="6603">
                  <c:v>33.015000000000001</c:v>
                </c:pt>
                <c:pt idx="6604">
                  <c:v>33.020000000000003</c:v>
                </c:pt>
                <c:pt idx="6605">
                  <c:v>33.024999999999999</c:v>
                </c:pt>
                <c:pt idx="6606">
                  <c:v>33.03</c:v>
                </c:pt>
                <c:pt idx="6607">
                  <c:v>33.034999999999997</c:v>
                </c:pt>
                <c:pt idx="6608">
                  <c:v>33.04</c:v>
                </c:pt>
                <c:pt idx="6609">
                  <c:v>33.045000000000002</c:v>
                </c:pt>
                <c:pt idx="6610">
                  <c:v>33.049999999999997</c:v>
                </c:pt>
                <c:pt idx="6611">
                  <c:v>33.055</c:v>
                </c:pt>
                <c:pt idx="6612">
                  <c:v>33.059999999999995</c:v>
                </c:pt>
                <c:pt idx="6613">
                  <c:v>33.065000000000005</c:v>
                </c:pt>
                <c:pt idx="6614">
                  <c:v>33.07</c:v>
                </c:pt>
                <c:pt idx="6615">
                  <c:v>33.075000000000003</c:v>
                </c:pt>
                <c:pt idx="6616">
                  <c:v>33.08</c:v>
                </c:pt>
                <c:pt idx="6617">
                  <c:v>33.085000000000001</c:v>
                </c:pt>
                <c:pt idx="6618">
                  <c:v>33.090000000000003</c:v>
                </c:pt>
                <c:pt idx="6619">
                  <c:v>33.094999999999999</c:v>
                </c:pt>
                <c:pt idx="6620">
                  <c:v>33.1</c:v>
                </c:pt>
                <c:pt idx="6621">
                  <c:v>33.104999999999997</c:v>
                </c:pt>
                <c:pt idx="6622">
                  <c:v>33.11</c:v>
                </c:pt>
                <c:pt idx="6623">
                  <c:v>33.115000000000002</c:v>
                </c:pt>
                <c:pt idx="6624">
                  <c:v>33.119999999999997</c:v>
                </c:pt>
                <c:pt idx="6625">
                  <c:v>33.125</c:v>
                </c:pt>
                <c:pt idx="6626">
                  <c:v>33.130000000000003</c:v>
                </c:pt>
                <c:pt idx="6627">
                  <c:v>33.134999999999998</c:v>
                </c:pt>
                <c:pt idx="6628">
                  <c:v>33.14</c:v>
                </c:pt>
                <c:pt idx="6629">
                  <c:v>33.145000000000003</c:v>
                </c:pt>
                <c:pt idx="6630">
                  <c:v>33.15</c:v>
                </c:pt>
                <c:pt idx="6631">
                  <c:v>33.155000000000001</c:v>
                </c:pt>
                <c:pt idx="6632">
                  <c:v>33.159999999999997</c:v>
                </c:pt>
                <c:pt idx="6633">
                  <c:v>33.164999999999999</c:v>
                </c:pt>
                <c:pt idx="6634">
                  <c:v>33.17</c:v>
                </c:pt>
                <c:pt idx="6635">
                  <c:v>33.174999999999997</c:v>
                </c:pt>
                <c:pt idx="6636">
                  <c:v>33.18</c:v>
                </c:pt>
                <c:pt idx="6637">
                  <c:v>33.184999999999995</c:v>
                </c:pt>
                <c:pt idx="6638">
                  <c:v>33.190000000000005</c:v>
                </c:pt>
                <c:pt idx="6639">
                  <c:v>33.195</c:v>
                </c:pt>
                <c:pt idx="6640">
                  <c:v>33.200000000000003</c:v>
                </c:pt>
                <c:pt idx="6641">
                  <c:v>33.204999999999998</c:v>
                </c:pt>
                <c:pt idx="6642">
                  <c:v>33.21</c:v>
                </c:pt>
                <c:pt idx="6643">
                  <c:v>33.215000000000003</c:v>
                </c:pt>
                <c:pt idx="6644">
                  <c:v>33.22</c:v>
                </c:pt>
                <c:pt idx="6645">
                  <c:v>33.225000000000001</c:v>
                </c:pt>
                <c:pt idx="6646">
                  <c:v>33.229999999999997</c:v>
                </c:pt>
                <c:pt idx="6647">
                  <c:v>33.234999999999999</c:v>
                </c:pt>
                <c:pt idx="6648">
                  <c:v>33.24</c:v>
                </c:pt>
                <c:pt idx="6649">
                  <c:v>33.244999999999997</c:v>
                </c:pt>
                <c:pt idx="6650">
                  <c:v>33.25</c:v>
                </c:pt>
                <c:pt idx="6651">
                  <c:v>33.255000000000003</c:v>
                </c:pt>
                <c:pt idx="6652">
                  <c:v>33.26</c:v>
                </c:pt>
                <c:pt idx="6653">
                  <c:v>33.265000000000001</c:v>
                </c:pt>
                <c:pt idx="6654">
                  <c:v>33.270000000000003</c:v>
                </c:pt>
                <c:pt idx="6655">
                  <c:v>33.274999999999999</c:v>
                </c:pt>
                <c:pt idx="6656">
                  <c:v>33.28</c:v>
                </c:pt>
                <c:pt idx="6657">
                  <c:v>33.284999999999997</c:v>
                </c:pt>
                <c:pt idx="6658">
                  <c:v>33.29</c:v>
                </c:pt>
                <c:pt idx="6659">
                  <c:v>33.295000000000002</c:v>
                </c:pt>
                <c:pt idx="6660">
                  <c:v>33.299999999999997</c:v>
                </c:pt>
                <c:pt idx="6661">
                  <c:v>33.305</c:v>
                </c:pt>
                <c:pt idx="6662">
                  <c:v>33.309999999999995</c:v>
                </c:pt>
                <c:pt idx="6663">
                  <c:v>33.315000000000005</c:v>
                </c:pt>
                <c:pt idx="6664">
                  <c:v>33.32</c:v>
                </c:pt>
                <c:pt idx="6665">
                  <c:v>33.325000000000003</c:v>
                </c:pt>
                <c:pt idx="6666">
                  <c:v>33.33</c:v>
                </c:pt>
                <c:pt idx="6667">
                  <c:v>33.335000000000001</c:v>
                </c:pt>
                <c:pt idx="6668">
                  <c:v>33.340000000000003</c:v>
                </c:pt>
                <c:pt idx="6669">
                  <c:v>33.344999999999999</c:v>
                </c:pt>
                <c:pt idx="6670">
                  <c:v>33.35</c:v>
                </c:pt>
                <c:pt idx="6671">
                  <c:v>33.354999999999997</c:v>
                </c:pt>
                <c:pt idx="6672">
                  <c:v>33.36</c:v>
                </c:pt>
                <c:pt idx="6673">
                  <c:v>33.365000000000002</c:v>
                </c:pt>
                <c:pt idx="6674">
                  <c:v>33.369999999999997</c:v>
                </c:pt>
                <c:pt idx="6675">
                  <c:v>33.375</c:v>
                </c:pt>
                <c:pt idx="6676">
                  <c:v>33.380000000000003</c:v>
                </c:pt>
                <c:pt idx="6677">
                  <c:v>33.384999999999998</c:v>
                </c:pt>
                <c:pt idx="6678">
                  <c:v>33.39</c:v>
                </c:pt>
                <c:pt idx="6679">
                  <c:v>33.395000000000003</c:v>
                </c:pt>
                <c:pt idx="6680">
                  <c:v>33.4</c:v>
                </c:pt>
                <c:pt idx="6681">
                  <c:v>33.405000000000001</c:v>
                </c:pt>
                <c:pt idx="6682">
                  <c:v>33.409999999999997</c:v>
                </c:pt>
                <c:pt idx="6683">
                  <c:v>33.414999999999999</c:v>
                </c:pt>
                <c:pt idx="6684">
                  <c:v>33.42</c:v>
                </c:pt>
                <c:pt idx="6685">
                  <c:v>33.424999999999997</c:v>
                </c:pt>
                <c:pt idx="6686">
                  <c:v>33.43</c:v>
                </c:pt>
                <c:pt idx="6687">
                  <c:v>33.434999999999995</c:v>
                </c:pt>
                <c:pt idx="6688">
                  <c:v>33.440000000000005</c:v>
                </c:pt>
                <c:pt idx="6689">
                  <c:v>33.445</c:v>
                </c:pt>
                <c:pt idx="6690">
                  <c:v>33.450000000000003</c:v>
                </c:pt>
                <c:pt idx="6691">
                  <c:v>33.454999999999998</c:v>
                </c:pt>
                <c:pt idx="6692">
                  <c:v>33.46</c:v>
                </c:pt>
                <c:pt idx="6693">
                  <c:v>33.465000000000003</c:v>
                </c:pt>
                <c:pt idx="6694">
                  <c:v>33.47</c:v>
                </c:pt>
                <c:pt idx="6695">
                  <c:v>33.475000000000001</c:v>
                </c:pt>
                <c:pt idx="6696">
                  <c:v>33.479999999999997</c:v>
                </c:pt>
                <c:pt idx="6697">
                  <c:v>33.484999999999999</c:v>
                </c:pt>
                <c:pt idx="6698">
                  <c:v>33.49</c:v>
                </c:pt>
                <c:pt idx="6699">
                  <c:v>33.494999999999997</c:v>
                </c:pt>
                <c:pt idx="6700">
                  <c:v>33.5</c:v>
                </c:pt>
                <c:pt idx="6701">
                  <c:v>33.505000000000003</c:v>
                </c:pt>
                <c:pt idx="6702">
                  <c:v>33.51</c:v>
                </c:pt>
                <c:pt idx="6703">
                  <c:v>33.515000000000001</c:v>
                </c:pt>
                <c:pt idx="6704">
                  <c:v>33.520000000000003</c:v>
                </c:pt>
                <c:pt idx="6705">
                  <c:v>33.524999999999999</c:v>
                </c:pt>
                <c:pt idx="6706">
                  <c:v>33.53</c:v>
                </c:pt>
                <c:pt idx="6707">
                  <c:v>33.534999999999997</c:v>
                </c:pt>
                <c:pt idx="6708">
                  <c:v>33.54</c:v>
                </c:pt>
                <c:pt idx="6709">
                  <c:v>33.545000000000002</c:v>
                </c:pt>
                <c:pt idx="6710">
                  <c:v>33.549999999999997</c:v>
                </c:pt>
                <c:pt idx="6711">
                  <c:v>33.555</c:v>
                </c:pt>
                <c:pt idx="6712">
                  <c:v>33.559999999999995</c:v>
                </c:pt>
                <c:pt idx="6713">
                  <c:v>33.565000000000005</c:v>
                </c:pt>
                <c:pt idx="6714">
                  <c:v>33.57</c:v>
                </c:pt>
                <c:pt idx="6715">
                  <c:v>33.575000000000003</c:v>
                </c:pt>
                <c:pt idx="6716">
                  <c:v>33.58</c:v>
                </c:pt>
                <c:pt idx="6717">
                  <c:v>33.585000000000001</c:v>
                </c:pt>
                <c:pt idx="6718">
                  <c:v>33.590000000000003</c:v>
                </c:pt>
                <c:pt idx="6719">
                  <c:v>33.594999999999999</c:v>
                </c:pt>
                <c:pt idx="6720">
                  <c:v>33.6</c:v>
                </c:pt>
                <c:pt idx="6721">
                  <c:v>33.604999999999997</c:v>
                </c:pt>
                <c:pt idx="6722">
                  <c:v>33.61</c:v>
                </c:pt>
                <c:pt idx="6723">
                  <c:v>33.615000000000002</c:v>
                </c:pt>
                <c:pt idx="6724">
                  <c:v>33.619999999999997</c:v>
                </c:pt>
                <c:pt idx="6725">
                  <c:v>33.625</c:v>
                </c:pt>
                <c:pt idx="6726">
                  <c:v>33.630000000000003</c:v>
                </c:pt>
                <c:pt idx="6727">
                  <c:v>33.634999999999998</c:v>
                </c:pt>
                <c:pt idx="6728">
                  <c:v>33.64</c:v>
                </c:pt>
                <c:pt idx="6729">
                  <c:v>33.645000000000003</c:v>
                </c:pt>
                <c:pt idx="6730">
                  <c:v>33.65</c:v>
                </c:pt>
                <c:pt idx="6731">
                  <c:v>33.655000000000001</c:v>
                </c:pt>
                <c:pt idx="6732">
                  <c:v>33.659999999999997</c:v>
                </c:pt>
                <c:pt idx="6733">
                  <c:v>33.664999999999999</c:v>
                </c:pt>
                <c:pt idx="6734">
                  <c:v>33.67</c:v>
                </c:pt>
                <c:pt idx="6735">
                  <c:v>33.674999999999997</c:v>
                </c:pt>
                <c:pt idx="6736">
                  <c:v>33.68</c:v>
                </c:pt>
                <c:pt idx="6737">
                  <c:v>33.684999999999995</c:v>
                </c:pt>
                <c:pt idx="6738">
                  <c:v>33.690000000000005</c:v>
                </c:pt>
                <c:pt idx="6739">
                  <c:v>33.695</c:v>
                </c:pt>
                <c:pt idx="6740">
                  <c:v>33.700000000000003</c:v>
                </c:pt>
                <c:pt idx="6741">
                  <c:v>33.704999999999998</c:v>
                </c:pt>
                <c:pt idx="6742">
                  <c:v>33.71</c:v>
                </c:pt>
                <c:pt idx="6743">
                  <c:v>33.715000000000003</c:v>
                </c:pt>
                <c:pt idx="6744">
                  <c:v>33.72</c:v>
                </c:pt>
                <c:pt idx="6745">
                  <c:v>33.725000000000001</c:v>
                </c:pt>
                <c:pt idx="6746">
                  <c:v>33.729999999999997</c:v>
                </c:pt>
                <c:pt idx="6747">
                  <c:v>33.734999999999999</c:v>
                </c:pt>
                <c:pt idx="6748">
                  <c:v>33.74</c:v>
                </c:pt>
                <c:pt idx="6749">
                  <c:v>33.744999999999997</c:v>
                </c:pt>
                <c:pt idx="6750">
                  <c:v>33.75</c:v>
                </c:pt>
                <c:pt idx="6751">
                  <c:v>33.755000000000003</c:v>
                </c:pt>
                <c:pt idx="6752">
                  <c:v>33.76</c:v>
                </c:pt>
                <c:pt idx="6753">
                  <c:v>33.765000000000001</c:v>
                </c:pt>
                <c:pt idx="6754">
                  <c:v>33.770000000000003</c:v>
                </c:pt>
                <c:pt idx="6755">
                  <c:v>33.774999999999999</c:v>
                </c:pt>
                <c:pt idx="6756">
                  <c:v>33.78</c:v>
                </c:pt>
                <c:pt idx="6757">
                  <c:v>33.784999999999997</c:v>
                </c:pt>
                <c:pt idx="6758">
                  <c:v>33.79</c:v>
                </c:pt>
                <c:pt idx="6759">
                  <c:v>33.795000000000002</c:v>
                </c:pt>
                <c:pt idx="6760">
                  <c:v>33.799999999999997</c:v>
                </c:pt>
                <c:pt idx="6761">
                  <c:v>33.805</c:v>
                </c:pt>
                <c:pt idx="6762">
                  <c:v>33.809999999999995</c:v>
                </c:pt>
                <c:pt idx="6763">
                  <c:v>33.815000000000005</c:v>
                </c:pt>
                <c:pt idx="6764">
                  <c:v>33.82</c:v>
                </c:pt>
                <c:pt idx="6765">
                  <c:v>33.825000000000003</c:v>
                </c:pt>
                <c:pt idx="6766">
                  <c:v>33.83</c:v>
                </c:pt>
                <c:pt idx="6767">
                  <c:v>33.835000000000001</c:v>
                </c:pt>
                <c:pt idx="6768">
                  <c:v>33.840000000000003</c:v>
                </c:pt>
                <c:pt idx="6769">
                  <c:v>33.844999999999999</c:v>
                </c:pt>
                <c:pt idx="6770">
                  <c:v>33.85</c:v>
                </c:pt>
                <c:pt idx="6771">
                  <c:v>33.854999999999997</c:v>
                </c:pt>
                <c:pt idx="6772">
                  <c:v>33.86</c:v>
                </c:pt>
                <c:pt idx="6773">
                  <c:v>33.865000000000002</c:v>
                </c:pt>
                <c:pt idx="6774">
                  <c:v>33.869999999999997</c:v>
                </c:pt>
                <c:pt idx="6775">
                  <c:v>33.875</c:v>
                </c:pt>
                <c:pt idx="6776">
                  <c:v>33.880000000000003</c:v>
                </c:pt>
                <c:pt idx="6777">
                  <c:v>33.884999999999998</c:v>
                </c:pt>
                <c:pt idx="6778">
                  <c:v>33.89</c:v>
                </c:pt>
                <c:pt idx="6779">
                  <c:v>33.895000000000003</c:v>
                </c:pt>
                <c:pt idx="6780">
                  <c:v>33.9</c:v>
                </c:pt>
                <c:pt idx="6781">
                  <c:v>33.905000000000001</c:v>
                </c:pt>
                <c:pt idx="6782">
                  <c:v>33.909999999999997</c:v>
                </c:pt>
                <c:pt idx="6783">
                  <c:v>33.914999999999999</c:v>
                </c:pt>
                <c:pt idx="6784">
                  <c:v>33.92</c:v>
                </c:pt>
                <c:pt idx="6785">
                  <c:v>33.924999999999997</c:v>
                </c:pt>
                <c:pt idx="6786">
                  <c:v>33.93</c:v>
                </c:pt>
                <c:pt idx="6787">
                  <c:v>33.934999999999995</c:v>
                </c:pt>
                <c:pt idx="6788">
                  <c:v>33.940000000000005</c:v>
                </c:pt>
                <c:pt idx="6789">
                  <c:v>33.945</c:v>
                </c:pt>
                <c:pt idx="6790">
                  <c:v>33.950000000000003</c:v>
                </c:pt>
                <c:pt idx="6791">
                  <c:v>33.954999999999998</c:v>
                </c:pt>
                <c:pt idx="6792">
                  <c:v>33.96</c:v>
                </c:pt>
                <c:pt idx="6793">
                  <c:v>33.965000000000003</c:v>
                </c:pt>
                <c:pt idx="6794">
                  <c:v>33.97</c:v>
                </c:pt>
                <c:pt idx="6795">
                  <c:v>33.975000000000001</c:v>
                </c:pt>
                <c:pt idx="6796">
                  <c:v>33.979999999999997</c:v>
                </c:pt>
                <c:pt idx="6797">
                  <c:v>33.984999999999999</c:v>
                </c:pt>
                <c:pt idx="6798">
                  <c:v>33.99</c:v>
                </c:pt>
                <c:pt idx="6799">
                  <c:v>33.994999999999997</c:v>
                </c:pt>
                <c:pt idx="6800">
                  <c:v>34</c:v>
                </c:pt>
                <c:pt idx="6801">
                  <c:v>34.005000000000003</c:v>
                </c:pt>
                <c:pt idx="6802">
                  <c:v>34.01</c:v>
                </c:pt>
                <c:pt idx="6803">
                  <c:v>34.015000000000001</c:v>
                </c:pt>
                <c:pt idx="6804">
                  <c:v>34.020000000000003</c:v>
                </c:pt>
                <c:pt idx="6805">
                  <c:v>34.024999999999999</c:v>
                </c:pt>
                <c:pt idx="6806">
                  <c:v>34.03</c:v>
                </c:pt>
                <c:pt idx="6807">
                  <c:v>34.034999999999997</c:v>
                </c:pt>
                <c:pt idx="6808">
                  <c:v>34.04</c:v>
                </c:pt>
                <c:pt idx="6809">
                  <c:v>34.045000000000002</c:v>
                </c:pt>
                <c:pt idx="6810">
                  <c:v>34.049999999999997</c:v>
                </c:pt>
                <c:pt idx="6811">
                  <c:v>34.055</c:v>
                </c:pt>
                <c:pt idx="6812">
                  <c:v>34.059999999999995</c:v>
                </c:pt>
                <c:pt idx="6813">
                  <c:v>34.065000000000005</c:v>
                </c:pt>
                <c:pt idx="6814">
                  <c:v>34.07</c:v>
                </c:pt>
                <c:pt idx="6815">
                  <c:v>34.075000000000003</c:v>
                </c:pt>
                <c:pt idx="6816">
                  <c:v>34.08</c:v>
                </c:pt>
                <c:pt idx="6817">
                  <c:v>34.085000000000001</c:v>
                </c:pt>
                <c:pt idx="6818">
                  <c:v>34.090000000000003</c:v>
                </c:pt>
                <c:pt idx="6819">
                  <c:v>34.094999999999999</c:v>
                </c:pt>
                <c:pt idx="6820">
                  <c:v>34.1</c:v>
                </c:pt>
                <c:pt idx="6821">
                  <c:v>34.104999999999997</c:v>
                </c:pt>
                <c:pt idx="6822">
                  <c:v>34.11</c:v>
                </c:pt>
                <c:pt idx="6823">
                  <c:v>34.115000000000002</c:v>
                </c:pt>
                <c:pt idx="6824">
                  <c:v>34.119999999999997</c:v>
                </c:pt>
                <c:pt idx="6825">
                  <c:v>34.125</c:v>
                </c:pt>
                <c:pt idx="6826">
                  <c:v>34.130000000000003</c:v>
                </c:pt>
                <c:pt idx="6827">
                  <c:v>34.134999999999998</c:v>
                </c:pt>
                <c:pt idx="6828">
                  <c:v>34.14</c:v>
                </c:pt>
                <c:pt idx="6829">
                  <c:v>34.144999999999996</c:v>
                </c:pt>
                <c:pt idx="6830">
                  <c:v>34.15</c:v>
                </c:pt>
                <c:pt idx="6831">
                  <c:v>34.155000000000001</c:v>
                </c:pt>
                <c:pt idx="6832">
                  <c:v>34.159999999999997</c:v>
                </c:pt>
                <c:pt idx="6833">
                  <c:v>34.164999999999999</c:v>
                </c:pt>
                <c:pt idx="6834">
                  <c:v>34.169999999999995</c:v>
                </c:pt>
                <c:pt idx="6835">
                  <c:v>34.174999999999997</c:v>
                </c:pt>
                <c:pt idx="6836">
                  <c:v>34.18</c:v>
                </c:pt>
                <c:pt idx="6837">
                  <c:v>34.184999999999995</c:v>
                </c:pt>
                <c:pt idx="6838">
                  <c:v>34.190000000000005</c:v>
                </c:pt>
                <c:pt idx="6839">
                  <c:v>34.195</c:v>
                </c:pt>
                <c:pt idx="6840">
                  <c:v>34.200000000000003</c:v>
                </c:pt>
                <c:pt idx="6841">
                  <c:v>34.205000000000005</c:v>
                </c:pt>
                <c:pt idx="6842">
                  <c:v>34.21</c:v>
                </c:pt>
                <c:pt idx="6843">
                  <c:v>34.215000000000003</c:v>
                </c:pt>
                <c:pt idx="6844">
                  <c:v>34.22</c:v>
                </c:pt>
                <c:pt idx="6845">
                  <c:v>34.225000000000001</c:v>
                </c:pt>
                <c:pt idx="6846">
                  <c:v>34.230000000000004</c:v>
                </c:pt>
                <c:pt idx="6847">
                  <c:v>34.234999999999999</c:v>
                </c:pt>
                <c:pt idx="6848">
                  <c:v>34.24</c:v>
                </c:pt>
                <c:pt idx="6849">
                  <c:v>34.244999999999997</c:v>
                </c:pt>
                <c:pt idx="6850">
                  <c:v>34.25</c:v>
                </c:pt>
                <c:pt idx="6851">
                  <c:v>34.255000000000003</c:v>
                </c:pt>
                <c:pt idx="6852">
                  <c:v>34.26</c:v>
                </c:pt>
                <c:pt idx="6853">
                  <c:v>34.265000000000001</c:v>
                </c:pt>
                <c:pt idx="6854">
                  <c:v>34.269999999999996</c:v>
                </c:pt>
                <c:pt idx="6855">
                  <c:v>34.274999999999999</c:v>
                </c:pt>
                <c:pt idx="6856">
                  <c:v>34.28</c:v>
                </c:pt>
                <c:pt idx="6857">
                  <c:v>34.284999999999997</c:v>
                </c:pt>
                <c:pt idx="6858">
                  <c:v>34.29</c:v>
                </c:pt>
                <c:pt idx="6859">
                  <c:v>34.294999999999995</c:v>
                </c:pt>
                <c:pt idx="6860">
                  <c:v>34.299999999999997</c:v>
                </c:pt>
                <c:pt idx="6861">
                  <c:v>34.305</c:v>
                </c:pt>
                <c:pt idx="6862">
                  <c:v>34.309999999999995</c:v>
                </c:pt>
                <c:pt idx="6863">
                  <c:v>34.315000000000005</c:v>
                </c:pt>
                <c:pt idx="6864">
                  <c:v>34.32</c:v>
                </c:pt>
                <c:pt idx="6865">
                  <c:v>34.325000000000003</c:v>
                </c:pt>
                <c:pt idx="6866">
                  <c:v>34.330000000000005</c:v>
                </c:pt>
                <c:pt idx="6867">
                  <c:v>34.335000000000001</c:v>
                </c:pt>
                <c:pt idx="6868">
                  <c:v>34.340000000000003</c:v>
                </c:pt>
                <c:pt idx="6869">
                  <c:v>34.344999999999999</c:v>
                </c:pt>
                <c:pt idx="6870">
                  <c:v>34.35</c:v>
                </c:pt>
                <c:pt idx="6871">
                  <c:v>34.355000000000004</c:v>
                </c:pt>
                <c:pt idx="6872">
                  <c:v>34.36</c:v>
                </c:pt>
                <c:pt idx="6873">
                  <c:v>34.365000000000002</c:v>
                </c:pt>
                <c:pt idx="6874">
                  <c:v>34.369999999999997</c:v>
                </c:pt>
                <c:pt idx="6875">
                  <c:v>34.375</c:v>
                </c:pt>
                <c:pt idx="6876">
                  <c:v>34.380000000000003</c:v>
                </c:pt>
                <c:pt idx="6877">
                  <c:v>34.384999999999998</c:v>
                </c:pt>
                <c:pt idx="6878">
                  <c:v>34.39</c:v>
                </c:pt>
                <c:pt idx="6879">
                  <c:v>34.394999999999996</c:v>
                </c:pt>
                <c:pt idx="6880">
                  <c:v>34.4</c:v>
                </c:pt>
                <c:pt idx="6881">
                  <c:v>34.405000000000001</c:v>
                </c:pt>
                <c:pt idx="6882">
                  <c:v>34.409999999999997</c:v>
                </c:pt>
                <c:pt idx="6883">
                  <c:v>34.414999999999999</c:v>
                </c:pt>
                <c:pt idx="6884">
                  <c:v>34.419999999999995</c:v>
                </c:pt>
                <c:pt idx="6885">
                  <c:v>34.424999999999997</c:v>
                </c:pt>
                <c:pt idx="6886">
                  <c:v>34.43</c:v>
                </c:pt>
                <c:pt idx="6887">
                  <c:v>34.434999999999995</c:v>
                </c:pt>
                <c:pt idx="6888">
                  <c:v>34.440000000000005</c:v>
                </c:pt>
                <c:pt idx="6889">
                  <c:v>34.445</c:v>
                </c:pt>
                <c:pt idx="6890">
                  <c:v>34.450000000000003</c:v>
                </c:pt>
                <c:pt idx="6891">
                  <c:v>34.455000000000005</c:v>
                </c:pt>
                <c:pt idx="6892">
                  <c:v>34.46</c:v>
                </c:pt>
                <c:pt idx="6893">
                  <c:v>34.465000000000003</c:v>
                </c:pt>
                <c:pt idx="6894">
                  <c:v>34.47</c:v>
                </c:pt>
                <c:pt idx="6895">
                  <c:v>34.475000000000001</c:v>
                </c:pt>
                <c:pt idx="6896">
                  <c:v>34.480000000000004</c:v>
                </c:pt>
                <c:pt idx="6897">
                  <c:v>34.484999999999999</c:v>
                </c:pt>
                <c:pt idx="6898">
                  <c:v>34.49</c:v>
                </c:pt>
                <c:pt idx="6899">
                  <c:v>34.494999999999997</c:v>
                </c:pt>
                <c:pt idx="6900">
                  <c:v>34.5</c:v>
                </c:pt>
                <c:pt idx="6901">
                  <c:v>34.505000000000003</c:v>
                </c:pt>
                <c:pt idx="6902">
                  <c:v>34.51</c:v>
                </c:pt>
                <c:pt idx="6903">
                  <c:v>34.515000000000001</c:v>
                </c:pt>
                <c:pt idx="6904">
                  <c:v>34.519999999999996</c:v>
                </c:pt>
                <c:pt idx="6905">
                  <c:v>34.524999999999999</c:v>
                </c:pt>
                <c:pt idx="6906">
                  <c:v>34.53</c:v>
                </c:pt>
                <c:pt idx="6907">
                  <c:v>34.534999999999997</c:v>
                </c:pt>
                <c:pt idx="6908">
                  <c:v>34.54</c:v>
                </c:pt>
                <c:pt idx="6909">
                  <c:v>34.544999999999995</c:v>
                </c:pt>
                <c:pt idx="6910">
                  <c:v>34.549999999999997</c:v>
                </c:pt>
                <c:pt idx="6911">
                  <c:v>34.555</c:v>
                </c:pt>
                <c:pt idx="6912">
                  <c:v>34.559999999999995</c:v>
                </c:pt>
                <c:pt idx="6913">
                  <c:v>34.565000000000005</c:v>
                </c:pt>
                <c:pt idx="6914">
                  <c:v>34.57</c:v>
                </c:pt>
                <c:pt idx="6915">
                  <c:v>34.575000000000003</c:v>
                </c:pt>
                <c:pt idx="6916">
                  <c:v>34.580000000000005</c:v>
                </c:pt>
                <c:pt idx="6917">
                  <c:v>34.585000000000001</c:v>
                </c:pt>
                <c:pt idx="6918">
                  <c:v>34.590000000000003</c:v>
                </c:pt>
                <c:pt idx="6919">
                  <c:v>34.594999999999999</c:v>
                </c:pt>
                <c:pt idx="6920">
                  <c:v>34.6</c:v>
                </c:pt>
                <c:pt idx="6921">
                  <c:v>34.605000000000004</c:v>
                </c:pt>
                <c:pt idx="6922">
                  <c:v>34.61</c:v>
                </c:pt>
                <c:pt idx="6923">
                  <c:v>34.615000000000002</c:v>
                </c:pt>
                <c:pt idx="6924">
                  <c:v>34.619999999999997</c:v>
                </c:pt>
                <c:pt idx="6925">
                  <c:v>34.625</c:v>
                </c:pt>
                <c:pt idx="6926">
                  <c:v>34.630000000000003</c:v>
                </c:pt>
                <c:pt idx="6927">
                  <c:v>34.634999999999998</c:v>
                </c:pt>
                <c:pt idx="6928">
                  <c:v>34.64</c:v>
                </c:pt>
                <c:pt idx="6929">
                  <c:v>34.644999999999996</c:v>
                </c:pt>
                <c:pt idx="6930">
                  <c:v>34.65</c:v>
                </c:pt>
                <c:pt idx="6931">
                  <c:v>34.655000000000001</c:v>
                </c:pt>
                <c:pt idx="6932">
                  <c:v>34.659999999999997</c:v>
                </c:pt>
                <c:pt idx="6933">
                  <c:v>34.664999999999999</c:v>
                </c:pt>
                <c:pt idx="6934">
                  <c:v>34.669999999999995</c:v>
                </c:pt>
                <c:pt idx="6935">
                  <c:v>34.674999999999997</c:v>
                </c:pt>
                <c:pt idx="6936">
                  <c:v>34.68</c:v>
                </c:pt>
                <c:pt idx="6937">
                  <c:v>34.684999999999995</c:v>
                </c:pt>
                <c:pt idx="6938">
                  <c:v>34.690000000000005</c:v>
                </c:pt>
                <c:pt idx="6939">
                  <c:v>34.695</c:v>
                </c:pt>
                <c:pt idx="6940">
                  <c:v>34.700000000000003</c:v>
                </c:pt>
                <c:pt idx="6941">
                  <c:v>34.705000000000005</c:v>
                </c:pt>
                <c:pt idx="6942">
                  <c:v>34.71</c:v>
                </c:pt>
                <c:pt idx="6943">
                  <c:v>34.715000000000003</c:v>
                </c:pt>
                <c:pt idx="6944">
                  <c:v>34.72</c:v>
                </c:pt>
                <c:pt idx="6945">
                  <c:v>34.725000000000001</c:v>
                </c:pt>
                <c:pt idx="6946">
                  <c:v>34.730000000000004</c:v>
                </c:pt>
                <c:pt idx="6947">
                  <c:v>34.734999999999999</c:v>
                </c:pt>
                <c:pt idx="6948">
                  <c:v>34.74</c:v>
                </c:pt>
                <c:pt idx="6949">
                  <c:v>34.744999999999997</c:v>
                </c:pt>
                <c:pt idx="6950">
                  <c:v>34.75</c:v>
                </c:pt>
                <c:pt idx="6951">
                  <c:v>34.755000000000003</c:v>
                </c:pt>
                <c:pt idx="6952">
                  <c:v>34.76</c:v>
                </c:pt>
                <c:pt idx="6953">
                  <c:v>34.765000000000001</c:v>
                </c:pt>
                <c:pt idx="6954">
                  <c:v>34.769999999999996</c:v>
                </c:pt>
                <c:pt idx="6955">
                  <c:v>34.774999999999999</c:v>
                </c:pt>
                <c:pt idx="6956">
                  <c:v>34.78</c:v>
                </c:pt>
                <c:pt idx="6957">
                  <c:v>34.784999999999997</c:v>
                </c:pt>
                <c:pt idx="6958">
                  <c:v>34.79</c:v>
                </c:pt>
                <c:pt idx="6959">
                  <c:v>34.794999999999995</c:v>
                </c:pt>
                <c:pt idx="6960">
                  <c:v>34.799999999999997</c:v>
                </c:pt>
                <c:pt idx="6961">
                  <c:v>34.805</c:v>
                </c:pt>
                <c:pt idx="6962">
                  <c:v>34.809999999999995</c:v>
                </c:pt>
                <c:pt idx="6963">
                  <c:v>34.815000000000005</c:v>
                </c:pt>
                <c:pt idx="6964">
                  <c:v>34.82</c:v>
                </c:pt>
                <c:pt idx="6965">
                  <c:v>34.825000000000003</c:v>
                </c:pt>
                <c:pt idx="6966">
                  <c:v>34.830000000000005</c:v>
                </c:pt>
                <c:pt idx="6967">
                  <c:v>34.835000000000001</c:v>
                </c:pt>
                <c:pt idx="6968">
                  <c:v>34.840000000000003</c:v>
                </c:pt>
                <c:pt idx="6969">
                  <c:v>34.844999999999999</c:v>
                </c:pt>
                <c:pt idx="6970">
                  <c:v>34.85</c:v>
                </c:pt>
                <c:pt idx="6971">
                  <c:v>34.855000000000004</c:v>
                </c:pt>
                <c:pt idx="6972">
                  <c:v>34.86</c:v>
                </c:pt>
                <c:pt idx="6973">
                  <c:v>34.865000000000002</c:v>
                </c:pt>
                <c:pt idx="6974">
                  <c:v>34.869999999999997</c:v>
                </c:pt>
                <c:pt idx="6975">
                  <c:v>34.875</c:v>
                </c:pt>
                <c:pt idx="6976">
                  <c:v>34.880000000000003</c:v>
                </c:pt>
                <c:pt idx="6977">
                  <c:v>34.884999999999998</c:v>
                </c:pt>
                <c:pt idx="6978">
                  <c:v>34.89</c:v>
                </c:pt>
                <c:pt idx="6979">
                  <c:v>34.894999999999996</c:v>
                </c:pt>
                <c:pt idx="6980">
                  <c:v>34.9</c:v>
                </c:pt>
                <c:pt idx="6981">
                  <c:v>34.905000000000001</c:v>
                </c:pt>
                <c:pt idx="6982">
                  <c:v>34.909999999999997</c:v>
                </c:pt>
                <c:pt idx="6983">
                  <c:v>34.914999999999999</c:v>
                </c:pt>
                <c:pt idx="6984">
                  <c:v>34.919999999999995</c:v>
                </c:pt>
                <c:pt idx="6985">
                  <c:v>34.924999999999997</c:v>
                </c:pt>
                <c:pt idx="6986">
                  <c:v>34.93</c:v>
                </c:pt>
                <c:pt idx="6987">
                  <c:v>34.934999999999995</c:v>
                </c:pt>
                <c:pt idx="6988">
                  <c:v>34.940000000000005</c:v>
                </c:pt>
                <c:pt idx="6989">
                  <c:v>34.945</c:v>
                </c:pt>
                <c:pt idx="6990">
                  <c:v>34.950000000000003</c:v>
                </c:pt>
                <c:pt idx="6991">
                  <c:v>34.955000000000005</c:v>
                </c:pt>
                <c:pt idx="6992">
                  <c:v>34.96</c:v>
                </c:pt>
                <c:pt idx="6993">
                  <c:v>34.965000000000003</c:v>
                </c:pt>
                <c:pt idx="6994">
                  <c:v>34.97</c:v>
                </c:pt>
                <c:pt idx="6995">
                  <c:v>34.975000000000001</c:v>
                </c:pt>
                <c:pt idx="6996">
                  <c:v>34.980000000000004</c:v>
                </c:pt>
                <c:pt idx="6997">
                  <c:v>34.984999999999999</c:v>
                </c:pt>
                <c:pt idx="6998">
                  <c:v>34.99</c:v>
                </c:pt>
                <c:pt idx="6999">
                  <c:v>34.994999999999997</c:v>
                </c:pt>
                <c:pt idx="7000">
                  <c:v>35</c:v>
                </c:pt>
                <c:pt idx="7001">
                  <c:v>35.005000000000003</c:v>
                </c:pt>
                <c:pt idx="7002">
                  <c:v>35.01</c:v>
                </c:pt>
                <c:pt idx="7003">
                  <c:v>35.015000000000001</c:v>
                </c:pt>
                <c:pt idx="7004">
                  <c:v>35.019999999999996</c:v>
                </c:pt>
                <c:pt idx="7005">
                  <c:v>35.024999999999999</c:v>
                </c:pt>
                <c:pt idx="7006">
                  <c:v>35.03</c:v>
                </c:pt>
                <c:pt idx="7007">
                  <c:v>35.034999999999997</c:v>
                </c:pt>
                <c:pt idx="7008">
                  <c:v>35.04</c:v>
                </c:pt>
                <c:pt idx="7009">
                  <c:v>35.044999999999995</c:v>
                </c:pt>
                <c:pt idx="7010">
                  <c:v>35.049999999999997</c:v>
                </c:pt>
                <c:pt idx="7011">
                  <c:v>35.055</c:v>
                </c:pt>
                <c:pt idx="7012">
                  <c:v>35.059999999999995</c:v>
                </c:pt>
                <c:pt idx="7013">
                  <c:v>35.065000000000005</c:v>
                </c:pt>
                <c:pt idx="7014">
                  <c:v>35.07</c:v>
                </c:pt>
                <c:pt idx="7015">
                  <c:v>35.075000000000003</c:v>
                </c:pt>
                <c:pt idx="7016">
                  <c:v>35.080000000000005</c:v>
                </c:pt>
                <c:pt idx="7017">
                  <c:v>35.085000000000001</c:v>
                </c:pt>
                <c:pt idx="7018">
                  <c:v>35.090000000000003</c:v>
                </c:pt>
                <c:pt idx="7019">
                  <c:v>35.094999999999999</c:v>
                </c:pt>
                <c:pt idx="7020">
                  <c:v>35.1</c:v>
                </c:pt>
                <c:pt idx="7021">
                  <c:v>35.105000000000004</c:v>
                </c:pt>
                <c:pt idx="7022">
                  <c:v>35.11</c:v>
                </c:pt>
                <c:pt idx="7023">
                  <c:v>35.115000000000002</c:v>
                </c:pt>
                <c:pt idx="7024">
                  <c:v>35.119999999999997</c:v>
                </c:pt>
                <c:pt idx="7025">
                  <c:v>35.125</c:v>
                </c:pt>
                <c:pt idx="7026">
                  <c:v>35.130000000000003</c:v>
                </c:pt>
                <c:pt idx="7027">
                  <c:v>35.134999999999998</c:v>
                </c:pt>
                <c:pt idx="7028">
                  <c:v>35.14</c:v>
                </c:pt>
                <c:pt idx="7029">
                  <c:v>35.144999999999996</c:v>
                </c:pt>
                <c:pt idx="7030">
                  <c:v>35.15</c:v>
                </c:pt>
                <c:pt idx="7031">
                  <c:v>35.155000000000001</c:v>
                </c:pt>
                <c:pt idx="7032">
                  <c:v>35.159999999999997</c:v>
                </c:pt>
                <c:pt idx="7033">
                  <c:v>35.164999999999999</c:v>
                </c:pt>
                <c:pt idx="7034">
                  <c:v>35.169999999999995</c:v>
                </c:pt>
                <c:pt idx="7035">
                  <c:v>35.174999999999997</c:v>
                </c:pt>
                <c:pt idx="7036">
                  <c:v>35.18</c:v>
                </c:pt>
                <c:pt idx="7037">
                  <c:v>35.184999999999995</c:v>
                </c:pt>
                <c:pt idx="7038">
                  <c:v>35.190000000000005</c:v>
                </c:pt>
                <c:pt idx="7039">
                  <c:v>35.195</c:v>
                </c:pt>
                <c:pt idx="7040">
                  <c:v>35.200000000000003</c:v>
                </c:pt>
                <c:pt idx="7041">
                  <c:v>35.205000000000005</c:v>
                </c:pt>
                <c:pt idx="7042">
                  <c:v>35.21</c:v>
                </c:pt>
                <c:pt idx="7043">
                  <c:v>35.215000000000003</c:v>
                </c:pt>
                <c:pt idx="7044">
                  <c:v>35.22</c:v>
                </c:pt>
                <c:pt idx="7045">
                  <c:v>35.225000000000001</c:v>
                </c:pt>
                <c:pt idx="7046">
                  <c:v>35.230000000000004</c:v>
                </c:pt>
                <c:pt idx="7047">
                  <c:v>35.234999999999999</c:v>
                </c:pt>
                <c:pt idx="7048">
                  <c:v>35.24</c:v>
                </c:pt>
                <c:pt idx="7049">
                  <c:v>35.244999999999997</c:v>
                </c:pt>
                <c:pt idx="7050">
                  <c:v>35.25</c:v>
                </c:pt>
                <c:pt idx="7051">
                  <c:v>35.255000000000003</c:v>
                </c:pt>
                <c:pt idx="7052">
                  <c:v>35.26</c:v>
                </c:pt>
                <c:pt idx="7053">
                  <c:v>35.265000000000001</c:v>
                </c:pt>
                <c:pt idx="7054">
                  <c:v>35.269999999999996</c:v>
                </c:pt>
                <c:pt idx="7055">
                  <c:v>35.274999999999999</c:v>
                </c:pt>
                <c:pt idx="7056">
                  <c:v>35.28</c:v>
                </c:pt>
                <c:pt idx="7057">
                  <c:v>35.284999999999997</c:v>
                </c:pt>
                <c:pt idx="7058">
                  <c:v>35.29</c:v>
                </c:pt>
                <c:pt idx="7059">
                  <c:v>35.294999999999995</c:v>
                </c:pt>
                <c:pt idx="7060">
                  <c:v>35.299999999999997</c:v>
                </c:pt>
                <c:pt idx="7061">
                  <c:v>35.305</c:v>
                </c:pt>
                <c:pt idx="7062">
                  <c:v>35.309999999999995</c:v>
                </c:pt>
                <c:pt idx="7063">
                  <c:v>35.315000000000005</c:v>
                </c:pt>
                <c:pt idx="7064">
                  <c:v>35.32</c:v>
                </c:pt>
                <c:pt idx="7065">
                  <c:v>35.325000000000003</c:v>
                </c:pt>
                <c:pt idx="7066">
                  <c:v>35.330000000000005</c:v>
                </c:pt>
                <c:pt idx="7067">
                  <c:v>35.335000000000001</c:v>
                </c:pt>
                <c:pt idx="7068">
                  <c:v>35.340000000000003</c:v>
                </c:pt>
                <c:pt idx="7069">
                  <c:v>35.344999999999999</c:v>
                </c:pt>
                <c:pt idx="7070">
                  <c:v>35.35</c:v>
                </c:pt>
                <c:pt idx="7071">
                  <c:v>35.355000000000004</c:v>
                </c:pt>
                <c:pt idx="7072">
                  <c:v>35.36</c:v>
                </c:pt>
                <c:pt idx="7073">
                  <c:v>35.365000000000002</c:v>
                </c:pt>
                <c:pt idx="7074">
                  <c:v>35.369999999999997</c:v>
                </c:pt>
                <c:pt idx="7075">
                  <c:v>35.375</c:v>
                </c:pt>
                <c:pt idx="7076">
                  <c:v>35.380000000000003</c:v>
                </c:pt>
                <c:pt idx="7077">
                  <c:v>35.384999999999998</c:v>
                </c:pt>
                <c:pt idx="7078">
                  <c:v>35.39</c:v>
                </c:pt>
                <c:pt idx="7079">
                  <c:v>35.394999999999996</c:v>
                </c:pt>
                <c:pt idx="7080">
                  <c:v>35.4</c:v>
                </c:pt>
                <c:pt idx="7081">
                  <c:v>35.405000000000001</c:v>
                </c:pt>
                <c:pt idx="7082">
                  <c:v>35.409999999999997</c:v>
                </c:pt>
                <c:pt idx="7083">
                  <c:v>35.414999999999999</c:v>
                </c:pt>
                <c:pt idx="7084">
                  <c:v>35.419999999999995</c:v>
                </c:pt>
                <c:pt idx="7085">
                  <c:v>35.424999999999997</c:v>
                </c:pt>
                <c:pt idx="7086">
                  <c:v>35.43</c:v>
                </c:pt>
                <c:pt idx="7087">
                  <c:v>35.434999999999995</c:v>
                </c:pt>
                <c:pt idx="7088">
                  <c:v>35.440000000000005</c:v>
                </c:pt>
                <c:pt idx="7089">
                  <c:v>35.445</c:v>
                </c:pt>
                <c:pt idx="7090">
                  <c:v>35.450000000000003</c:v>
                </c:pt>
                <c:pt idx="7091">
                  <c:v>35.455000000000005</c:v>
                </c:pt>
                <c:pt idx="7092">
                  <c:v>35.46</c:v>
                </c:pt>
                <c:pt idx="7093">
                  <c:v>35.465000000000003</c:v>
                </c:pt>
                <c:pt idx="7094">
                  <c:v>35.47</c:v>
                </c:pt>
                <c:pt idx="7095">
                  <c:v>35.475000000000001</c:v>
                </c:pt>
                <c:pt idx="7096">
                  <c:v>35.480000000000004</c:v>
                </c:pt>
                <c:pt idx="7097">
                  <c:v>35.484999999999999</c:v>
                </c:pt>
                <c:pt idx="7098">
                  <c:v>35.49</c:v>
                </c:pt>
                <c:pt idx="7099">
                  <c:v>35.494999999999997</c:v>
                </c:pt>
                <c:pt idx="7100">
                  <c:v>35.5</c:v>
                </c:pt>
                <c:pt idx="7101">
                  <c:v>35.505000000000003</c:v>
                </c:pt>
                <c:pt idx="7102">
                  <c:v>35.51</c:v>
                </c:pt>
                <c:pt idx="7103">
                  <c:v>35.515000000000001</c:v>
                </c:pt>
                <c:pt idx="7104">
                  <c:v>35.519999999999996</c:v>
                </c:pt>
                <c:pt idx="7105">
                  <c:v>35.524999999999999</c:v>
                </c:pt>
                <c:pt idx="7106">
                  <c:v>35.53</c:v>
                </c:pt>
                <c:pt idx="7107">
                  <c:v>35.534999999999997</c:v>
                </c:pt>
                <c:pt idx="7108">
                  <c:v>35.54</c:v>
                </c:pt>
                <c:pt idx="7109">
                  <c:v>35.544999999999995</c:v>
                </c:pt>
                <c:pt idx="7110">
                  <c:v>35.549999999999997</c:v>
                </c:pt>
                <c:pt idx="7111">
                  <c:v>35.555</c:v>
                </c:pt>
                <c:pt idx="7112">
                  <c:v>35.559999999999995</c:v>
                </c:pt>
                <c:pt idx="7113">
                  <c:v>35.565000000000005</c:v>
                </c:pt>
                <c:pt idx="7114">
                  <c:v>35.57</c:v>
                </c:pt>
                <c:pt idx="7115">
                  <c:v>35.575000000000003</c:v>
                </c:pt>
                <c:pt idx="7116">
                  <c:v>35.580000000000005</c:v>
                </c:pt>
                <c:pt idx="7117">
                  <c:v>35.585000000000001</c:v>
                </c:pt>
                <c:pt idx="7118">
                  <c:v>35.590000000000003</c:v>
                </c:pt>
                <c:pt idx="7119">
                  <c:v>35.594999999999999</c:v>
                </c:pt>
                <c:pt idx="7120">
                  <c:v>35.6</c:v>
                </c:pt>
                <c:pt idx="7121">
                  <c:v>35.605000000000004</c:v>
                </c:pt>
                <c:pt idx="7122">
                  <c:v>35.61</c:v>
                </c:pt>
                <c:pt idx="7123">
                  <c:v>35.615000000000002</c:v>
                </c:pt>
                <c:pt idx="7124">
                  <c:v>35.619999999999997</c:v>
                </c:pt>
                <c:pt idx="7125">
                  <c:v>35.625</c:v>
                </c:pt>
                <c:pt idx="7126">
                  <c:v>35.630000000000003</c:v>
                </c:pt>
                <c:pt idx="7127">
                  <c:v>35.634999999999998</c:v>
                </c:pt>
                <c:pt idx="7128">
                  <c:v>35.64</c:v>
                </c:pt>
                <c:pt idx="7129">
                  <c:v>35.644999999999996</c:v>
                </c:pt>
                <c:pt idx="7130">
                  <c:v>35.65</c:v>
                </c:pt>
                <c:pt idx="7131">
                  <c:v>35.655000000000001</c:v>
                </c:pt>
                <c:pt idx="7132">
                  <c:v>35.659999999999997</c:v>
                </c:pt>
                <c:pt idx="7133">
                  <c:v>35.664999999999999</c:v>
                </c:pt>
                <c:pt idx="7134">
                  <c:v>35.669999999999995</c:v>
                </c:pt>
                <c:pt idx="7135">
                  <c:v>35.674999999999997</c:v>
                </c:pt>
                <c:pt idx="7136">
                  <c:v>35.68</c:v>
                </c:pt>
                <c:pt idx="7137">
                  <c:v>35.684999999999995</c:v>
                </c:pt>
                <c:pt idx="7138">
                  <c:v>35.690000000000005</c:v>
                </c:pt>
                <c:pt idx="7139">
                  <c:v>35.695</c:v>
                </c:pt>
                <c:pt idx="7140">
                  <c:v>35.700000000000003</c:v>
                </c:pt>
                <c:pt idx="7141">
                  <c:v>35.705000000000005</c:v>
                </c:pt>
                <c:pt idx="7142">
                  <c:v>35.71</c:v>
                </c:pt>
                <c:pt idx="7143">
                  <c:v>35.715000000000003</c:v>
                </c:pt>
                <c:pt idx="7144">
                  <c:v>35.72</c:v>
                </c:pt>
                <c:pt idx="7145">
                  <c:v>35.725000000000001</c:v>
                </c:pt>
                <c:pt idx="7146">
                  <c:v>35.730000000000004</c:v>
                </c:pt>
                <c:pt idx="7147">
                  <c:v>35.734999999999999</c:v>
                </c:pt>
                <c:pt idx="7148">
                  <c:v>35.74</c:v>
                </c:pt>
                <c:pt idx="7149">
                  <c:v>35.744999999999997</c:v>
                </c:pt>
                <c:pt idx="7150">
                  <c:v>35.75</c:v>
                </c:pt>
                <c:pt idx="7151">
                  <c:v>35.755000000000003</c:v>
                </c:pt>
                <c:pt idx="7152">
                  <c:v>35.76</c:v>
                </c:pt>
                <c:pt idx="7153">
                  <c:v>35.765000000000001</c:v>
                </c:pt>
                <c:pt idx="7154">
                  <c:v>35.769999999999996</c:v>
                </c:pt>
                <c:pt idx="7155">
                  <c:v>35.774999999999999</c:v>
                </c:pt>
                <c:pt idx="7156">
                  <c:v>35.78</c:v>
                </c:pt>
                <c:pt idx="7157">
                  <c:v>35.784999999999997</c:v>
                </c:pt>
                <c:pt idx="7158">
                  <c:v>35.79</c:v>
                </c:pt>
                <c:pt idx="7159">
                  <c:v>35.794999999999995</c:v>
                </c:pt>
                <c:pt idx="7160">
                  <c:v>35.799999999999997</c:v>
                </c:pt>
                <c:pt idx="7161">
                  <c:v>35.805</c:v>
                </c:pt>
                <c:pt idx="7162">
                  <c:v>35.809999999999995</c:v>
                </c:pt>
                <c:pt idx="7163">
                  <c:v>35.815000000000005</c:v>
                </c:pt>
                <c:pt idx="7164">
                  <c:v>35.82</c:v>
                </c:pt>
                <c:pt idx="7165">
                  <c:v>35.825000000000003</c:v>
                </c:pt>
                <c:pt idx="7166">
                  <c:v>35.830000000000005</c:v>
                </c:pt>
                <c:pt idx="7167">
                  <c:v>35.835000000000001</c:v>
                </c:pt>
                <c:pt idx="7168">
                  <c:v>35.840000000000003</c:v>
                </c:pt>
                <c:pt idx="7169">
                  <c:v>35.844999999999999</c:v>
                </c:pt>
                <c:pt idx="7170">
                  <c:v>35.85</c:v>
                </c:pt>
                <c:pt idx="7171">
                  <c:v>35.855000000000004</c:v>
                </c:pt>
                <c:pt idx="7172">
                  <c:v>35.86</c:v>
                </c:pt>
                <c:pt idx="7173">
                  <c:v>35.865000000000002</c:v>
                </c:pt>
                <c:pt idx="7174">
                  <c:v>35.869999999999997</c:v>
                </c:pt>
                <c:pt idx="7175">
                  <c:v>35.875</c:v>
                </c:pt>
                <c:pt idx="7176">
                  <c:v>35.880000000000003</c:v>
                </c:pt>
                <c:pt idx="7177">
                  <c:v>35.884999999999998</c:v>
                </c:pt>
                <c:pt idx="7178">
                  <c:v>35.89</c:v>
                </c:pt>
                <c:pt idx="7179">
                  <c:v>35.894999999999996</c:v>
                </c:pt>
                <c:pt idx="7180">
                  <c:v>35.9</c:v>
                </c:pt>
                <c:pt idx="7181">
                  <c:v>35.905000000000001</c:v>
                </c:pt>
                <c:pt idx="7182">
                  <c:v>35.909999999999997</c:v>
                </c:pt>
                <c:pt idx="7183">
                  <c:v>35.914999999999999</c:v>
                </c:pt>
                <c:pt idx="7184">
                  <c:v>35.919999999999995</c:v>
                </c:pt>
                <c:pt idx="7185">
                  <c:v>35.924999999999997</c:v>
                </c:pt>
                <c:pt idx="7186">
                  <c:v>35.93</c:v>
                </c:pt>
                <c:pt idx="7187">
                  <c:v>35.934999999999995</c:v>
                </c:pt>
                <c:pt idx="7188">
                  <c:v>35.940000000000005</c:v>
                </c:pt>
                <c:pt idx="7189">
                  <c:v>35.945</c:v>
                </c:pt>
                <c:pt idx="7190">
                  <c:v>35.950000000000003</c:v>
                </c:pt>
                <c:pt idx="7191">
                  <c:v>35.955000000000005</c:v>
                </c:pt>
                <c:pt idx="7192">
                  <c:v>35.96</c:v>
                </c:pt>
                <c:pt idx="7193">
                  <c:v>35.965000000000003</c:v>
                </c:pt>
                <c:pt idx="7194">
                  <c:v>35.97</c:v>
                </c:pt>
                <c:pt idx="7195">
                  <c:v>35.975000000000001</c:v>
                </c:pt>
                <c:pt idx="7196">
                  <c:v>35.980000000000004</c:v>
                </c:pt>
                <c:pt idx="7197">
                  <c:v>35.984999999999999</c:v>
                </c:pt>
                <c:pt idx="7198">
                  <c:v>35.99</c:v>
                </c:pt>
                <c:pt idx="7199">
                  <c:v>35.994999999999997</c:v>
                </c:pt>
                <c:pt idx="7200">
                  <c:v>36</c:v>
                </c:pt>
                <c:pt idx="7201">
                  <c:v>36.005000000000003</c:v>
                </c:pt>
                <c:pt idx="7202">
                  <c:v>36.01</c:v>
                </c:pt>
                <c:pt idx="7203">
                  <c:v>36.015000000000001</c:v>
                </c:pt>
                <c:pt idx="7204">
                  <c:v>36.019999999999996</c:v>
                </c:pt>
                <c:pt idx="7205">
                  <c:v>36.024999999999999</c:v>
                </c:pt>
                <c:pt idx="7206">
                  <c:v>36.03</c:v>
                </c:pt>
                <c:pt idx="7207">
                  <c:v>36.034999999999997</c:v>
                </c:pt>
                <c:pt idx="7208">
                  <c:v>36.04</c:v>
                </c:pt>
                <c:pt idx="7209">
                  <c:v>36.044999999999995</c:v>
                </c:pt>
                <c:pt idx="7210">
                  <c:v>36.049999999999997</c:v>
                </c:pt>
                <c:pt idx="7211">
                  <c:v>36.055</c:v>
                </c:pt>
                <c:pt idx="7212">
                  <c:v>36.059999999999995</c:v>
                </c:pt>
                <c:pt idx="7213">
                  <c:v>36.065000000000005</c:v>
                </c:pt>
                <c:pt idx="7214">
                  <c:v>36.07</c:v>
                </c:pt>
                <c:pt idx="7215">
                  <c:v>36.075000000000003</c:v>
                </c:pt>
                <c:pt idx="7216">
                  <c:v>36.080000000000005</c:v>
                </c:pt>
                <c:pt idx="7217">
                  <c:v>36.085000000000001</c:v>
                </c:pt>
                <c:pt idx="7218">
                  <c:v>36.090000000000003</c:v>
                </c:pt>
                <c:pt idx="7219">
                  <c:v>36.094999999999999</c:v>
                </c:pt>
                <c:pt idx="7220">
                  <c:v>36.1</c:v>
                </c:pt>
                <c:pt idx="7221">
                  <c:v>36.105000000000004</c:v>
                </c:pt>
                <c:pt idx="7222">
                  <c:v>36.11</c:v>
                </c:pt>
                <c:pt idx="7223">
                  <c:v>36.115000000000002</c:v>
                </c:pt>
                <c:pt idx="7224">
                  <c:v>36.119999999999997</c:v>
                </c:pt>
                <c:pt idx="7225">
                  <c:v>36.125</c:v>
                </c:pt>
                <c:pt idx="7226">
                  <c:v>36.130000000000003</c:v>
                </c:pt>
                <c:pt idx="7227">
                  <c:v>36.134999999999998</c:v>
                </c:pt>
                <c:pt idx="7228">
                  <c:v>36.14</c:v>
                </c:pt>
                <c:pt idx="7229">
                  <c:v>36.144999999999996</c:v>
                </c:pt>
                <c:pt idx="7230">
                  <c:v>36.15</c:v>
                </c:pt>
                <c:pt idx="7231">
                  <c:v>36.155000000000001</c:v>
                </c:pt>
                <c:pt idx="7232">
                  <c:v>36.159999999999997</c:v>
                </c:pt>
                <c:pt idx="7233">
                  <c:v>36.164999999999999</c:v>
                </c:pt>
                <c:pt idx="7234">
                  <c:v>36.169999999999995</c:v>
                </c:pt>
                <c:pt idx="7235">
                  <c:v>36.174999999999997</c:v>
                </c:pt>
                <c:pt idx="7236">
                  <c:v>36.18</c:v>
                </c:pt>
                <c:pt idx="7237">
                  <c:v>36.184999999999995</c:v>
                </c:pt>
                <c:pt idx="7238">
                  <c:v>36.190000000000005</c:v>
                </c:pt>
                <c:pt idx="7239">
                  <c:v>36.195</c:v>
                </c:pt>
                <c:pt idx="7240">
                  <c:v>36.200000000000003</c:v>
                </c:pt>
                <c:pt idx="7241">
                  <c:v>36.205000000000005</c:v>
                </c:pt>
                <c:pt idx="7242">
                  <c:v>36.21</c:v>
                </c:pt>
                <c:pt idx="7243">
                  <c:v>36.215000000000003</c:v>
                </c:pt>
                <c:pt idx="7244">
                  <c:v>36.22</c:v>
                </c:pt>
                <c:pt idx="7245">
                  <c:v>36.225000000000001</c:v>
                </c:pt>
                <c:pt idx="7246">
                  <c:v>36.230000000000004</c:v>
                </c:pt>
                <c:pt idx="7247">
                  <c:v>36.234999999999999</c:v>
                </c:pt>
                <c:pt idx="7248">
                  <c:v>36.24</c:v>
                </c:pt>
                <c:pt idx="7249">
                  <c:v>36.244999999999997</c:v>
                </c:pt>
                <c:pt idx="7250">
                  <c:v>36.25</c:v>
                </c:pt>
                <c:pt idx="7251">
                  <c:v>36.255000000000003</c:v>
                </c:pt>
                <c:pt idx="7252">
                  <c:v>36.26</c:v>
                </c:pt>
                <c:pt idx="7253">
                  <c:v>36.265000000000001</c:v>
                </c:pt>
                <c:pt idx="7254">
                  <c:v>36.269999999999996</c:v>
                </c:pt>
                <c:pt idx="7255">
                  <c:v>36.274999999999999</c:v>
                </c:pt>
                <c:pt idx="7256">
                  <c:v>36.28</c:v>
                </c:pt>
                <c:pt idx="7257">
                  <c:v>36.284999999999997</c:v>
                </c:pt>
                <c:pt idx="7258">
                  <c:v>36.29</c:v>
                </c:pt>
                <c:pt idx="7259">
                  <c:v>36.294999999999995</c:v>
                </c:pt>
                <c:pt idx="7260">
                  <c:v>36.299999999999997</c:v>
                </c:pt>
                <c:pt idx="7261">
                  <c:v>36.305</c:v>
                </c:pt>
                <c:pt idx="7262">
                  <c:v>36.309999999999995</c:v>
                </c:pt>
                <c:pt idx="7263">
                  <c:v>36.315000000000005</c:v>
                </c:pt>
                <c:pt idx="7264">
                  <c:v>36.32</c:v>
                </c:pt>
                <c:pt idx="7265">
                  <c:v>36.325000000000003</c:v>
                </c:pt>
                <c:pt idx="7266">
                  <c:v>36.330000000000005</c:v>
                </c:pt>
                <c:pt idx="7267">
                  <c:v>36.335000000000001</c:v>
                </c:pt>
                <c:pt idx="7268">
                  <c:v>36.340000000000003</c:v>
                </c:pt>
                <c:pt idx="7269">
                  <c:v>36.344999999999999</c:v>
                </c:pt>
                <c:pt idx="7270">
                  <c:v>36.35</c:v>
                </c:pt>
                <c:pt idx="7271">
                  <c:v>36.355000000000004</c:v>
                </c:pt>
                <c:pt idx="7272">
                  <c:v>36.36</c:v>
                </c:pt>
                <c:pt idx="7273">
                  <c:v>36.365000000000002</c:v>
                </c:pt>
                <c:pt idx="7274">
                  <c:v>36.369999999999997</c:v>
                </c:pt>
                <c:pt idx="7275">
                  <c:v>36.375</c:v>
                </c:pt>
                <c:pt idx="7276">
                  <c:v>36.380000000000003</c:v>
                </c:pt>
                <c:pt idx="7277">
                  <c:v>36.384999999999998</c:v>
                </c:pt>
                <c:pt idx="7278">
                  <c:v>36.39</c:v>
                </c:pt>
                <c:pt idx="7279">
                  <c:v>36.394999999999996</c:v>
                </c:pt>
                <c:pt idx="7280">
                  <c:v>36.4</c:v>
                </c:pt>
                <c:pt idx="7281">
                  <c:v>36.405000000000001</c:v>
                </c:pt>
                <c:pt idx="7282">
                  <c:v>36.409999999999997</c:v>
                </c:pt>
                <c:pt idx="7283">
                  <c:v>36.414999999999999</c:v>
                </c:pt>
                <c:pt idx="7284">
                  <c:v>36.419999999999995</c:v>
                </c:pt>
                <c:pt idx="7285">
                  <c:v>36.424999999999997</c:v>
                </c:pt>
                <c:pt idx="7286">
                  <c:v>36.43</c:v>
                </c:pt>
                <c:pt idx="7287">
                  <c:v>36.434999999999995</c:v>
                </c:pt>
                <c:pt idx="7288">
                  <c:v>36.440000000000005</c:v>
                </c:pt>
                <c:pt idx="7289">
                  <c:v>36.445</c:v>
                </c:pt>
                <c:pt idx="7290">
                  <c:v>36.450000000000003</c:v>
                </c:pt>
                <c:pt idx="7291">
                  <c:v>36.455000000000005</c:v>
                </c:pt>
                <c:pt idx="7292">
                  <c:v>36.46</c:v>
                </c:pt>
                <c:pt idx="7293">
                  <c:v>36.465000000000003</c:v>
                </c:pt>
                <c:pt idx="7294">
                  <c:v>36.47</c:v>
                </c:pt>
                <c:pt idx="7295">
                  <c:v>36.475000000000001</c:v>
                </c:pt>
                <c:pt idx="7296">
                  <c:v>36.480000000000004</c:v>
                </c:pt>
                <c:pt idx="7297">
                  <c:v>36.484999999999999</c:v>
                </c:pt>
                <c:pt idx="7298">
                  <c:v>36.49</c:v>
                </c:pt>
                <c:pt idx="7299">
                  <c:v>36.494999999999997</c:v>
                </c:pt>
                <c:pt idx="7300">
                  <c:v>36.5</c:v>
                </c:pt>
                <c:pt idx="7301">
                  <c:v>36.505000000000003</c:v>
                </c:pt>
                <c:pt idx="7302">
                  <c:v>36.51</c:v>
                </c:pt>
                <c:pt idx="7303">
                  <c:v>36.515000000000001</c:v>
                </c:pt>
                <c:pt idx="7304">
                  <c:v>36.519999999999996</c:v>
                </c:pt>
                <c:pt idx="7305">
                  <c:v>36.524999999999999</c:v>
                </c:pt>
                <c:pt idx="7306">
                  <c:v>36.53</c:v>
                </c:pt>
                <c:pt idx="7307">
                  <c:v>36.534999999999997</c:v>
                </c:pt>
                <c:pt idx="7308">
                  <c:v>36.54</c:v>
                </c:pt>
                <c:pt idx="7309">
                  <c:v>36.544999999999995</c:v>
                </c:pt>
                <c:pt idx="7310">
                  <c:v>36.549999999999997</c:v>
                </c:pt>
                <c:pt idx="7311">
                  <c:v>36.555</c:v>
                </c:pt>
                <c:pt idx="7312">
                  <c:v>36.559999999999995</c:v>
                </c:pt>
                <c:pt idx="7313">
                  <c:v>36.565000000000005</c:v>
                </c:pt>
                <c:pt idx="7314">
                  <c:v>36.57</c:v>
                </c:pt>
                <c:pt idx="7315">
                  <c:v>36.575000000000003</c:v>
                </c:pt>
                <c:pt idx="7316">
                  <c:v>36.580000000000005</c:v>
                </c:pt>
                <c:pt idx="7317">
                  <c:v>36.585000000000001</c:v>
                </c:pt>
                <c:pt idx="7318">
                  <c:v>36.590000000000003</c:v>
                </c:pt>
                <c:pt idx="7319">
                  <c:v>36.594999999999999</c:v>
                </c:pt>
                <c:pt idx="7320">
                  <c:v>36.6</c:v>
                </c:pt>
                <c:pt idx="7321">
                  <c:v>36.605000000000004</c:v>
                </c:pt>
                <c:pt idx="7322">
                  <c:v>36.61</c:v>
                </c:pt>
                <c:pt idx="7323">
                  <c:v>36.615000000000002</c:v>
                </c:pt>
                <c:pt idx="7324">
                  <c:v>36.619999999999997</c:v>
                </c:pt>
                <c:pt idx="7325">
                  <c:v>36.625</c:v>
                </c:pt>
                <c:pt idx="7326">
                  <c:v>36.630000000000003</c:v>
                </c:pt>
                <c:pt idx="7327">
                  <c:v>36.634999999999998</c:v>
                </c:pt>
                <c:pt idx="7328">
                  <c:v>36.64</c:v>
                </c:pt>
                <c:pt idx="7329">
                  <c:v>36.644999999999996</c:v>
                </c:pt>
                <c:pt idx="7330">
                  <c:v>36.65</c:v>
                </c:pt>
                <c:pt idx="7331">
                  <c:v>36.655000000000001</c:v>
                </c:pt>
                <c:pt idx="7332">
                  <c:v>36.659999999999997</c:v>
                </c:pt>
                <c:pt idx="7333">
                  <c:v>36.664999999999999</c:v>
                </c:pt>
                <c:pt idx="7334">
                  <c:v>36.669999999999995</c:v>
                </c:pt>
                <c:pt idx="7335">
                  <c:v>36.674999999999997</c:v>
                </c:pt>
                <c:pt idx="7336">
                  <c:v>36.68</c:v>
                </c:pt>
                <c:pt idx="7337">
                  <c:v>36.684999999999995</c:v>
                </c:pt>
                <c:pt idx="7338">
                  <c:v>36.690000000000005</c:v>
                </c:pt>
                <c:pt idx="7339">
                  <c:v>36.695</c:v>
                </c:pt>
                <c:pt idx="7340">
                  <c:v>36.700000000000003</c:v>
                </c:pt>
                <c:pt idx="7341">
                  <c:v>36.705000000000005</c:v>
                </c:pt>
                <c:pt idx="7342">
                  <c:v>36.71</c:v>
                </c:pt>
                <c:pt idx="7343">
                  <c:v>36.715000000000003</c:v>
                </c:pt>
                <c:pt idx="7344">
                  <c:v>36.72</c:v>
                </c:pt>
                <c:pt idx="7345">
                  <c:v>36.725000000000001</c:v>
                </c:pt>
                <c:pt idx="7346">
                  <c:v>36.730000000000004</c:v>
                </c:pt>
                <c:pt idx="7347">
                  <c:v>36.734999999999999</c:v>
                </c:pt>
                <c:pt idx="7348">
                  <c:v>36.74</c:v>
                </c:pt>
                <c:pt idx="7349">
                  <c:v>36.744999999999997</c:v>
                </c:pt>
                <c:pt idx="7350">
                  <c:v>36.75</c:v>
                </c:pt>
                <c:pt idx="7351">
                  <c:v>36.755000000000003</c:v>
                </c:pt>
                <c:pt idx="7352">
                  <c:v>36.76</c:v>
                </c:pt>
                <c:pt idx="7353">
                  <c:v>36.765000000000001</c:v>
                </c:pt>
                <c:pt idx="7354">
                  <c:v>36.769999999999996</c:v>
                </c:pt>
                <c:pt idx="7355">
                  <c:v>36.774999999999999</c:v>
                </c:pt>
                <c:pt idx="7356">
                  <c:v>36.78</c:v>
                </c:pt>
                <c:pt idx="7357">
                  <c:v>36.784999999999997</c:v>
                </c:pt>
                <c:pt idx="7358">
                  <c:v>36.79</c:v>
                </c:pt>
                <c:pt idx="7359">
                  <c:v>36.794999999999995</c:v>
                </c:pt>
                <c:pt idx="7360">
                  <c:v>36.799999999999997</c:v>
                </c:pt>
                <c:pt idx="7361">
                  <c:v>36.805</c:v>
                </c:pt>
                <c:pt idx="7362">
                  <c:v>36.809999999999995</c:v>
                </c:pt>
                <c:pt idx="7363">
                  <c:v>36.815000000000005</c:v>
                </c:pt>
                <c:pt idx="7364">
                  <c:v>36.82</c:v>
                </c:pt>
                <c:pt idx="7365">
                  <c:v>36.825000000000003</c:v>
                </c:pt>
                <c:pt idx="7366">
                  <c:v>36.830000000000005</c:v>
                </c:pt>
                <c:pt idx="7367">
                  <c:v>36.835000000000001</c:v>
                </c:pt>
                <c:pt idx="7368">
                  <c:v>36.840000000000003</c:v>
                </c:pt>
                <c:pt idx="7369">
                  <c:v>36.844999999999999</c:v>
                </c:pt>
                <c:pt idx="7370">
                  <c:v>36.85</c:v>
                </c:pt>
                <c:pt idx="7371">
                  <c:v>36.855000000000004</c:v>
                </c:pt>
                <c:pt idx="7372">
                  <c:v>36.86</c:v>
                </c:pt>
                <c:pt idx="7373">
                  <c:v>36.865000000000002</c:v>
                </c:pt>
                <c:pt idx="7374">
                  <c:v>36.869999999999997</c:v>
                </c:pt>
                <c:pt idx="7375">
                  <c:v>36.875</c:v>
                </c:pt>
                <c:pt idx="7376">
                  <c:v>36.880000000000003</c:v>
                </c:pt>
                <c:pt idx="7377">
                  <c:v>36.884999999999998</c:v>
                </c:pt>
                <c:pt idx="7378">
                  <c:v>36.89</c:v>
                </c:pt>
                <c:pt idx="7379">
                  <c:v>36.894999999999996</c:v>
                </c:pt>
                <c:pt idx="7380">
                  <c:v>36.9</c:v>
                </c:pt>
                <c:pt idx="7381">
                  <c:v>36.905000000000001</c:v>
                </c:pt>
                <c:pt idx="7382">
                  <c:v>36.909999999999997</c:v>
                </c:pt>
                <c:pt idx="7383">
                  <c:v>36.914999999999999</c:v>
                </c:pt>
                <c:pt idx="7384">
                  <c:v>36.919999999999995</c:v>
                </c:pt>
                <c:pt idx="7385">
                  <c:v>36.924999999999997</c:v>
                </c:pt>
                <c:pt idx="7386">
                  <c:v>36.93</c:v>
                </c:pt>
                <c:pt idx="7387">
                  <c:v>36.934999999999995</c:v>
                </c:pt>
                <c:pt idx="7388">
                  <c:v>36.940000000000005</c:v>
                </c:pt>
                <c:pt idx="7389">
                  <c:v>36.945</c:v>
                </c:pt>
                <c:pt idx="7390">
                  <c:v>36.950000000000003</c:v>
                </c:pt>
                <c:pt idx="7391">
                  <c:v>36.955000000000005</c:v>
                </c:pt>
                <c:pt idx="7392">
                  <c:v>36.96</c:v>
                </c:pt>
                <c:pt idx="7393">
                  <c:v>36.965000000000003</c:v>
                </c:pt>
                <c:pt idx="7394">
                  <c:v>36.97</c:v>
                </c:pt>
                <c:pt idx="7395">
                  <c:v>36.975000000000001</c:v>
                </c:pt>
                <c:pt idx="7396">
                  <c:v>36.980000000000004</c:v>
                </c:pt>
                <c:pt idx="7397">
                  <c:v>36.984999999999999</c:v>
                </c:pt>
                <c:pt idx="7398">
                  <c:v>36.99</c:v>
                </c:pt>
                <c:pt idx="7399">
                  <c:v>36.994999999999997</c:v>
                </c:pt>
                <c:pt idx="7400">
                  <c:v>37</c:v>
                </c:pt>
                <c:pt idx="7401">
                  <c:v>37.005000000000003</c:v>
                </c:pt>
                <c:pt idx="7402">
                  <c:v>37.01</c:v>
                </c:pt>
                <c:pt idx="7403">
                  <c:v>37.015000000000001</c:v>
                </c:pt>
                <c:pt idx="7404">
                  <c:v>37.019999999999996</c:v>
                </c:pt>
                <c:pt idx="7405">
                  <c:v>37.024999999999999</c:v>
                </c:pt>
                <c:pt idx="7406">
                  <c:v>37.03</c:v>
                </c:pt>
                <c:pt idx="7407">
                  <c:v>37.034999999999997</c:v>
                </c:pt>
                <c:pt idx="7408">
                  <c:v>37.04</c:v>
                </c:pt>
                <c:pt idx="7409">
                  <c:v>37.044999999999995</c:v>
                </c:pt>
                <c:pt idx="7410">
                  <c:v>37.049999999999997</c:v>
                </c:pt>
                <c:pt idx="7411">
                  <c:v>37.055</c:v>
                </c:pt>
                <c:pt idx="7412">
                  <c:v>37.059999999999995</c:v>
                </c:pt>
                <c:pt idx="7413">
                  <c:v>37.065000000000005</c:v>
                </c:pt>
                <c:pt idx="7414">
                  <c:v>37.07</c:v>
                </c:pt>
                <c:pt idx="7415">
                  <c:v>37.075000000000003</c:v>
                </c:pt>
                <c:pt idx="7416">
                  <c:v>37.080000000000005</c:v>
                </c:pt>
                <c:pt idx="7417">
                  <c:v>37.085000000000001</c:v>
                </c:pt>
                <c:pt idx="7418">
                  <c:v>37.090000000000003</c:v>
                </c:pt>
                <c:pt idx="7419">
                  <c:v>37.094999999999999</c:v>
                </c:pt>
                <c:pt idx="7420">
                  <c:v>37.1</c:v>
                </c:pt>
                <c:pt idx="7421">
                  <c:v>37.105000000000004</c:v>
                </c:pt>
                <c:pt idx="7422">
                  <c:v>37.11</c:v>
                </c:pt>
                <c:pt idx="7423">
                  <c:v>37.115000000000002</c:v>
                </c:pt>
                <c:pt idx="7424">
                  <c:v>37.119999999999997</c:v>
                </c:pt>
                <c:pt idx="7425">
                  <c:v>37.125</c:v>
                </c:pt>
                <c:pt idx="7426">
                  <c:v>37.130000000000003</c:v>
                </c:pt>
                <c:pt idx="7427">
                  <c:v>37.134999999999998</c:v>
                </c:pt>
                <c:pt idx="7428">
                  <c:v>37.14</c:v>
                </c:pt>
                <c:pt idx="7429">
                  <c:v>37.144999999999996</c:v>
                </c:pt>
                <c:pt idx="7430">
                  <c:v>37.15</c:v>
                </c:pt>
                <c:pt idx="7431">
                  <c:v>37.155000000000001</c:v>
                </c:pt>
                <c:pt idx="7432">
                  <c:v>37.159999999999997</c:v>
                </c:pt>
                <c:pt idx="7433">
                  <c:v>37.164999999999999</c:v>
                </c:pt>
                <c:pt idx="7434">
                  <c:v>37.169999999999995</c:v>
                </c:pt>
                <c:pt idx="7435">
                  <c:v>37.174999999999997</c:v>
                </c:pt>
                <c:pt idx="7436">
                  <c:v>37.18</c:v>
                </c:pt>
                <c:pt idx="7437">
                  <c:v>37.184999999999995</c:v>
                </c:pt>
                <c:pt idx="7438">
                  <c:v>37.190000000000005</c:v>
                </c:pt>
                <c:pt idx="7439">
                  <c:v>37.195</c:v>
                </c:pt>
                <c:pt idx="7440">
                  <c:v>37.200000000000003</c:v>
                </c:pt>
                <c:pt idx="7441">
                  <c:v>37.205000000000005</c:v>
                </c:pt>
                <c:pt idx="7442">
                  <c:v>37.21</c:v>
                </c:pt>
                <c:pt idx="7443">
                  <c:v>37.215000000000003</c:v>
                </c:pt>
                <c:pt idx="7444">
                  <c:v>37.22</c:v>
                </c:pt>
                <c:pt idx="7445">
                  <c:v>37.225000000000001</c:v>
                </c:pt>
                <c:pt idx="7446">
                  <c:v>37.230000000000004</c:v>
                </c:pt>
                <c:pt idx="7447">
                  <c:v>37.234999999999999</c:v>
                </c:pt>
                <c:pt idx="7448">
                  <c:v>37.24</c:v>
                </c:pt>
                <c:pt idx="7449">
                  <c:v>37.244999999999997</c:v>
                </c:pt>
                <c:pt idx="7450">
                  <c:v>37.25</c:v>
                </c:pt>
                <c:pt idx="7451">
                  <c:v>37.255000000000003</c:v>
                </c:pt>
                <c:pt idx="7452">
                  <c:v>37.26</c:v>
                </c:pt>
                <c:pt idx="7453">
                  <c:v>37.265000000000001</c:v>
                </c:pt>
                <c:pt idx="7454">
                  <c:v>37.269999999999996</c:v>
                </c:pt>
                <c:pt idx="7455">
                  <c:v>37.274999999999999</c:v>
                </c:pt>
                <c:pt idx="7456">
                  <c:v>37.28</c:v>
                </c:pt>
                <c:pt idx="7457">
                  <c:v>37.284999999999997</c:v>
                </c:pt>
                <c:pt idx="7458">
                  <c:v>37.29</c:v>
                </c:pt>
                <c:pt idx="7459">
                  <c:v>37.294999999999995</c:v>
                </c:pt>
                <c:pt idx="7460">
                  <c:v>37.299999999999997</c:v>
                </c:pt>
                <c:pt idx="7461">
                  <c:v>37.305</c:v>
                </c:pt>
                <c:pt idx="7462">
                  <c:v>37.309999999999995</c:v>
                </c:pt>
                <c:pt idx="7463">
                  <c:v>37.315000000000005</c:v>
                </c:pt>
                <c:pt idx="7464">
                  <c:v>37.32</c:v>
                </c:pt>
                <c:pt idx="7465">
                  <c:v>37.325000000000003</c:v>
                </c:pt>
                <c:pt idx="7466">
                  <c:v>37.330000000000005</c:v>
                </c:pt>
                <c:pt idx="7467">
                  <c:v>37.335000000000001</c:v>
                </c:pt>
                <c:pt idx="7468">
                  <c:v>37.340000000000003</c:v>
                </c:pt>
                <c:pt idx="7469">
                  <c:v>37.344999999999999</c:v>
                </c:pt>
                <c:pt idx="7470">
                  <c:v>37.35</c:v>
                </c:pt>
                <c:pt idx="7471">
                  <c:v>37.355000000000004</c:v>
                </c:pt>
                <c:pt idx="7472">
                  <c:v>37.36</c:v>
                </c:pt>
                <c:pt idx="7473">
                  <c:v>37.365000000000002</c:v>
                </c:pt>
                <c:pt idx="7474">
                  <c:v>37.369999999999997</c:v>
                </c:pt>
                <c:pt idx="7475">
                  <c:v>37.375</c:v>
                </c:pt>
                <c:pt idx="7476">
                  <c:v>37.380000000000003</c:v>
                </c:pt>
                <c:pt idx="7477">
                  <c:v>37.384999999999998</c:v>
                </c:pt>
                <c:pt idx="7478">
                  <c:v>37.39</c:v>
                </c:pt>
                <c:pt idx="7479">
                  <c:v>37.394999999999996</c:v>
                </c:pt>
                <c:pt idx="7480">
                  <c:v>37.4</c:v>
                </c:pt>
                <c:pt idx="7481">
                  <c:v>37.405000000000001</c:v>
                </c:pt>
                <c:pt idx="7482">
                  <c:v>37.409999999999997</c:v>
                </c:pt>
                <c:pt idx="7483">
                  <c:v>37.414999999999999</c:v>
                </c:pt>
                <c:pt idx="7484">
                  <c:v>37.419999999999995</c:v>
                </c:pt>
                <c:pt idx="7485">
                  <c:v>37.424999999999997</c:v>
                </c:pt>
                <c:pt idx="7486">
                  <c:v>37.43</c:v>
                </c:pt>
                <c:pt idx="7487">
                  <c:v>37.434999999999995</c:v>
                </c:pt>
                <c:pt idx="7488">
                  <c:v>37.440000000000005</c:v>
                </c:pt>
                <c:pt idx="7489">
                  <c:v>37.445</c:v>
                </c:pt>
                <c:pt idx="7490">
                  <c:v>37.450000000000003</c:v>
                </c:pt>
                <c:pt idx="7491">
                  <c:v>37.455000000000005</c:v>
                </c:pt>
                <c:pt idx="7492">
                  <c:v>37.46</c:v>
                </c:pt>
                <c:pt idx="7493">
                  <c:v>37.465000000000003</c:v>
                </c:pt>
                <c:pt idx="7494">
                  <c:v>37.47</c:v>
                </c:pt>
                <c:pt idx="7495">
                  <c:v>37.475000000000001</c:v>
                </c:pt>
                <c:pt idx="7496">
                  <c:v>37.480000000000004</c:v>
                </c:pt>
                <c:pt idx="7497">
                  <c:v>37.484999999999999</c:v>
                </c:pt>
                <c:pt idx="7498">
                  <c:v>37.49</c:v>
                </c:pt>
                <c:pt idx="7499">
                  <c:v>37.494999999999997</c:v>
                </c:pt>
                <c:pt idx="7500">
                  <c:v>37.5</c:v>
                </c:pt>
                <c:pt idx="7501">
                  <c:v>37.505000000000003</c:v>
                </c:pt>
                <c:pt idx="7502">
                  <c:v>37.51</c:v>
                </c:pt>
                <c:pt idx="7503">
                  <c:v>37.515000000000001</c:v>
                </c:pt>
                <c:pt idx="7504">
                  <c:v>37.519999999999996</c:v>
                </c:pt>
                <c:pt idx="7505">
                  <c:v>37.524999999999999</c:v>
                </c:pt>
                <c:pt idx="7506">
                  <c:v>37.53</c:v>
                </c:pt>
                <c:pt idx="7507">
                  <c:v>37.534999999999997</c:v>
                </c:pt>
                <c:pt idx="7508">
                  <c:v>37.54</c:v>
                </c:pt>
                <c:pt idx="7509">
                  <c:v>37.544999999999995</c:v>
                </c:pt>
                <c:pt idx="7510">
                  <c:v>37.549999999999997</c:v>
                </c:pt>
                <c:pt idx="7511">
                  <c:v>37.555</c:v>
                </c:pt>
                <c:pt idx="7512">
                  <c:v>37.559999999999995</c:v>
                </c:pt>
                <c:pt idx="7513">
                  <c:v>37.565000000000005</c:v>
                </c:pt>
                <c:pt idx="7514">
                  <c:v>37.57</c:v>
                </c:pt>
                <c:pt idx="7515">
                  <c:v>37.575000000000003</c:v>
                </c:pt>
                <c:pt idx="7516">
                  <c:v>37.580000000000005</c:v>
                </c:pt>
                <c:pt idx="7517">
                  <c:v>37.585000000000001</c:v>
                </c:pt>
                <c:pt idx="7518">
                  <c:v>37.590000000000003</c:v>
                </c:pt>
                <c:pt idx="7519">
                  <c:v>37.594999999999999</c:v>
                </c:pt>
                <c:pt idx="7520">
                  <c:v>37.6</c:v>
                </c:pt>
                <c:pt idx="7521">
                  <c:v>37.605000000000004</c:v>
                </c:pt>
                <c:pt idx="7522">
                  <c:v>37.61</c:v>
                </c:pt>
                <c:pt idx="7523">
                  <c:v>37.615000000000002</c:v>
                </c:pt>
                <c:pt idx="7524">
                  <c:v>37.619999999999997</c:v>
                </c:pt>
                <c:pt idx="7525">
                  <c:v>37.625</c:v>
                </c:pt>
                <c:pt idx="7526">
                  <c:v>37.630000000000003</c:v>
                </c:pt>
                <c:pt idx="7527">
                  <c:v>37.634999999999998</c:v>
                </c:pt>
                <c:pt idx="7528">
                  <c:v>37.64</c:v>
                </c:pt>
                <c:pt idx="7529">
                  <c:v>37.644999999999996</c:v>
                </c:pt>
                <c:pt idx="7530">
                  <c:v>37.65</c:v>
                </c:pt>
                <c:pt idx="7531">
                  <c:v>37.655000000000001</c:v>
                </c:pt>
                <c:pt idx="7532">
                  <c:v>37.659999999999997</c:v>
                </c:pt>
                <c:pt idx="7533">
                  <c:v>37.664999999999999</c:v>
                </c:pt>
                <c:pt idx="7534">
                  <c:v>37.669999999999995</c:v>
                </c:pt>
                <c:pt idx="7535">
                  <c:v>37.674999999999997</c:v>
                </c:pt>
                <c:pt idx="7536">
                  <c:v>37.68</c:v>
                </c:pt>
                <c:pt idx="7537">
                  <c:v>37.684999999999995</c:v>
                </c:pt>
                <c:pt idx="7538">
                  <c:v>37.690000000000005</c:v>
                </c:pt>
                <c:pt idx="7539">
                  <c:v>37.695</c:v>
                </c:pt>
                <c:pt idx="7540">
                  <c:v>37.700000000000003</c:v>
                </c:pt>
                <c:pt idx="7541">
                  <c:v>37.705000000000005</c:v>
                </c:pt>
                <c:pt idx="7542">
                  <c:v>37.71</c:v>
                </c:pt>
                <c:pt idx="7543">
                  <c:v>37.715000000000003</c:v>
                </c:pt>
                <c:pt idx="7544">
                  <c:v>37.72</c:v>
                </c:pt>
                <c:pt idx="7545">
                  <c:v>37.725000000000001</c:v>
                </c:pt>
                <c:pt idx="7546">
                  <c:v>37.730000000000004</c:v>
                </c:pt>
                <c:pt idx="7547">
                  <c:v>37.734999999999999</c:v>
                </c:pt>
                <c:pt idx="7548">
                  <c:v>37.74</c:v>
                </c:pt>
                <c:pt idx="7549">
                  <c:v>37.744999999999997</c:v>
                </c:pt>
                <c:pt idx="7550">
                  <c:v>37.75</c:v>
                </c:pt>
                <c:pt idx="7551">
                  <c:v>37.755000000000003</c:v>
                </c:pt>
                <c:pt idx="7552">
                  <c:v>37.76</c:v>
                </c:pt>
                <c:pt idx="7553">
                  <c:v>37.765000000000001</c:v>
                </c:pt>
                <c:pt idx="7554">
                  <c:v>37.769999999999996</c:v>
                </c:pt>
                <c:pt idx="7555">
                  <c:v>37.774999999999999</c:v>
                </c:pt>
                <c:pt idx="7556">
                  <c:v>37.78</c:v>
                </c:pt>
                <c:pt idx="7557">
                  <c:v>37.784999999999997</c:v>
                </c:pt>
                <c:pt idx="7558">
                  <c:v>37.79</c:v>
                </c:pt>
                <c:pt idx="7559">
                  <c:v>37.794999999999995</c:v>
                </c:pt>
                <c:pt idx="7560">
                  <c:v>37.799999999999997</c:v>
                </c:pt>
                <c:pt idx="7561">
                  <c:v>37.805</c:v>
                </c:pt>
                <c:pt idx="7562">
                  <c:v>37.809999999999995</c:v>
                </c:pt>
                <c:pt idx="7563">
                  <c:v>37.815000000000005</c:v>
                </c:pt>
                <c:pt idx="7564">
                  <c:v>37.82</c:v>
                </c:pt>
                <c:pt idx="7565">
                  <c:v>37.825000000000003</c:v>
                </c:pt>
                <c:pt idx="7566">
                  <c:v>37.830000000000005</c:v>
                </c:pt>
                <c:pt idx="7567">
                  <c:v>37.835000000000001</c:v>
                </c:pt>
                <c:pt idx="7568">
                  <c:v>37.840000000000003</c:v>
                </c:pt>
                <c:pt idx="7569">
                  <c:v>37.844999999999999</c:v>
                </c:pt>
                <c:pt idx="7570">
                  <c:v>37.85</c:v>
                </c:pt>
                <c:pt idx="7571">
                  <c:v>37.855000000000004</c:v>
                </c:pt>
                <c:pt idx="7572">
                  <c:v>37.86</c:v>
                </c:pt>
                <c:pt idx="7573">
                  <c:v>37.865000000000002</c:v>
                </c:pt>
                <c:pt idx="7574">
                  <c:v>37.869999999999997</c:v>
                </c:pt>
                <c:pt idx="7575">
                  <c:v>37.875</c:v>
                </c:pt>
                <c:pt idx="7576">
                  <c:v>37.880000000000003</c:v>
                </c:pt>
                <c:pt idx="7577">
                  <c:v>37.884999999999998</c:v>
                </c:pt>
                <c:pt idx="7578">
                  <c:v>37.89</c:v>
                </c:pt>
                <c:pt idx="7579">
                  <c:v>37.894999999999996</c:v>
                </c:pt>
                <c:pt idx="7580">
                  <c:v>37.9</c:v>
                </c:pt>
                <c:pt idx="7581">
                  <c:v>37.905000000000001</c:v>
                </c:pt>
                <c:pt idx="7582">
                  <c:v>37.909999999999997</c:v>
                </c:pt>
                <c:pt idx="7583">
                  <c:v>37.914999999999999</c:v>
                </c:pt>
                <c:pt idx="7584">
                  <c:v>37.919999999999995</c:v>
                </c:pt>
                <c:pt idx="7585">
                  <c:v>37.924999999999997</c:v>
                </c:pt>
                <c:pt idx="7586">
                  <c:v>37.93</c:v>
                </c:pt>
                <c:pt idx="7587">
                  <c:v>37.934999999999995</c:v>
                </c:pt>
                <c:pt idx="7588">
                  <c:v>37.940000000000005</c:v>
                </c:pt>
                <c:pt idx="7589">
                  <c:v>37.945</c:v>
                </c:pt>
                <c:pt idx="7590">
                  <c:v>37.950000000000003</c:v>
                </c:pt>
                <c:pt idx="7591">
                  <c:v>37.955000000000005</c:v>
                </c:pt>
                <c:pt idx="7592">
                  <c:v>37.96</c:v>
                </c:pt>
                <c:pt idx="7593">
                  <c:v>37.965000000000003</c:v>
                </c:pt>
                <c:pt idx="7594">
                  <c:v>37.97</c:v>
                </c:pt>
                <c:pt idx="7595">
                  <c:v>37.975000000000001</c:v>
                </c:pt>
                <c:pt idx="7596">
                  <c:v>37.980000000000004</c:v>
                </c:pt>
                <c:pt idx="7597">
                  <c:v>37.984999999999999</c:v>
                </c:pt>
                <c:pt idx="7598">
                  <c:v>37.99</c:v>
                </c:pt>
                <c:pt idx="7599">
                  <c:v>37.994999999999997</c:v>
                </c:pt>
                <c:pt idx="7600">
                  <c:v>38</c:v>
                </c:pt>
                <c:pt idx="7601">
                  <c:v>38.005000000000003</c:v>
                </c:pt>
                <c:pt idx="7602">
                  <c:v>38.01</c:v>
                </c:pt>
                <c:pt idx="7603">
                  <c:v>38.015000000000001</c:v>
                </c:pt>
                <c:pt idx="7604">
                  <c:v>38.019999999999996</c:v>
                </c:pt>
                <c:pt idx="7605">
                  <c:v>38.024999999999999</c:v>
                </c:pt>
                <c:pt idx="7606">
                  <c:v>38.03</c:v>
                </c:pt>
                <c:pt idx="7607">
                  <c:v>38.034999999999997</c:v>
                </c:pt>
                <c:pt idx="7608">
                  <c:v>38.04</c:v>
                </c:pt>
                <c:pt idx="7609">
                  <c:v>38.044999999999995</c:v>
                </c:pt>
                <c:pt idx="7610">
                  <c:v>38.049999999999997</c:v>
                </c:pt>
                <c:pt idx="7611">
                  <c:v>38.055</c:v>
                </c:pt>
                <c:pt idx="7612">
                  <c:v>38.059999999999995</c:v>
                </c:pt>
                <c:pt idx="7613">
                  <c:v>38.065000000000005</c:v>
                </c:pt>
                <c:pt idx="7614">
                  <c:v>38.07</c:v>
                </c:pt>
                <c:pt idx="7615">
                  <c:v>38.075000000000003</c:v>
                </c:pt>
                <c:pt idx="7616">
                  <c:v>38.080000000000005</c:v>
                </c:pt>
                <c:pt idx="7617">
                  <c:v>38.085000000000001</c:v>
                </c:pt>
                <c:pt idx="7618">
                  <c:v>38.090000000000003</c:v>
                </c:pt>
                <c:pt idx="7619">
                  <c:v>38.094999999999999</c:v>
                </c:pt>
                <c:pt idx="7620">
                  <c:v>38.1</c:v>
                </c:pt>
                <c:pt idx="7621">
                  <c:v>38.105000000000004</c:v>
                </c:pt>
                <c:pt idx="7622">
                  <c:v>38.11</c:v>
                </c:pt>
                <c:pt idx="7623">
                  <c:v>38.115000000000002</c:v>
                </c:pt>
                <c:pt idx="7624">
                  <c:v>38.119999999999997</c:v>
                </c:pt>
                <c:pt idx="7625">
                  <c:v>38.125</c:v>
                </c:pt>
                <c:pt idx="7626">
                  <c:v>38.130000000000003</c:v>
                </c:pt>
                <c:pt idx="7627">
                  <c:v>38.134999999999998</c:v>
                </c:pt>
                <c:pt idx="7628">
                  <c:v>38.14</c:v>
                </c:pt>
                <c:pt idx="7629">
                  <c:v>38.144999999999996</c:v>
                </c:pt>
                <c:pt idx="7630">
                  <c:v>38.15</c:v>
                </c:pt>
                <c:pt idx="7631">
                  <c:v>38.155000000000001</c:v>
                </c:pt>
                <c:pt idx="7632">
                  <c:v>38.159999999999997</c:v>
                </c:pt>
                <c:pt idx="7633">
                  <c:v>38.164999999999999</c:v>
                </c:pt>
                <c:pt idx="7634">
                  <c:v>38.169999999999995</c:v>
                </c:pt>
                <c:pt idx="7635">
                  <c:v>38.174999999999997</c:v>
                </c:pt>
                <c:pt idx="7636">
                  <c:v>38.18</c:v>
                </c:pt>
                <c:pt idx="7637">
                  <c:v>38.184999999999995</c:v>
                </c:pt>
                <c:pt idx="7638">
                  <c:v>38.190000000000005</c:v>
                </c:pt>
                <c:pt idx="7639">
                  <c:v>38.195</c:v>
                </c:pt>
                <c:pt idx="7640">
                  <c:v>38.200000000000003</c:v>
                </c:pt>
                <c:pt idx="7641">
                  <c:v>38.205000000000005</c:v>
                </c:pt>
                <c:pt idx="7642">
                  <c:v>38.21</c:v>
                </c:pt>
                <c:pt idx="7643">
                  <c:v>38.215000000000003</c:v>
                </c:pt>
                <c:pt idx="7644">
                  <c:v>38.22</c:v>
                </c:pt>
                <c:pt idx="7645">
                  <c:v>38.225000000000001</c:v>
                </c:pt>
                <c:pt idx="7646">
                  <c:v>38.230000000000004</c:v>
                </c:pt>
                <c:pt idx="7647">
                  <c:v>38.234999999999999</c:v>
                </c:pt>
                <c:pt idx="7648">
                  <c:v>38.24</c:v>
                </c:pt>
                <c:pt idx="7649">
                  <c:v>38.244999999999997</c:v>
                </c:pt>
                <c:pt idx="7650">
                  <c:v>38.25</c:v>
                </c:pt>
                <c:pt idx="7651">
                  <c:v>38.255000000000003</c:v>
                </c:pt>
                <c:pt idx="7652">
                  <c:v>38.26</c:v>
                </c:pt>
                <c:pt idx="7653">
                  <c:v>38.265000000000001</c:v>
                </c:pt>
                <c:pt idx="7654">
                  <c:v>38.269999999999996</c:v>
                </c:pt>
                <c:pt idx="7655">
                  <c:v>38.274999999999999</c:v>
                </c:pt>
                <c:pt idx="7656">
                  <c:v>38.28</c:v>
                </c:pt>
                <c:pt idx="7657">
                  <c:v>38.284999999999997</c:v>
                </c:pt>
                <c:pt idx="7658">
                  <c:v>38.29</c:v>
                </c:pt>
                <c:pt idx="7659">
                  <c:v>38.294999999999995</c:v>
                </c:pt>
                <c:pt idx="7660">
                  <c:v>38.299999999999997</c:v>
                </c:pt>
                <c:pt idx="7661">
                  <c:v>38.305</c:v>
                </c:pt>
                <c:pt idx="7662">
                  <c:v>38.309999999999995</c:v>
                </c:pt>
                <c:pt idx="7663">
                  <c:v>38.315000000000005</c:v>
                </c:pt>
                <c:pt idx="7664">
                  <c:v>38.32</c:v>
                </c:pt>
                <c:pt idx="7665">
                  <c:v>38.325000000000003</c:v>
                </c:pt>
                <c:pt idx="7666">
                  <c:v>38.330000000000005</c:v>
                </c:pt>
                <c:pt idx="7667">
                  <c:v>38.335000000000001</c:v>
                </c:pt>
                <c:pt idx="7668">
                  <c:v>38.340000000000003</c:v>
                </c:pt>
                <c:pt idx="7669">
                  <c:v>38.344999999999999</c:v>
                </c:pt>
                <c:pt idx="7670">
                  <c:v>38.35</c:v>
                </c:pt>
                <c:pt idx="7671">
                  <c:v>38.355000000000004</c:v>
                </c:pt>
                <c:pt idx="7672">
                  <c:v>38.36</c:v>
                </c:pt>
                <c:pt idx="7673">
                  <c:v>38.365000000000002</c:v>
                </c:pt>
                <c:pt idx="7674">
                  <c:v>38.369999999999997</c:v>
                </c:pt>
                <c:pt idx="7675">
                  <c:v>38.375</c:v>
                </c:pt>
                <c:pt idx="7676">
                  <c:v>38.380000000000003</c:v>
                </c:pt>
                <c:pt idx="7677">
                  <c:v>38.384999999999998</c:v>
                </c:pt>
                <c:pt idx="7678">
                  <c:v>38.39</c:v>
                </c:pt>
                <c:pt idx="7679">
                  <c:v>38.394999999999996</c:v>
                </c:pt>
                <c:pt idx="7680">
                  <c:v>38.4</c:v>
                </c:pt>
                <c:pt idx="7681">
                  <c:v>38.405000000000001</c:v>
                </c:pt>
                <c:pt idx="7682">
                  <c:v>38.409999999999997</c:v>
                </c:pt>
                <c:pt idx="7683">
                  <c:v>38.414999999999999</c:v>
                </c:pt>
                <c:pt idx="7684">
                  <c:v>38.419999999999995</c:v>
                </c:pt>
                <c:pt idx="7685">
                  <c:v>38.424999999999997</c:v>
                </c:pt>
                <c:pt idx="7686">
                  <c:v>38.43</c:v>
                </c:pt>
                <c:pt idx="7687">
                  <c:v>38.434999999999995</c:v>
                </c:pt>
                <c:pt idx="7688">
                  <c:v>38.440000000000005</c:v>
                </c:pt>
                <c:pt idx="7689">
                  <c:v>38.445</c:v>
                </c:pt>
                <c:pt idx="7690">
                  <c:v>38.450000000000003</c:v>
                </c:pt>
                <c:pt idx="7691">
                  <c:v>38.455000000000005</c:v>
                </c:pt>
                <c:pt idx="7692">
                  <c:v>38.46</c:v>
                </c:pt>
                <c:pt idx="7693">
                  <c:v>38.465000000000003</c:v>
                </c:pt>
                <c:pt idx="7694">
                  <c:v>38.47</c:v>
                </c:pt>
                <c:pt idx="7695">
                  <c:v>38.475000000000001</c:v>
                </c:pt>
                <c:pt idx="7696">
                  <c:v>38.480000000000004</c:v>
                </c:pt>
                <c:pt idx="7697">
                  <c:v>38.484999999999999</c:v>
                </c:pt>
                <c:pt idx="7698">
                  <c:v>38.49</c:v>
                </c:pt>
                <c:pt idx="7699">
                  <c:v>38.494999999999997</c:v>
                </c:pt>
                <c:pt idx="7700">
                  <c:v>38.5</c:v>
                </c:pt>
                <c:pt idx="7701">
                  <c:v>38.505000000000003</c:v>
                </c:pt>
                <c:pt idx="7702">
                  <c:v>38.51</c:v>
                </c:pt>
                <c:pt idx="7703">
                  <c:v>38.515000000000001</c:v>
                </c:pt>
                <c:pt idx="7704">
                  <c:v>38.519999999999996</c:v>
                </c:pt>
                <c:pt idx="7705">
                  <c:v>38.524999999999999</c:v>
                </c:pt>
                <c:pt idx="7706">
                  <c:v>38.53</c:v>
                </c:pt>
                <c:pt idx="7707">
                  <c:v>38.534999999999997</c:v>
                </c:pt>
                <c:pt idx="7708">
                  <c:v>38.54</c:v>
                </c:pt>
                <c:pt idx="7709">
                  <c:v>38.544999999999995</c:v>
                </c:pt>
                <c:pt idx="7710">
                  <c:v>38.549999999999997</c:v>
                </c:pt>
                <c:pt idx="7711">
                  <c:v>38.555</c:v>
                </c:pt>
                <c:pt idx="7712">
                  <c:v>38.559999999999995</c:v>
                </c:pt>
                <c:pt idx="7713">
                  <c:v>38.565000000000005</c:v>
                </c:pt>
                <c:pt idx="7714">
                  <c:v>38.57</c:v>
                </c:pt>
                <c:pt idx="7715">
                  <c:v>38.575000000000003</c:v>
                </c:pt>
                <c:pt idx="7716">
                  <c:v>38.580000000000005</c:v>
                </c:pt>
                <c:pt idx="7717">
                  <c:v>38.585000000000001</c:v>
                </c:pt>
                <c:pt idx="7718">
                  <c:v>38.590000000000003</c:v>
                </c:pt>
                <c:pt idx="7719">
                  <c:v>38.594999999999999</c:v>
                </c:pt>
                <c:pt idx="7720">
                  <c:v>38.6</c:v>
                </c:pt>
                <c:pt idx="7721">
                  <c:v>38.605000000000004</c:v>
                </c:pt>
                <c:pt idx="7722">
                  <c:v>38.61</c:v>
                </c:pt>
                <c:pt idx="7723">
                  <c:v>38.615000000000002</c:v>
                </c:pt>
                <c:pt idx="7724">
                  <c:v>38.619999999999997</c:v>
                </c:pt>
                <c:pt idx="7725">
                  <c:v>38.625</c:v>
                </c:pt>
                <c:pt idx="7726">
                  <c:v>38.630000000000003</c:v>
                </c:pt>
                <c:pt idx="7727">
                  <c:v>38.634999999999998</c:v>
                </c:pt>
                <c:pt idx="7728">
                  <c:v>38.64</c:v>
                </c:pt>
                <c:pt idx="7729">
                  <c:v>38.644999999999996</c:v>
                </c:pt>
                <c:pt idx="7730">
                  <c:v>38.65</c:v>
                </c:pt>
                <c:pt idx="7731">
                  <c:v>38.655000000000001</c:v>
                </c:pt>
                <c:pt idx="7732">
                  <c:v>38.659999999999997</c:v>
                </c:pt>
                <c:pt idx="7733">
                  <c:v>38.664999999999999</c:v>
                </c:pt>
                <c:pt idx="7734">
                  <c:v>38.669999999999995</c:v>
                </c:pt>
                <c:pt idx="7735">
                  <c:v>38.674999999999997</c:v>
                </c:pt>
                <c:pt idx="7736">
                  <c:v>38.68</c:v>
                </c:pt>
                <c:pt idx="7737">
                  <c:v>38.684999999999995</c:v>
                </c:pt>
                <c:pt idx="7738">
                  <c:v>38.690000000000005</c:v>
                </c:pt>
                <c:pt idx="7739">
                  <c:v>38.695</c:v>
                </c:pt>
                <c:pt idx="7740">
                  <c:v>38.700000000000003</c:v>
                </c:pt>
                <c:pt idx="7741">
                  <c:v>38.705000000000005</c:v>
                </c:pt>
                <c:pt idx="7742">
                  <c:v>38.71</c:v>
                </c:pt>
                <c:pt idx="7743">
                  <c:v>38.715000000000003</c:v>
                </c:pt>
                <c:pt idx="7744">
                  <c:v>38.72</c:v>
                </c:pt>
                <c:pt idx="7745">
                  <c:v>38.725000000000001</c:v>
                </c:pt>
                <c:pt idx="7746">
                  <c:v>38.730000000000004</c:v>
                </c:pt>
                <c:pt idx="7747">
                  <c:v>38.734999999999999</c:v>
                </c:pt>
                <c:pt idx="7748">
                  <c:v>38.74</c:v>
                </c:pt>
                <c:pt idx="7749">
                  <c:v>38.744999999999997</c:v>
                </c:pt>
                <c:pt idx="7750">
                  <c:v>38.75</c:v>
                </c:pt>
                <c:pt idx="7751">
                  <c:v>38.755000000000003</c:v>
                </c:pt>
                <c:pt idx="7752">
                  <c:v>38.76</c:v>
                </c:pt>
                <c:pt idx="7753">
                  <c:v>38.765000000000001</c:v>
                </c:pt>
                <c:pt idx="7754">
                  <c:v>38.769999999999996</c:v>
                </c:pt>
                <c:pt idx="7755">
                  <c:v>38.774999999999999</c:v>
                </c:pt>
                <c:pt idx="7756">
                  <c:v>38.78</c:v>
                </c:pt>
                <c:pt idx="7757">
                  <c:v>38.784999999999997</c:v>
                </c:pt>
                <c:pt idx="7758">
                  <c:v>38.79</c:v>
                </c:pt>
                <c:pt idx="7759">
                  <c:v>38.794999999999995</c:v>
                </c:pt>
                <c:pt idx="7760">
                  <c:v>38.799999999999997</c:v>
                </c:pt>
                <c:pt idx="7761">
                  <c:v>38.805</c:v>
                </c:pt>
                <c:pt idx="7762">
                  <c:v>38.809999999999995</c:v>
                </c:pt>
                <c:pt idx="7763">
                  <c:v>38.815000000000005</c:v>
                </c:pt>
                <c:pt idx="7764">
                  <c:v>38.82</c:v>
                </c:pt>
                <c:pt idx="7765">
                  <c:v>38.825000000000003</c:v>
                </c:pt>
                <c:pt idx="7766">
                  <c:v>38.830000000000005</c:v>
                </c:pt>
                <c:pt idx="7767">
                  <c:v>38.835000000000001</c:v>
                </c:pt>
                <c:pt idx="7768">
                  <c:v>38.840000000000003</c:v>
                </c:pt>
                <c:pt idx="7769">
                  <c:v>38.844999999999999</c:v>
                </c:pt>
                <c:pt idx="7770">
                  <c:v>38.85</c:v>
                </c:pt>
                <c:pt idx="7771">
                  <c:v>38.855000000000004</c:v>
                </c:pt>
                <c:pt idx="7772">
                  <c:v>38.86</c:v>
                </c:pt>
                <c:pt idx="7773">
                  <c:v>38.865000000000002</c:v>
                </c:pt>
                <c:pt idx="7774">
                  <c:v>38.869999999999997</c:v>
                </c:pt>
                <c:pt idx="7775">
                  <c:v>38.875</c:v>
                </c:pt>
                <c:pt idx="7776">
                  <c:v>38.880000000000003</c:v>
                </c:pt>
                <c:pt idx="7777">
                  <c:v>38.884999999999998</c:v>
                </c:pt>
                <c:pt idx="7778">
                  <c:v>38.89</c:v>
                </c:pt>
                <c:pt idx="7779">
                  <c:v>38.894999999999996</c:v>
                </c:pt>
                <c:pt idx="7780">
                  <c:v>38.9</c:v>
                </c:pt>
                <c:pt idx="7781">
                  <c:v>38.905000000000001</c:v>
                </c:pt>
                <c:pt idx="7782">
                  <c:v>38.909999999999997</c:v>
                </c:pt>
                <c:pt idx="7783">
                  <c:v>38.914999999999999</c:v>
                </c:pt>
                <c:pt idx="7784">
                  <c:v>38.919999999999995</c:v>
                </c:pt>
                <c:pt idx="7785">
                  <c:v>38.924999999999997</c:v>
                </c:pt>
                <c:pt idx="7786">
                  <c:v>38.93</c:v>
                </c:pt>
                <c:pt idx="7787">
                  <c:v>38.934999999999995</c:v>
                </c:pt>
                <c:pt idx="7788">
                  <c:v>38.940000000000005</c:v>
                </c:pt>
                <c:pt idx="7789">
                  <c:v>38.945</c:v>
                </c:pt>
                <c:pt idx="7790">
                  <c:v>38.950000000000003</c:v>
                </c:pt>
                <c:pt idx="7791">
                  <c:v>38.955000000000005</c:v>
                </c:pt>
                <c:pt idx="7792">
                  <c:v>38.96</c:v>
                </c:pt>
                <c:pt idx="7793">
                  <c:v>38.965000000000003</c:v>
                </c:pt>
                <c:pt idx="7794">
                  <c:v>38.97</c:v>
                </c:pt>
                <c:pt idx="7795">
                  <c:v>38.975000000000001</c:v>
                </c:pt>
                <c:pt idx="7796">
                  <c:v>38.980000000000004</c:v>
                </c:pt>
                <c:pt idx="7797">
                  <c:v>38.984999999999999</c:v>
                </c:pt>
                <c:pt idx="7798">
                  <c:v>38.99</c:v>
                </c:pt>
                <c:pt idx="7799">
                  <c:v>38.994999999999997</c:v>
                </c:pt>
                <c:pt idx="7800">
                  <c:v>39</c:v>
                </c:pt>
                <c:pt idx="7801">
                  <c:v>39.005000000000003</c:v>
                </c:pt>
                <c:pt idx="7802">
                  <c:v>39.01</c:v>
                </c:pt>
                <c:pt idx="7803">
                  <c:v>39.015000000000001</c:v>
                </c:pt>
                <c:pt idx="7804">
                  <c:v>39.019999999999996</c:v>
                </c:pt>
                <c:pt idx="7805">
                  <c:v>39.024999999999999</c:v>
                </c:pt>
                <c:pt idx="7806">
                  <c:v>39.03</c:v>
                </c:pt>
                <c:pt idx="7807">
                  <c:v>39.034999999999997</c:v>
                </c:pt>
                <c:pt idx="7808">
                  <c:v>39.04</c:v>
                </c:pt>
                <c:pt idx="7809">
                  <c:v>39.044999999999995</c:v>
                </c:pt>
                <c:pt idx="7810">
                  <c:v>39.049999999999997</c:v>
                </c:pt>
                <c:pt idx="7811">
                  <c:v>39.055</c:v>
                </c:pt>
                <c:pt idx="7812">
                  <c:v>39.059999999999995</c:v>
                </c:pt>
                <c:pt idx="7813">
                  <c:v>39.065000000000005</c:v>
                </c:pt>
                <c:pt idx="7814">
                  <c:v>39.07</c:v>
                </c:pt>
                <c:pt idx="7815">
                  <c:v>39.075000000000003</c:v>
                </c:pt>
                <c:pt idx="7816">
                  <c:v>39.080000000000005</c:v>
                </c:pt>
                <c:pt idx="7817">
                  <c:v>39.085000000000001</c:v>
                </c:pt>
                <c:pt idx="7818">
                  <c:v>39.090000000000003</c:v>
                </c:pt>
                <c:pt idx="7819">
                  <c:v>39.094999999999999</c:v>
                </c:pt>
                <c:pt idx="7820">
                  <c:v>39.1</c:v>
                </c:pt>
                <c:pt idx="7821">
                  <c:v>39.105000000000004</c:v>
                </c:pt>
                <c:pt idx="7822">
                  <c:v>39.11</c:v>
                </c:pt>
                <c:pt idx="7823">
                  <c:v>39.115000000000002</c:v>
                </c:pt>
                <c:pt idx="7824">
                  <c:v>39.119999999999997</c:v>
                </c:pt>
                <c:pt idx="7825">
                  <c:v>39.125</c:v>
                </c:pt>
                <c:pt idx="7826">
                  <c:v>39.130000000000003</c:v>
                </c:pt>
                <c:pt idx="7827">
                  <c:v>39.134999999999998</c:v>
                </c:pt>
                <c:pt idx="7828">
                  <c:v>39.14</c:v>
                </c:pt>
                <c:pt idx="7829">
                  <c:v>39.144999999999996</c:v>
                </c:pt>
                <c:pt idx="7830">
                  <c:v>39.15</c:v>
                </c:pt>
                <c:pt idx="7831">
                  <c:v>39.155000000000001</c:v>
                </c:pt>
                <c:pt idx="7832">
                  <c:v>39.159999999999997</c:v>
                </c:pt>
                <c:pt idx="7833">
                  <c:v>39.164999999999999</c:v>
                </c:pt>
                <c:pt idx="7834">
                  <c:v>39.169999999999995</c:v>
                </c:pt>
                <c:pt idx="7835">
                  <c:v>39.174999999999997</c:v>
                </c:pt>
                <c:pt idx="7836">
                  <c:v>39.18</c:v>
                </c:pt>
                <c:pt idx="7837">
                  <c:v>39.184999999999995</c:v>
                </c:pt>
                <c:pt idx="7838">
                  <c:v>39.190000000000005</c:v>
                </c:pt>
                <c:pt idx="7839">
                  <c:v>39.195</c:v>
                </c:pt>
                <c:pt idx="7840">
                  <c:v>39.200000000000003</c:v>
                </c:pt>
                <c:pt idx="7841">
                  <c:v>39.205000000000005</c:v>
                </c:pt>
                <c:pt idx="7842">
                  <c:v>39.21</c:v>
                </c:pt>
                <c:pt idx="7843">
                  <c:v>39.215000000000003</c:v>
                </c:pt>
                <c:pt idx="7844">
                  <c:v>39.22</c:v>
                </c:pt>
                <c:pt idx="7845">
                  <c:v>39.225000000000001</c:v>
                </c:pt>
                <c:pt idx="7846">
                  <c:v>39.230000000000004</c:v>
                </c:pt>
                <c:pt idx="7847">
                  <c:v>39.234999999999999</c:v>
                </c:pt>
                <c:pt idx="7848">
                  <c:v>39.24</c:v>
                </c:pt>
                <c:pt idx="7849">
                  <c:v>39.244999999999997</c:v>
                </c:pt>
                <c:pt idx="7850">
                  <c:v>39.25</c:v>
                </c:pt>
                <c:pt idx="7851">
                  <c:v>39.255000000000003</c:v>
                </c:pt>
                <c:pt idx="7852">
                  <c:v>39.26</c:v>
                </c:pt>
                <c:pt idx="7853">
                  <c:v>39.265000000000001</c:v>
                </c:pt>
                <c:pt idx="7854">
                  <c:v>39.269999999999996</c:v>
                </c:pt>
                <c:pt idx="7855">
                  <c:v>39.274999999999999</c:v>
                </c:pt>
                <c:pt idx="7856">
                  <c:v>39.28</c:v>
                </c:pt>
                <c:pt idx="7857">
                  <c:v>39.284999999999997</c:v>
                </c:pt>
                <c:pt idx="7858">
                  <c:v>39.29</c:v>
                </c:pt>
                <c:pt idx="7859">
                  <c:v>39.294999999999995</c:v>
                </c:pt>
                <c:pt idx="7860">
                  <c:v>39.299999999999997</c:v>
                </c:pt>
                <c:pt idx="7861">
                  <c:v>39.305</c:v>
                </c:pt>
                <c:pt idx="7862">
                  <c:v>39.309999999999995</c:v>
                </c:pt>
                <c:pt idx="7863">
                  <c:v>39.315000000000005</c:v>
                </c:pt>
                <c:pt idx="7864">
                  <c:v>39.32</c:v>
                </c:pt>
                <c:pt idx="7865">
                  <c:v>39.325000000000003</c:v>
                </c:pt>
                <c:pt idx="7866">
                  <c:v>39.330000000000005</c:v>
                </c:pt>
                <c:pt idx="7867">
                  <c:v>39.335000000000001</c:v>
                </c:pt>
                <c:pt idx="7868">
                  <c:v>39.340000000000003</c:v>
                </c:pt>
                <c:pt idx="7869">
                  <c:v>39.344999999999999</c:v>
                </c:pt>
                <c:pt idx="7870">
                  <c:v>39.35</c:v>
                </c:pt>
                <c:pt idx="7871">
                  <c:v>39.355000000000004</c:v>
                </c:pt>
                <c:pt idx="7872">
                  <c:v>39.36</c:v>
                </c:pt>
                <c:pt idx="7873">
                  <c:v>39.365000000000002</c:v>
                </c:pt>
                <c:pt idx="7874">
                  <c:v>39.369999999999997</c:v>
                </c:pt>
                <c:pt idx="7875">
                  <c:v>39.375</c:v>
                </c:pt>
                <c:pt idx="7876">
                  <c:v>39.380000000000003</c:v>
                </c:pt>
                <c:pt idx="7877">
                  <c:v>39.384999999999998</c:v>
                </c:pt>
                <c:pt idx="7878">
                  <c:v>39.39</c:v>
                </c:pt>
                <c:pt idx="7879">
                  <c:v>39.394999999999996</c:v>
                </c:pt>
                <c:pt idx="7880">
                  <c:v>39.4</c:v>
                </c:pt>
                <c:pt idx="7881">
                  <c:v>39.405000000000001</c:v>
                </c:pt>
                <c:pt idx="7882">
                  <c:v>39.409999999999997</c:v>
                </c:pt>
                <c:pt idx="7883">
                  <c:v>39.414999999999999</c:v>
                </c:pt>
                <c:pt idx="7884">
                  <c:v>39.419999999999995</c:v>
                </c:pt>
                <c:pt idx="7885">
                  <c:v>39.424999999999997</c:v>
                </c:pt>
                <c:pt idx="7886">
                  <c:v>39.43</c:v>
                </c:pt>
                <c:pt idx="7887">
                  <c:v>39.434999999999995</c:v>
                </c:pt>
                <c:pt idx="7888">
                  <c:v>39.440000000000005</c:v>
                </c:pt>
                <c:pt idx="7889">
                  <c:v>39.445</c:v>
                </c:pt>
                <c:pt idx="7890">
                  <c:v>39.450000000000003</c:v>
                </c:pt>
                <c:pt idx="7891">
                  <c:v>39.455000000000005</c:v>
                </c:pt>
                <c:pt idx="7892">
                  <c:v>39.46</c:v>
                </c:pt>
                <c:pt idx="7893">
                  <c:v>39.465000000000003</c:v>
                </c:pt>
                <c:pt idx="7894">
                  <c:v>39.47</c:v>
                </c:pt>
                <c:pt idx="7895">
                  <c:v>39.475000000000001</c:v>
                </c:pt>
                <c:pt idx="7896">
                  <c:v>39.480000000000004</c:v>
                </c:pt>
                <c:pt idx="7897">
                  <c:v>39.484999999999999</c:v>
                </c:pt>
                <c:pt idx="7898">
                  <c:v>39.49</c:v>
                </c:pt>
                <c:pt idx="7899">
                  <c:v>39.494999999999997</c:v>
                </c:pt>
                <c:pt idx="7900">
                  <c:v>39.5</c:v>
                </c:pt>
                <c:pt idx="7901">
                  <c:v>39.505000000000003</c:v>
                </c:pt>
                <c:pt idx="7902">
                  <c:v>39.51</c:v>
                </c:pt>
                <c:pt idx="7903">
                  <c:v>39.515000000000001</c:v>
                </c:pt>
                <c:pt idx="7904">
                  <c:v>39.519999999999996</c:v>
                </c:pt>
                <c:pt idx="7905">
                  <c:v>39.524999999999999</c:v>
                </c:pt>
                <c:pt idx="7906">
                  <c:v>39.53</c:v>
                </c:pt>
                <c:pt idx="7907">
                  <c:v>39.534999999999997</c:v>
                </c:pt>
                <c:pt idx="7908">
                  <c:v>39.54</c:v>
                </c:pt>
                <c:pt idx="7909">
                  <c:v>39.544999999999995</c:v>
                </c:pt>
                <c:pt idx="7910">
                  <c:v>39.549999999999997</c:v>
                </c:pt>
                <c:pt idx="7911">
                  <c:v>39.555</c:v>
                </c:pt>
                <c:pt idx="7912">
                  <c:v>39.559999999999995</c:v>
                </c:pt>
                <c:pt idx="7913">
                  <c:v>39.565000000000005</c:v>
                </c:pt>
                <c:pt idx="7914">
                  <c:v>39.57</c:v>
                </c:pt>
                <c:pt idx="7915">
                  <c:v>39.575000000000003</c:v>
                </c:pt>
                <c:pt idx="7916">
                  <c:v>39.580000000000005</c:v>
                </c:pt>
                <c:pt idx="7917">
                  <c:v>39.585000000000001</c:v>
                </c:pt>
                <c:pt idx="7918">
                  <c:v>39.590000000000003</c:v>
                </c:pt>
                <c:pt idx="7919">
                  <c:v>39.594999999999999</c:v>
                </c:pt>
                <c:pt idx="7920">
                  <c:v>39.6</c:v>
                </c:pt>
                <c:pt idx="7921">
                  <c:v>39.605000000000004</c:v>
                </c:pt>
                <c:pt idx="7922">
                  <c:v>39.61</c:v>
                </c:pt>
                <c:pt idx="7923">
                  <c:v>39.615000000000002</c:v>
                </c:pt>
                <c:pt idx="7924">
                  <c:v>39.619999999999997</c:v>
                </c:pt>
                <c:pt idx="7925">
                  <c:v>39.625</c:v>
                </c:pt>
                <c:pt idx="7926">
                  <c:v>39.630000000000003</c:v>
                </c:pt>
                <c:pt idx="7927">
                  <c:v>39.634999999999998</c:v>
                </c:pt>
                <c:pt idx="7928">
                  <c:v>39.64</c:v>
                </c:pt>
                <c:pt idx="7929">
                  <c:v>39.644999999999996</c:v>
                </c:pt>
                <c:pt idx="7930">
                  <c:v>39.65</c:v>
                </c:pt>
                <c:pt idx="7931">
                  <c:v>39.655000000000001</c:v>
                </c:pt>
                <c:pt idx="7932">
                  <c:v>39.659999999999997</c:v>
                </c:pt>
                <c:pt idx="7933">
                  <c:v>39.664999999999999</c:v>
                </c:pt>
                <c:pt idx="7934">
                  <c:v>39.669999999999995</c:v>
                </c:pt>
                <c:pt idx="7935">
                  <c:v>39.674999999999997</c:v>
                </c:pt>
                <c:pt idx="7936">
                  <c:v>39.68</c:v>
                </c:pt>
                <c:pt idx="7937">
                  <c:v>39.684999999999995</c:v>
                </c:pt>
                <c:pt idx="7938">
                  <c:v>39.690000000000005</c:v>
                </c:pt>
                <c:pt idx="7939">
                  <c:v>39.695</c:v>
                </c:pt>
                <c:pt idx="7940">
                  <c:v>39.700000000000003</c:v>
                </c:pt>
                <c:pt idx="7941">
                  <c:v>39.705000000000005</c:v>
                </c:pt>
                <c:pt idx="7942">
                  <c:v>39.71</c:v>
                </c:pt>
                <c:pt idx="7943">
                  <c:v>39.715000000000003</c:v>
                </c:pt>
                <c:pt idx="7944">
                  <c:v>39.72</c:v>
                </c:pt>
                <c:pt idx="7945">
                  <c:v>39.725000000000001</c:v>
                </c:pt>
                <c:pt idx="7946">
                  <c:v>39.730000000000004</c:v>
                </c:pt>
                <c:pt idx="7947">
                  <c:v>39.734999999999999</c:v>
                </c:pt>
                <c:pt idx="7948">
                  <c:v>39.74</c:v>
                </c:pt>
                <c:pt idx="7949">
                  <c:v>39.744999999999997</c:v>
                </c:pt>
                <c:pt idx="7950">
                  <c:v>39.75</c:v>
                </c:pt>
                <c:pt idx="7951">
                  <c:v>39.755000000000003</c:v>
                </c:pt>
                <c:pt idx="7952">
                  <c:v>39.76</c:v>
                </c:pt>
                <c:pt idx="7953">
                  <c:v>39.765000000000001</c:v>
                </c:pt>
                <c:pt idx="7954">
                  <c:v>39.769999999999996</c:v>
                </c:pt>
                <c:pt idx="7955">
                  <c:v>39.774999999999999</c:v>
                </c:pt>
                <c:pt idx="7956">
                  <c:v>39.78</c:v>
                </c:pt>
                <c:pt idx="7957">
                  <c:v>39.784999999999997</c:v>
                </c:pt>
                <c:pt idx="7958">
                  <c:v>39.79</c:v>
                </c:pt>
                <c:pt idx="7959">
                  <c:v>39.794999999999995</c:v>
                </c:pt>
                <c:pt idx="7960">
                  <c:v>39.799999999999997</c:v>
                </c:pt>
                <c:pt idx="7961">
                  <c:v>39.805</c:v>
                </c:pt>
                <c:pt idx="7962">
                  <c:v>39.809999999999995</c:v>
                </c:pt>
                <c:pt idx="7963">
                  <c:v>39.815000000000005</c:v>
                </c:pt>
                <c:pt idx="7964">
                  <c:v>39.82</c:v>
                </c:pt>
                <c:pt idx="7965">
                  <c:v>39.825000000000003</c:v>
                </c:pt>
                <c:pt idx="7966">
                  <c:v>39.830000000000005</c:v>
                </c:pt>
                <c:pt idx="7967">
                  <c:v>39.835000000000001</c:v>
                </c:pt>
                <c:pt idx="7968">
                  <c:v>39.840000000000003</c:v>
                </c:pt>
                <c:pt idx="7969">
                  <c:v>39.844999999999999</c:v>
                </c:pt>
                <c:pt idx="7970">
                  <c:v>39.85</c:v>
                </c:pt>
                <c:pt idx="7971">
                  <c:v>39.855000000000004</c:v>
                </c:pt>
                <c:pt idx="7972">
                  <c:v>39.86</c:v>
                </c:pt>
                <c:pt idx="7973">
                  <c:v>39.865000000000002</c:v>
                </c:pt>
                <c:pt idx="7974">
                  <c:v>39.869999999999997</c:v>
                </c:pt>
                <c:pt idx="7975">
                  <c:v>39.875</c:v>
                </c:pt>
                <c:pt idx="7976">
                  <c:v>39.880000000000003</c:v>
                </c:pt>
                <c:pt idx="7977">
                  <c:v>39.884999999999998</c:v>
                </c:pt>
                <c:pt idx="7978">
                  <c:v>39.89</c:v>
                </c:pt>
                <c:pt idx="7979">
                  <c:v>39.894999999999996</c:v>
                </c:pt>
                <c:pt idx="7980">
                  <c:v>39.9</c:v>
                </c:pt>
                <c:pt idx="7981">
                  <c:v>39.905000000000001</c:v>
                </c:pt>
                <c:pt idx="7982">
                  <c:v>39.909999999999997</c:v>
                </c:pt>
                <c:pt idx="7983">
                  <c:v>39.914999999999999</c:v>
                </c:pt>
                <c:pt idx="7984">
                  <c:v>39.919999999999995</c:v>
                </c:pt>
                <c:pt idx="7985">
                  <c:v>39.924999999999997</c:v>
                </c:pt>
                <c:pt idx="7986">
                  <c:v>39.93</c:v>
                </c:pt>
                <c:pt idx="7987">
                  <c:v>39.934999999999995</c:v>
                </c:pt>
                <c:pt idx="7988">
                  <c:v>39.940000000000005</c:v>
                </c:pt>
                <c:pt idx="7989">
                  <c:v>39.945</c:v>
                </c:pt>
                <c:pt idx="7990">
                  <c:v>39.950000000000003</c:v>
                </c:pt>
                <c:pt idx="7991">
                  <c:v>39.955000000000005</c:v>
                </c:pt>
                <c:pt idx="7992">
                  <c:v>39.96</c:v>
                </c:pt>
                <c:pt idx="7993">
                  <c:v>39.965000000000003</c:v>
                </c:pt>
                <c:pt idx="7994">
                  <c:v>39.97</c:v>
                </c:pt>
                <c:pt idx="7995">
                  <c:v>39.975000000000001</c:v>
                </c:pt>
                <c:pt idx="7996">
                  <c:v>39.980000000000004</c:v>
                </c:pt>
                <c:pt idx="7997">
                  <c:v>39.984999999999999</c:v>
                </c:pt>
                <c:pt idx="7998">
                  <c:v>39.99</c:v>
                </c:pt>
                <c:pt idx="7999">
                  <c:v>39.994999999999997</c:v>
                </c:pt>
                <c:pt idx="8000">
                  <c:v>40</c:v>
                </c:pt>
                <c:pt idx="8001">
                  <c:v>40.005000000000003</c:v>
                </c:pt>
                <c:pt idx="8002">
                  <c:v>40.01</c:v>
                </c:pt>
                <c:pt idx="8003">
                  <c:v>40.015000000000001</c:v>
                </c:pt>
                <c:pt idx="8004">
                  <c:v>40.019999999999996</c:v>
                </c:pt>
                <c:pt idx="8005">
                  <c:v>40.024999999999999</c:v>
                </c:pt>
                <c:pt idx="8006">
                  <c:v>40.03</c:v>
                </c:pt>
                <c:pt idx="8007">
                  <c:v>40.034999999999997</c:v>
                </c:pt>
                <c:pt idx="8008">
                  <c:v>40.04</c:v>
                </c:pt>
                <c:pt idx="8009">
                  <c:v>40.044999999999995</c:v>
                </c:pt>
                <c:pt idx="8010">
                  <c:v>40.049999999999997</c:v>
                </c:pt>
                <c:pt idx="8011">
                  <c:v>40.055</c:v>
                </c:pt>
                <c:pt idx="8012">
                  <c:v>40.059999999999995</c:v>
                </c:pt>
                <c:pt idx="8013">
                  <c:v>40.065000000000005</c:v>
                </c:pt>
                <c:pt idx="8014">
                  <c:v>40.07</c:v>
                </c:pt>
                <c:pt idx="8015">
                  <c:v>40.075000000000003</c:v>
                </c:pt>
                <c:pt idx="8016">
                  <c:v>40.080000000000005</c:v>
                </c:pt>
                <c:pt idx="8017">
                  <c:v>40.085000000000001</c:v>
                </c:pt>
                <c:pt idx="8018">
                  <c:v>40.090000000000003</c:v>
                </c:pt>
                <c:pt idx="8019">
                  <c:v>40.094999999999999</c:v>
                </c:pt>
                <c:pt idx="8020">
                  <c:v>40.1</c:v>
                </c:pt>
                <c:pt idx="8021">
                  <c:v>40.105000000000004</c:v>
                </c:pt>
                <c:pt idx="8022">
                  <c:v>40.11</c:v>
                </c:pt>
                <c:pt idx="8023">
                  <c:v>40.115000000000002</c:v>
                </c:pt>
                <c:pt idx="8024">
                  <c:v>40.119999999999997</c:v>
                </c:pt>
                <c:pt idx="8025">
                  <c:v>40.125</c:v>
                </c:pt>
                <c:pt idx="8026">
                  <c:v>40.130000000000003</c:v>
                </c:pt>
                <c:pt idx="8027">
                  <c:v>40.134999999999998</c:v>
                </c:pt>
                <c:pt idx="8028">
                  <c:v>40.14</c:v>
                </c:pt>
                <c:pt idx="8029">
                  <c:v>40.144999999999996</c:v>
                </c:pt>
                <c:pt idx="8030">
                  <c:v>40.15</c:v>
                </c:pt>
                <c:pt idx="8031">
                  <c:v>40.155000000000001</c:v>
                </c:pt>
                <c:pt idx="8032">
                  <c:v>40.159999999999997</c:v>
                </c:pt>
                <c:pt idx="8033">
                  <c:v>40.164999999999999</c:v>
                </c:pt>
                <c:pt idx="8034">
                  <c:v>40.169999999999995</c:v>
                </c:pt>
                <c:pt idx="8035">
                  <c:v>40.174999999999997</c:v>
                </c:pt>
                <c:pt idx="8036">
                  <c:v>40.18</c:v>
                </c:pt>
                <c:pt idx="8037">
                  <c:v>40.184999999999995</c:v>
                </c:pt>
                <c:pt idx="8038">
                  <c:v>40.190000000000005</c:v>
                </c:pt>
                <c:pt idx="8039">
                  <c:v>40.195</c:v>
                </c:pt>
                <c:pt idx="8040">
                  <c:v>40.200000000000003</c:v>
                </c:pt>
                <c:pt idx="8041">
                  <c:v>40.205000000000005</c:v>
                </c:pt>
                <c:pt idx="8042">
                  <c:v>40.21</c:v>
                </c:pt>
                <c:pt idx="8043">
                  <c:v>40.215000000000003</c:v>
                </c:pt>
                <c:pt idx="8044">
                  <c:v>40.22</c:v>
                </c:pt>
                <c:pt idx="8045">
                  <c:v>40.225000000000001</c:v>
                </c:pt>
                <c:pt idx="8046">
                  <c:v>40.230000000000004</c:v>
                </c:pt>
                <c:pt idx="8047">
                  <c:v>40.234999999999999</c:v>
                </c:pt>
                <c:pt idx="8048">
                  <c:v>40.24</c:v>
                </c:pt>
                <c:pt idx="8049">
                  <c:v>40.244999999999997</c:v>
                </c:pt>
                <c:pt idx="8050">
                  <c:v>40.25</c:v>
                </c:pt>
                <c:pt idx="8051">
                  <c:v>40.255000000000003</c:v>
                </c:pt>
                <c:pt idx="8052">
                  <c:v>40.26</c:v>
                </c:pt>
                <c:pt idx="8053">
                  <c:v>40.265000000000001</c:v>
                </c:pt>
                <c:pt idx="8054">
                  <c:v>40.269999999999996</c:v>
                </c:pt>
                <c:pt idx="8055">
                  <c:v>40.274999999999999</c:v>
                </c:pt>
                <c:pt idx="8056">
                  <c:v>40.28</c:v>
                </c:pt>
                <c:pt idx="8057">
                  <c:v>40.284999999999997</c:v>
                </c:pt>
                <c:pt idx="8058">
                  <c:v>40.29</c:v>
                </c:pt>
                <c:pt idx="8059">
                  <c:v>40.294999999999995</c:v>
                </c:pt>
                <c:pt idx="8060">
                  <c:v>40.299999999999997</c:v>
                </c:pt>
                <c:pt idx="8061">
                  <c:v>40.305</c:v>
                </c:pt>
                <c:pt idx="8062">
                  <c:v>40.309999999999995</c:v>
                </c:pt>
                <c:pt idx="8063">
                  <c:v>40.315000000000005</c:v>
                </c:pt>
                <c:pt idx="8064">
                  <c:v>40.32</c:v>
                </c:pt>
                <c:pt idx="8065">
                  <c:v>40.325000000000003</c:v>
                </c:pt>
                <c:pt idx="8066">
                  <c:v>40.330000000000005</c:v>
                </c:pt>
                <c:pt idx="8067">
                  <c:v>40.335000000000001</c:v>
                </c:pt>
                <c:pt idx="8068">
                  <c:v>40.340000000000003</c:v>
                </c:pt>
                <c:pt idx="8069">
                  <c:v>40.344999999999999</c:v>
                </c:pt>
                <c:pt idx="8070">
                  <c:v>40.35</c:v>
                </c:pt>
                <c:pt idx="8071">
                  <c:v>40.355000000000004</c:v>
                </c:pt>
                <c:pt idx="8072">
                  <c:v>40.36</c:v>
                </c:pt>
                <c:pt idx="8073">
                  <c:v>40.365000000000002</c:v>
                </c:pt>
                <c:pt idx="8074">
                  <c:v>40.369999999999997</c:v>
                </c:pt>
                <c:pt idx="8075">
                  <c:v>40.375</c:v>
                </c:pt>
                <c:pt idx="8076">
                  <c:v>40.380000000000003</c:v>
                </c:pt>
                <c:pt idx="8077">
                  <c:v>40.384999999999998</c:v>
                </c:pt>
                <c:pt idx="8078">
                  <c:v>40.39</c:v>
                </c:pt>
                <c:pt idx="8079">
                  <c:v>40.394999999999996</c:v>
                </c:pt>
                <c:pt idx="8080">
                  <c:v>40.4</c:v>
                </c:pt>
                <c:pt idx="8081">
                  <c:v>40.405000000000001</c:v>
                </c:pt>
                <c:pt idx="8082">
                  <c:v>40.409999999999997</c:v>
                </c:pt>
                <c:pt idx="8083">
                  <c:v>40.414999999999999</c:v>
                </c:pt>
                <c:pt idx="8084">
                  <c:v>40.419999999999995</c:v>
                </c:pt>
                <c:pt idx="8085">
                  <c:v>40.424999999999997</c:v>
                </c:pt>
                <c:pt idx="8086">
                  <c:v>40.43</c:v>
                </c:pt>
                <c:pt idx="8087">
                  <c:v>40.434999999999995</c:v>
                </c:pt>
                <c:pt idx="8088">
                  <c:v>40.440000000000005</c:v>
                </c:pt>
                <c:pt idx="8089">
                  <c:v>40.445</c:v>
                </c:pt>
                <c:pt idx="8090">
                  <c:v>40.450000000000003</c:v>
                </c:pt>
                <c:pt idx="8091">
                  <c:v>40.455000000000005</c:v>
                </c:pt>
                <c:pt idx="8092">
                  <c:v>40.46</c:v>
                </c:pt>
                <c:pt idx="8093">
                  <c:v>40.465000000000003</c:v>
                </c:pt>
                <c:pt idx="8094">
                  <c:v>40.47</c:v>
                </c:pt>
                <c:pt idx="8095">
                  <c:v>40.475000000000001</c:v>
                </c:pt>
                <c:pt idx="8096">
                  <c:v>40.480000000000004</c:v>
                </c:pt>
                <c:pt idx="8097">
                  <c:v>40.484999999999999</c:v>
                </c:pt>
                <c:pt idx="8098">
                  <c:v>40.49</c:v>
                </c:pt>
                <c:pt idx="8099">
                  <c:v>40.494999999999997</c:v>
                </c:pt>
                <c:pt idx="8100">
                  <c:v>40.5</c:v>
                </c:pt>
                <c:pt idx="8101">
                  <c:v>40.505000000000003</c:v>
                </c:pt>
                <c:pt idx="8102">
                  <c:v>40.51</c:v>
                </c:pt>
                <c:pt idx="8103">
                  <c:v>40.515000000000001</c:v>
                </c:pt>
                <c:pt idx="8104">
                  <c:v>40.519999999999996</c:v>
                </c:pt>
                <c:pt idx="8105">
                  <c:v>40.524999999999999</c:v>
                </c:pt>
                <c:pt idx="8106">
                  <c:v>40.53</c:v>
                </c:pt>
                <c:pt idx="8107">
                  <c:v>40.534999999999997</c:v>
                </c:pt>
                <c:pt idx="8108">
                  <c:v>40.54</c:v>
                </c:pt>
                <c:pt idx="8109">
                  <c:v>40.544999999999995</c:v>
                </c:pt>
                <c:pt idx="8110">
                  <c:v>40.549999999999997</c:v>
                </c:pt>
                <c:pt idx="8111">
                  <c:v>40.555</c:v>
                </c:pt>
                <c:pt idx="8112">
                  <c:v>40.559999999999995</c:v>
                </c:pt>
                <c:pt idx="8113">
                  <c:v>40.565000000000005</c:v>
                </c:pt>
                <c:pt idx="8114">
                  <c:v>40.57</c:v>
                </c:pt>
                <c:pt idx="8115">
                  <c:v>40.575000000000003</c:v>
                </c:pt>
                <c:pt idx="8116">
                  <c:v>40.580000000000005</c:v>
                </c:pt>
                <c:pt idx="8117">
                  <c:v>40.585000000000001</c:v>
                </c:pt>
                <c:pt idx="8118">
                  <c:v>40.590000000000003</c:v>
                </c:pt>
                <c:pt idx="8119">
                  <c:v>40.594999999999999</c:v>
                </c:pt>
                <c:pt idx="8120">
                  <c:v>40.6</c:v>
                </c:pt>
                <c:pt idx="8121">
                  <c:v>40.605000000000004</c:v>
                </c:pt>
                <c:pt idx="8122">
                  <c:v>40.61</c:v>
                </c:pt>
                <c:pt idx="8123">
                  <c:v>40.615000000000002</c:v>
                </c:pt>
                <c:pt idx="8124">
                  <c:v>40.619999999999997</c:v>
                </c:pt>
                <c:pt idx="8125">
                  <c:v>40.625</c:v>
                </c:pt>
                <c:pt idx="8126">
                  <c:v>40.630000000000003</c:v>
                </c:pt>
                <c:pt idx="8127">
                  <c:v>40.634999999999998</c:v>
                </c:pt>
                <c:pt idx="8128">
                  <c:v>40.64</c:v>
                </c:pt>
                <c:pt idx="8129">
                  <c:v>40.644999999999996</c:v>
                </c:pt>
                <c:pt idx="8130">
                  <c:v>40.65</c:v>
                </c:pt>
                <c:pt idx="8131">
                  <c:v>40.655000000000001</c:v>
                </c:pt>
                <c:pt idx="8132">
                  <c:v>40.659999999999997</c:v>
                </c:pt>
                <c:pt idx="8133">
                  <c:v>40.664999999999999</c:v>
                </c:pt>
                <c:pt idx="8134">
                  <c:v>40.669999999999995</c:v>
                </c:pt>
                <c:pt idx="8135">
                  <c:v>40.674999999999997</c:v>
                </c:pt>
                <c:pt idx="8136">
                  <c:v>40.68</c:v>
                </c:pt>
                <c:pt idx="8137">
                  <c:v>40.684999999999995</c:v>
                </c:pt>
                <c:pt idx="8138">
                  <c:v>40.690000000000005</c:v>
                </c:pt>
                <c:pt idx="8139">
                  <c:v>40.695</c:v>
                </c:pt>
                <c:pt idx="8140">
                  <c:v>40.700000000000003</c:v>
                </c:pt>
                <c:pt idx="8141">
                  <c:v>40.705000000000005</c:v>
                </c:pt>
                <c:pt idx="8142">
                  <c:v>40.71</c:v>
                </c:pt>
                <c:pt idx="8143">
                  <c:v>40.715000000000003</c:v>
                </c:pt>
                <c:pt idx="8144">
                  <c:v>40.72</c:v>
                </c:pt>
                <c:pt idx="8145">
                  <c:v>40.725000000000001</c:v>
                </c:pt>
                <c:pt idx="8146">
                  <c:v>40.730000000000004</c:v>
                </c:pt>
                <c:pt idx="8147">
                  <c:v>40.734999999999999</c:v>
                </c:pt>
                <c:pt idx="8148">
                  <c:v>40.74</c:v>
                </c:pt>
                <c:pt idx="8149">
                  <c:v>40.744999999999997</c:v>
                </c:pt>
                <c:pt idx="8150">
                  <c:v>40.75</c:v>
                </c:pt>
                <c:pt idx="8151">
                  <c:v>40.755000000000003</c:v>
                </c:pt>
                <c:pt idx="8152">
                  <c:v>40.76</c:v>
                </c:pt>
                <c:pt idx="8153">
                  <c:v>40.765000000000001</c:v>
                </c:pt>
                <c:pt idx="8154">
                  <c:v>40.769999999999996</c:v>
                </c:pt>
                <c:pt idx="8155">
                  <c:v>40.774999999999999</c:v>
                </c:pt>
                <c:pt idx="8156">
                  <c:v>40.78</c:v>
                </c:pt>
                <c:pt idx="8157">
                  <c:v>40.784999999999997</c:v>
                </c:pt>
                <c:pt idx="8158">
                  <c:v>40.79</c:v>
                </c:pt>
                <c:pt idx="8159">
                  <c:v>40.794999999999995</c:v>
                </c:pt>
                <c:pt idx="8160">
                  <c:v>40.799999999999997</c:v>
                </c:pt>
                <c:pt idx="8161">
                  <c:v>40.805</c:v>
                </c:pt>
                <c:pt idx="8162">
                  <c:v>40.809999999999995</c:v>
                </c:pt>
                <c:pt idx="8163">
                  <c:v>40.815000000000005</c:v>
                </c:pt>
                <c:pt idx="8164">
                  <c:v>40.82</c:v>
                </c:pt>
                <c:pt idx="8165">
                  <c:v>40.825000000000003</c:v>
                </c:pt>
                <c:pt idx="8166">
                  <c:v>40.830000000000005</c:v>
                </c:pt>
                <c:pt idx="8167">
                  <c:v>40.835000000000001</c:v>
                </c:pt>
                <c:pt idx="8168">
                  <c:v>40.840000000000003</c:v>
                </c:pt>
                <c:pt idx="8169">
                  <c:v>40.844999999999999</c:v>
                </c:pt>
                <c:pt idx="8170">
                  <c:v>40.85</c:v>
                </c:pt>
                <c:pt idx="8171">
                  <c:v>40.855000000000004</c:v>
                </c:pt>
                <c:pt idx="8172">
                  <c:v>40.86</c:v>
                </c:pt>
                <c:pt idx="8173">
                  <c:v>40.865000000000002</c:v>
                </c:pt>
                <c:pt idx="8174">
                  <c:v>40.869999999999997</c:v>
                </c:pt>
                <c:pt idx="8175">
                  <c:v>40.875</c:v>
                </c:pt>
                <c:pt idx="8176">
                  <c:v>40.880000000000003</c:v>
                </c:pt>
                <c:pt idx="8177">
                  <c:v>40.884999999999998</c:v>
                </c:pt>
                <c:pt idx="8178">
                  <c:v>40.89</c:v>
                </c:pt>
                <c:pt idx="8179">
                  <c:v>40.894999999999996</c:v>
                </c:pt>
                <c:pt idx="8180">
                  <c:v>40.9</c:v>
                </c:pt>
                <c:pt idx="8181">
                  <c:v>40.905000000000001</c:v>
                </c:pt>
                <c:pt idx="8182">
                  <c:v>40.909999999999997</c:v>
                </c:pt>
                <c:pt idx="8183">
                  <c:v>40.914999999999999</c:v>
                </c:pt>
                <c:pt idx="8184">
                  <c:v>40.919999999999995</c:v>
                </c:pt>
                <c:pt idx="8185">
                  <c:v>40.924999999999997</c:v>
                </c:pt>
                <c:pt idx="8186">
                  <c:v>40.93</c:v>
                </c:pt>
                <c:pt idx="8187">
                  <c:v>40.934999999999995</c:v>
                </c:pt>
                <c:pt idx="8188">
                  <c:v>40.940000000000005</c:v>
                </c:pt>
                <c:pt idx="8189">
                  <c:v>40.945</c:v>
                </c:pt>
                <c:pt idx="8190">
                  <c:v>40.950000000000003</c:v>
                </c:pt>
                <c:pt idx="8191">
                  <c:v>40.955000000000005</c:v>
                </c:pt>
                <c:pt idx="8192">
                  <c:v>40.96</c:v>
                </c:pt>
                <c:pt idx="8193">
                  <c:v>40.965000000000003</c:v>
                </c:pt>
                <c:pt idx="8194">
                  <c:v>40.97</c:v>
                </c:pt>
                <c:pt idx="8195">
                  <c:v>40.975000000000001</c:v>
                </c:pt>
                <c:pt idx="8196">
                  <c:v>40.980000000000004</c:v>
                </c:pt>
                <c:pt idx="8197">
                  <c:v>40.984999999999999</c:v>
                </c:pt>
                <c:pt idx="8198">
                  <c:v>40.99</c:v>
                </c:pt>
                <c:pt idx="8199">
                  <c:v>40.994999999999997</c:v>
                </c:pt>
                <c:pt idx="8200">
                  <c:v>41</c:v>
                </c:pt>
                <c:pt idx="8201">
                  <c:v>41.005000000000003</c:v>
                </c:pt>
                <c:pt idx="8202">
                  <c:v>41.01</c:v>
                </c:pt>
                <c:pt idx="8203">
                  <c:v>41.015000000000001</c:v>
                </c:pt>
                <c:pt idx="8204">
                  <c:v>41.019999999999996</c:v>
                </c:pt>
                <c:pt idx="8205">
                  <c:v>41.024999999999999</c:v>
                </c:pt>
                <c:pt idx="8206">
                  <c:v>41.03</c:v>
                </c:pt>
                <c:pt idx="8207">
                  <c:v>41.034999999999997</c:v>
                </c:pt>
                <c:pt idx="8208">
                  <c:v>41.04</c:v>
                </c:pt>
                <c:pt idx="8209">
                  <c:v>41.044999999999995</c:v>
                </c:pt>
                <c:pt idx="8210">
                  <c:v>41.05</c:v>
                </c:pt>
                <c:pt idx="8211">
                  <c:v>41.055</c:v>
                </c:pt>
                <c:pt idx="8212">
                  <c:v>41.059999999999995</c:v>
                </c:pt>
                <c:pt idx="8213">
                  <c:v>41.065000000000005</c:v>
                </c:pt>
                <c:pt idx="8214">
                  <c:v>41.07</c:v>
                </c:pt>
                <c:pt idx="8215">
                  <c:v>41.075000000000003</c:v>
                </c:pt>
                <c:pt idx="8216">
                  <c:v>41.080000000000005</c:v>
                </c:pt>
                <c:pt idx="8217">
                  <c:v>41.085000000000001</c:v>
                </c:pt>
                <c:pt idx="8218">
                  <c:v>41.09</c:v>
                </c:pt>
                <c:pt idx="8219">
                  <c:v>41.094999999999999</c:v>
                </c:pt>
                <c:pt idx="8220">
                  <c:v>41.1</c:v>
                </c:pt>
                <c:pt idx="8221">
                  <c:v>41.105000000000004</c:v>
                </c:pt>
                <c:pt idx="8222">
                  <c:v>41.11</c:v>
                </c:pt>
                <c:pt idx="8223">
                  <c:v>41.115000000000002</c:v>
                </c:pt>
                <c:pt idx="8224">
                  <c:v>41.12</c:v>
                </c:pt>
                <c:pt idx="8225">
                  <c:v>41.125</c:v>
                </c:pt>
                <c:pt idx="8226">
                  <c:v>41.13</c:v>
                </c:pt>
                <c:pt idx="8227">
                  <c:v>41.134999999999998</c:v>
                </c:pt>
                <c:pt idx="8228">
                  <c:v>41.14</c:v>
                </c:pt>
                <c:pt idx="8229">
                  <c:v>41.144999999999996</c:v>
                </c:pt>
                <c:pt idx="8230">
                  <c:v>41.15</c:v>
                </c:pt>
                <c:pt idx="8231">
                  <c:v>41.155000000000001</c:v>
                </c:pt>
                <c:pt idx="8232">
                  <c:v>41.16</c:v>
                </c:pt>
                <c:pt idx="8233">
                  <c:v>41.164999999999999</c:v>
                </c:pt>
                <c:pt idx="8234">
                  <c:v>41.169999999999995</c:v>
                </c:pt>
                <c:pt idx="8235">
                  <c:v>41.174999999999997</c:v>
                </c:pt>
                <c:pt idx="8236">
                  <c:v>41.18</c:v>
                </c:pt>
                <c:pt idx="8237">
                  <c:v>41.184999999999995</c:v>
                </c:pt>
                <c:pt idx="8238">
                  <c:v>41.190000000000005</c:v>
                </c:pt>
                <c:pt idx="8239">
                  <c:v>41.195</c:v>
                </c:pt>
                <c:pt idx="8240">
                  <c:v>41.2</c:v>
                </c:pt>
                <c:pt idx="8241">
                  <c:v>41.205000000000005</c:v>
                </c:pt>
                <c:pt idx="8242">
                  <c:v>41.21</c:v>
                </c:pt>
                <c:pt idx="8243">
                  <c:v>41.215000000000003</c:v>
                </c:pt>
                <c:pt idx="8244">
                  <c:v>41.22</c:v>
                </c:pt>
                <c:pt idx="8245">
                  <c:v>41.225000000000001</c:v>
                </c:pt>
                <c:pt idx="8246">
                  <c:v>41.230000000000004</c:v>
                </c:pt>
                <c:pt idx="8247">
                  <c:v>41.234999999999999</c:v>
                </c:pt>
                <c:pt idx="8248">
                  <c:v>41.24</c:v>
                </c:pt>
                <c:pt idx="8249">
                  <c:v>41.244999999999997</c:v>
                </c:pt>
                <c:pt idx="8250">
                  <c:v>41.25</c:v>
                </c:pt>
                <c:pt idx="8251">
                  <c:v>41.255000000000003</c:v>
                </c:pt>
                <c:pt idx="8252">
                  <c:v>41.26</c:v>
                </c:pt>
                <c:pt idx="8253">
                  <c:v>41.265000000000001</c:v>
                </c:pt>
                <c:pt idx="8254">
                  <c:v>41.269999999999996</c:v>
                </c:pt>
                <c:pt idx="8255">
                  <c:v>41.274999999999999</c:v>
                </c:pt>
                <c:pt idx="8256">
                  <c:v>41.28</c:v>
                </c:pt>
                <c:pt idx="8257">
                  <c:v>41.284999999999997</c:v>
                </c:pt>
                <c:pt idx="8258">
                  <c:v>41.29</c:v>
                </c:pt>
                <c:pt idx="8259">
                  <c:v>41.294999999999995</c:v>
                </c:pt>
                <c:pt idx="8260">
                  <c:v>41.3</c:v>
                </c:pt>
                <c:pt idx="8261">
                  <c:v>41.305</c:v>
                </c:pt>
                <c:pt idx="8262">
                  <c:v>41.309999999999995</c:v>
                </c:pt>
                <c:pt idx="8263">
                  <c:v>41.315000000000005</c:v>
                </c:pt>
                <c:pt idx="8264">
                  <c:v>41.32</c:v>
                </c:pt>
                <c:pt idx="8265">
                  <c:v>41.325000000000003</c:v>
                </c:pt>
                <c:pt idx="8266">
                  <c:v>41.330000000000005</c:v>
                </c:pt>
                <c:pt idx="8267">
                  <c:v>41.335000000000001</c:v>
                </c:pt>
                <c:pt idx="8268">
                  <c:v>41.34</c:v>
                </c:pt>
                <c:pt idx="8269">
                  <c:v>41.344999999999999</c:v>
                </c:pt>
                <c:pt idx="8270">
                  <c:v>41.35</c:v>
                </c:pt>
                <c:pt idx="8271">
                  <c:v>41.355000000000004</c:v>
                </c:pt>
                <c:pt idx="8272">
                  <c:v>41.36</c:v>
                </c:pt>
                <c:pt idx="8273">
                  <c:v>41.365000000000002</c:v>
                </c:pt>
                <c:pt idx="8274">
                  <c:v>41.37</c:v>
                </c:pt>
                <c:pt idx="8275">
                  <c:v>41.375</c:v>
                </c:pt>
                <c:pt idx="8276">
                  <c:v>41.38</c:v>
                </c:pt>
                <c:pt idx="8277">
                  <c:v>41.384999999999998</c:v>
                </c:pt>
                <c:pt idx="8278">
                  <c:v>41.39</c:v>
                </c:pt>
                <c:pt idx="8279">
                  <c:v>41.394999999999996</c:v>
                </c:pt>
                <c:pt idx="8280">
                  <c:v>41.4</c:v>
                </c:pt>
                <c:pt idx="8281">
                  <c:v>41.405000000000001</c:v>
                </c:pt>
                <c:pt idx="8282">
                  <c:v>41.41</c:v>
                </c:pt>
                <c:pt idx="8283">
                  <c:v>41.414999999999999</c:v>
                </c:pt>
                <c:pt idx="8284">
                  <c:v>41.419999999999995</c:v>
                </c:pt>
                <c:pt idx="8285">
                  <c:v>41.424999999999997</c:v>
                </c:pt>
                <c:pt idx="8286">
                  <c:v>41.43</c:v>
                </c:pt>
                <c:pt idx="8287">
                  <c:v>41.434999999999995</c:v>
                </c:pt>
                <c:pt idx="8288">
                  <c:v>41.440000000000005</c:v>
                </c:pt>
                <c:pt idx="8289">
                  <c:v>41.445</c:v>
                </c:pt>
                <c:pt idx="8290">
                  <c:v>41.45</c:v>
                </c:pt>
                <c:pt idx="8291">
                  <c:v>41.455000000000005</c:v>
                </c:pt>
                <c:pt idx="8292">
                  <c:v>41.46</c:v>
                </c:pt>
                <c:pt idx="8293">
                  <c:v>41.465000000000003</c:v>
                </c:pt>
                <c:pt idx="8294">
                  <c:v>41.47</c:v>
                </c:pt>
                <c:pt idx="8295">
                  <c:v>41.475000000000001</c:v>
                </c:pt>
                <c:pt idx="8296">
                  <c:v>41.480000000000004</c:v>
                </c:pt>
                <c:pt idx="8297">
                  <c:v>41.484999999999999</c:v>
                </c:pt>
                <c:pt idx="8298">
                  <c:v>41.49</c:v>
                </c:pt>
                <c:pt idx="8299">
                  <c:v>41.494999999999997</c:v>
                </c:pt>
                <c:pt idx="8300">
                  <c:v>41.5</c:v>
                </c:pt>
                <c:pt idx="8301">
                  <c:v>41.505000000000003</c:v>
                </c:pt>
                <c:pt idx="8302">
                  <c:v>41.51</c:v>
                </c:pt>
                <c:pt idx="8303">
                  <c:v>41.515000000000001</c:v>
                </c:pt>
                <c:pt idx="8304">
                  <c:v>41.519999999999996</c:v>
                </c:pt>
                <c:pt idx="8305">
                  <c:v>41.524999999999999</c:v>
                </c:pt>
                <c:pt idx="8306">
                  <c:v>41.53</c:v>
                </c:pt>
                <c:pt idx="8307">
                  <c:v>41.534999999999997</c:v>
                </c:pt>
                <c:pt idx="8308">
                  <c:v>41.54</c:v>
                </c:pt>
                <c:pt idx="8309">
                  <c:v>41.544999999999995</c:v>
                </c:pt>
                <c:pt idx="8310">
                  <c:v>41.55</c:v>
                </c:pt>
                <c:pt idx="8311">
                  <c:v>41.555</c:v>
                </c:pt>
                <c:pt idx="8312">
                  <c:v>41.559999999999995</c:v>
                </c:pt>
                <c:pt idx="8313">
                  <c:v>41.565000000000005</c:v>
                </c:pt>
                <c:pt idx="8314">
                  <c:v>41.57</c:v>
                </c:pt>
                <c:pt idx="8315">
                  <c:v>41.575000000000003</c:v>
                </c:pt>
                <c:pt idx="8316">
                  <c:v>41.580000000000005</c:v>
                </c:pt>
                <c:pt idx="8317">
                  <c:v>41.585000000000001</c:v>
                </c:pt>
                <c:pt idx="8318">
                  <c:v>41.59</c:v>
                </c:pt>
                <c:pt idx="8319">
                  <c:v>41.594999999999999</c:v>
                </c:pt>
                <c:pt idx="8320">
                  <c:v>41.6</c:v>
                </c:pt>
                <c:pt idx="8321">
                  <c:v>41.605000000000004</c:v>
                </c:pt>
                <c:pt idx="8322">
                  <c:v>41.61</c:v>
                </c:pt>
                <c:pt idx="8323">
                  <c:v>41.615000000000002</c:v>
                </c:pt>
                <c:pt idx="8324">
                  <c:v>41.62</c:v>
                </c:pt>
                <c:pt idx="8325">
                  <c:v>41.625</c:v>
                </c:pt>
                <c:pt idx="8326">
                  <c:v>41.63</c:v>
                </c:pt>
                <c:pt idx="8327">
                  <c:v>41.634999999999998</c:v>
                </c:pt>
                <c:pt idx="8328">
                  <c:v>41.64</c:v>
                </c:pt>
                <c:pt idx="8329">
                  <c:v>41.644999999999996</c:v>
                </c:pt>
                <c:pt idx="8330">
                  <c:v>41.65</c:v>
                </c:pt>
                <c:pt idx="8331">
                  <c:v>41.655000000000001</c:v>
                </c:pt>
                <c:pt idx="8332">
                  <c:v>41.66</c:v>
                </c:pt>
                <c:pt idx="8333">
                  <c:v>41.664999999999999</c:v>
                </c:pt>
                <c:pt idx="8334">
                  <c:v>41.669999999999995</c:v>
                </c:pt>
                <c:pt idx="8335">
                  <c:v>41.674999999999997</c:v>
                </c:pt>
                <c:pt idx="8336">
                  <c:v>41.68</c:v>
                </c:pt>
                <c:pt idx="8337">
                  <c:v>41.684999999999995</c:v>
                </c:pt>
                <c:pt idx="8338">
                  <c:v>41.690000000000005</c:v>
                </c:pt>
                <c:pt idx="8339">
                  <c:v>41.695</c:v>
                </c:pt>
                <c:pt idx="8340">
                  <c:v>41.7</c:v>
                </c:pt>
                <c:pt idx="8341">
                  <c:v>41.705000000000005</c:v>
                </c:pt>
                <c:pt idx="8342">
                  <c:v>41.71</c:v>
                </c:pt>
                <c:pt idx="8343">
                  <c:v>41.715000000000003</c:v>
                </c:pt>
                <c:pt idx="8344">
                  <c:v>41.72</c:v>
                </c:pt>
                <c:pt idx="8345">
                  <c:v>41.725000000000001</c:v>
                </c:pt>
                <c:pt idx="8346">
                  <c:v>41.730000000000004</c:v>
                </c:pt>
                <c:pt idx="8347">
                  <c:v>41.734999999999999</c:v>
                </c:pt>
                <c:pt idx="8348">
                  <c:v>41.74</c:v>
                </c:pt>
                <c:pt idx="8349">
                  <c:v>41.744999999999997</c:v>
                </c:pt>
                <c:pt idx="8350">
                  <c:v>41.75</c:v>
                </c:pt>
                <c:pt idx="8351">
                  <c:v>41.755000000000003</c:v>
                </c:pt>
                <c:pt idx="8352">
                  <c:v>41.76</c:v>
                </c:pt>
                <c:pt idx="8353">
                  <c:v>41.765000000000001</c:v>
                </c:pt>
                <c:pt idx="8354">
                  <c:v>41.769999999999996</c:v>
                </c:pt>
                <c:pt idx="8355">
                  <c:v>41.774999999999999</c:v>
                </c:pt>
                <c:pt idx="8356">
                  <c:v>41.78</c:v>
                </c:pt>
                <c:pt idx="8357">
                  <c:v>41.784999999999997</c:v>
                </c:pt>
                <c:pt idx="8358">
                  <c:v>41.79</c:v>
                </c:pt>
                <c:pt idx="8359">
                  <c:v>41.794999999999995</c:v>
                </c:pt>
                <c:pt idx="8360">
                  <c:v>41.8</c:v>
                </c:pt>
                <c:pt idx="8361">
                  <c:v>41.805</c:v>
                </c:pt>
                <c:pt idx="8362">
                  <c:v>41.809999999999995</c:v>
                </c:pt>
                <c:pt idx="8363">
                  <c:v>41.815000000000005</c:v>
                </c:pt>
                <c:pt idx="8364">
                  <c:v>41.82</c:v>
                </c:pt>
                <c:pt idx="8365">
                  <c:v>41.825000000000003</c:v>
                </c:pt>
                <c:pt idx="8366">
                  <c:v>41.830000000000005</c:v>
                </c:pt>
                <c:pt idx="8367">
                  <c:v>41.835000000000001</c:v>
                </c:pt>
                <c:pt idx="8368">
                  <c:v>41.84</c:v>
                </c:pt>
                <c:pt idx="8369">
                  <c:v>41.844999999999999</c:v>
                </c:pt>
                <c:pt idx="8370">
                  <c:v>41.85</c:v>
                </c:pt>
                <c:pt idx="8371">
                  <c:v>41.855000000000004</c:v>
                </c:pt>
                <c:pt idx="8372">
                  <c:v>41.86</c:v>
                </c:pt>
                <c:pt idx="8373">
                  <c:v>41.865000000000002</c:v>
                </c:pt>
                <c:pt idx="8374">
                  <c:v>41.87</c:v>
                </c:pt>
                <c:pt idx="8375">
                  <c:v>41.875</c:v>
                </c:pt>
                <c:pt idx="8376">
                  <c:v>41.88</c:v>
                </c:pt>
                <c:pt idx="8377">
                  <c:v>41.884999999999998</c:v>
                </c:pt>
                <c:pt idx="8378">
                  <c:v>41.89</c:v>
                </c:pt>
                <c:pt idx="8379">
                  <c:v>41.894999999999996</c:v>
                </c:pt>
                <c:pt idx="8380">
                  <c:v>41.9</c:v>
                </c:pt>
                <c:pt idx="8381">
                  <c:v>41.905000000000001</c:v>
                </c:pt>
                <c:pt idx="8382">
                  <c:v>41.91</c:v>
                </c:pt>
                <c:pt idx="8383">
                  <c:v>41.914999999999999</c:v>
                </c:pt>
                <c:pt idx="8384">
                  <c:v>41.919999999999995</c:v>
                </c:pt>
                <c:pt idx="8385">
                  <c:v>41.924999999999997</c:v>
                </c:pt>
                <c:pt idx="8386">
                  <c:v>41.93</c:v>
                </c:pt>
                <c:pt idx="8387">
                  <c:v>41.934999999999995</c:v>
                </c:pt>
                <c:pt idx="8388">
                  <c:v>41.940000000000005</c:v>
                </c:pt>
                <c:pt idx="8389">
                  <c:v>41.945</c:v>
                </c:pt>
                <c:pt idx="8390">
                  <c:v>41.95</c:v>
                </c:pt>
                <c:pt idx="8391">
                  <c:v>41.955000000000005</c:v>
                </c:pt>
                <c:pt idx="8392">
                  <c:v>41.96</c:v>
                </c:pt>
                <c:pt idx="8393">
                  <c:v>41.965000000000003</c:v>
                </c:pt>
                <c:pt idx="8394">
                  <c:v>41.97</c:v>
                </c:pt>
                <c:pt idx="8395">
                  <c:v>41.975000000000001</c:v>
                </c:pt>
                <c:pt idx="8396">
                  <c:v>41.980000000000004</c:v>
                </c:pt>
                <c:pt idx="8397">
                  <c:v>41.984999999999999</c:v>
                </c:pt>
                <c:pt idx="8398">
                  <c:v>41.99</c:v>
                </c:pt>
                <c:pt idx="8399">
                  <c:v>41.994999999999997</c:v>
                </c:pt>
                <c:pt idx="8400">
                  <c:v>42</c:v>
                </c:pt>
                <c:pt idx="8401">
                  <c:v>42.005000000000003</c:v>
                </c:pt>
                <c:pt idx="8402">
                  <c:v>42.01</c:v>
                </c:pt>
                <c:pt idx="8403">
                  <c:v>42.015000000000001</c:v>
                </c:pt>
                <c:pt idx="8404">
                  <c:v>42.019999999999996</c:v>
                </c:pt>
                <c:pt idx="8405">
                  <c:v>42.024999999999999</c:v>
                </c:pt>
                <c:pt idx="8406">
                  <c:v>42.03</c:v>
                </c:pt>
                <c:pt idx="8407">
                  <c:v>42.034999999999997</c:v>
                </c:pt>
                <c:pt idx="8408">
                  <c:v>42.04</c:v>
                </c:pt>
                <c:pt idx="8409">
                  <c:v>42.044999999999995</c:v>
                </c:pt>
                <c:pt idx="8410">
                  <c:v>42.05</c:v>
                </c:pt>
                <c:pt idx="8411">
                  <c:v>42.055</c:v>
                </c:pt>
                <c:pt idx="8412">
                  <c:v>42.059999999999995</c:v>
                </c:pt>
                <c:pt idx="8413">
                  <c:v>42.065000000000005</c:v>
                </c:pt>
                <c:pt idx="8414">
                  <c:v>42.07</c:v>
                </c:pt>
                <c:pt idx="8415">
                  <c:v>42.075000000000003</c:v>
                </c:pt>
                <c:pt idx="8416">
                  <c:v>42.080000000000005</c:v>
                </c:pt>
                <c:pt idx="8417">
                  <c:v>42.085000000000001</c:v>
                </c:pt>
                <c:pt idx="8418">
                  <c:v>42.09</c:v>
                </c:pt>
                <c:pt idx="8419">
                  <c:v>42.094999999999999</c:v>
                </c:pt>
                <c:pt idx="8420">
                  <c:v>42.1</c:v>
                </c:pt>
                <c:pt idx="8421">
                  <c:v>42.105000000000004</c:v>
                </c:pt>
                <c:pt idx="8422">
                  <c:v>42.11</c:v>
                </c:pt>
                <c:pt idx="8423">
                  <c:v>42.115000000000002</c:v>
                </c:pt>
                <c:pt idx="8424">
                  <c:v>42.12</c:v>
                </c:pt>
                <c:pt idx="8425">
                  <c:v>42.125</c:v>
                </c:pt>
                <c:pt idx="8426">
                  <c:v>42.13</c:v>
                </c:pt>
                <c:pt idx="8427">
                  <c:v>42.134999999999998</c:v>
                </c:pt>
                <c:pt idx="8428">
                  <c:v>42.14</c:v>
                </c:pt>
                <c:pt idx="8429">
                  <c:v>42.144999999999996</c:v>
                </c:pt>
                <c:pt idx="8430">
                  <c:v>42.15</c:v>
                </c:pt>
                <c:pt idx="8431">
                  <c:v>42.155000000000001</c:v>
                </c:pt>
                <c:pt idx="8432">
                  <c:v>42.16</c:v>
                </c:pt>
                <c:pt idx="8433">
                  <c:v>42.164999999999999</c:v>
                </c:pt>
                <c:pt idx="8434">
                  <c:v>42.169999999999995</c:v>
                </c:pt>
                <c:pt idx="8435">
                  <c:v>42.174999999999997</c:v>
                </c:pt>
                <c:pt idx="8436">
                  <c:v>42.18</c:v>
                </c:pt>
                <c:pt idx="8437">
                  <c:v>42.184999999999995</c:v>
                </c:pt>
                <c:pt idx="8438">
                  <c:v>42.190000000000005</c:v>
                </c:pt>
                <c:pt idx="8439">
                  <c:v>42.195</c:v>
                </c:pt>
                <c:pt idx="8440">
                  <c:v>42.2</c:v>
                </c:pt>
                <c:pt idx="8441">
                  <c:v>42.205000000000005</c:v>
                </c:pt>
                <c:pt idx="8442">
                  <c:v>42.21</c:v>
                </c:pt>
                <c:pt idx="8443">
                  <c:v>42.215000000000003</c:v>
                </c:pt>
                <c:pt idx="8444">
                  <c:v>42.22</c:v>
                </c:pt>
                <c:pt idx="8445">
                  <c:v>42.225000000000001</c:v>
                </c:pt>
                <c:pt idx="8446">
                  <c:v>42.230000000000004</c:v>
                </c:pt>
                <c:pt idx="8447">
                  <c:v>42.234999999999999</c:v>
                </c:pt>
                <c:pt idx="8448">
                  <c:v>42.24</c:v>
                </c:pt>
                <c:pt idx="8449">
                  <c:v>42.244999999999997</c:v>
                </c:pt>
                <c:pt idx="8450">
                  <c:v>42.25</c:v>
                </c:pt>
                <c:pt idx="8451">
                  <c:v>42.255000000000003</c:v>
                </c:pt>
                <c:pt idx="8452">
                  <c:v>42.26</c:v>
                </c:pt>
                <c:pt idx="8453">
                  <c:v>42.265000000000001</c:v>
                </c:pt>
                <c:pt idx="8454">
                  <c:v>42.269999999999996</c:v>
                </c:pt>
                <c:pt idx="8455">
                  <c:v>42.274999999999999</c:v>
                </c:pt>
                <c:pt idx="8456">
                  <c:v>42.28</c:v>
                </c:pt>
                <c:pt idx="8457">
                  <c:v>42.284999999999997</c:v>
                </c:pt>
                <c:pt idx="8458">
                  <c:v>42.29</c:v>
                </c:pt>
                <c:pt idx="8459">
                  <c:v>42.294999999999995</c:v>
                </c:pt>
                <c:pt idx="8460">
                  <c:v>42.3</c:v>
                </c:pt>
                <c:pt idx="8461">
                  <c:v>42.305</c:v>
                </c:pt>
                <c:pt idx="8462">
                  <c:v>42.309999999999995</c:v>
                </c:pt>
                <c:pt idx="8463">
                  <c:v>42.315000000000005</c:v>
                </c:pt>
                <c:pt idx="8464">
                  <c:v>42.32</c:v>
                </c:pt>
                <c:pt idx="8465">
                  <c:v>42.325000000000003</c:v>
                </c:pt>
                <c:pt idx="8466">
                  <c:v>42.330000000000005</c:v>
                </c:pt>
                <c:pt idx="8467">
                  <c:v>42.335000000000001</c:v>
                </c:pt>
                <c:pt idx="8468">
                  <c:v>42.34</c:v>
                </c:pt>
                <c:pt idx="8469">
                  <c:v>42.344999999999999</c:v>
                </c:pt>
                <c:pt idx="8470">
                  <c:v>42.35</c:v>
                </c:pt>
                <c:pt idx="8471">
                  <c:v>42.355000000000004</c:v>
                </c:pt>
                <c:pt idx="8472">
                  <c:v>42.36</c:v>
                </c:pt>
                <c:pt idx="8473">
                  <c:v>42.365000000000002</c:v>
                </c:pt>
                <c:pt idx="8474">
                  <c:v>42.37</c:v>
                </c:pt>
                <c:pt idx="8475">
                  <c:v>42.375</c:v>
                </c:pt>
                <c:pt idx="8476">
                  <c:v>42.38</c:v>
                </c:pt>
                <c:pt idx="8477">
                  <c:v>42.384999999999998</c:v>
                </c:pt>
                <c:pt idx="8478">
                  <c:v>42.39</c:v>
                </c:pt>
                <c:pt idx="8479">
                  <c:v>42.394999999999996</c:v>
                </c:pt>
                <c:pt idx="8480">
                  <c:v>42.4</c:v>
                </c:pt>
                <c:pt idx="8481">
                  <c:v>42.405000000000001</c:v>
                </c:pt>
                <c:pt idx="8482">
                  <c:v>42.41</c:v>
                </c:pt>
                <c:pt idx="8483">
                  <c:v>42.414999999999999</c:v>
                </c:pt>
                <c:pt idx="8484">
                  <c:v>42.419999999999995</c:v>
                </c:pt>
                <c:pt idx="8485">
                  <c:v>42.424999999999997</c:v>
                </c:pt>
                <c:pt idx="8486">
                  <c:v>42.43</c:v>
                </c:pt>
                <c:pt idx="8487">
                  <c:v>42.434999999999995</c:v>
                </c:pt>
                <c:pt idx="8488">
                  <c:v>42.440000000000005</c:v>
                </c:pt>
                <c:pt idx="8489">
                  <c:v>42.445</c:v>
                </c:pt>
                <c:pt idx="8490">
                  <c:v>42.45</c:v>
                </c:pt>
                <c:pt idx="8491">
                  <c:v>42.455000000000005</c:v>
                </c:pt>
                <c:pt idx="8492">
                  <c:v>42.46</c:v>
                </c:pt>
                <c:pt idx="8493">
                  <c:v>42.465000000000003</c:v>
                </c:pt>
                <c:pt idx="8494">
                  <c:v>42.47</c:v>
                </c:pt>
                <c:pt idx="8495">
                  <c:v>42.475000000000001</c:v>
                </c:pt>
                <c:pt idx="8496">
                  <c:v>42.480000000000004</c:v>
                </c:pt>
                <c:pt idx="8497">
                  <c:v>42.484999999999999</c:v>
                </c:pt>
                <c:pt idx="8498">
                  <c:v>42.49</c:v>
                </c:pt>
                <c:pt idx="8499">
                  <c:v>42.494999999999997</c:v>
                </c:pt>
                <c:pt idx="8500">
                  <c:v>42.5</c:v>
                </c:pt>
                <c:pt idx="8501">
                  <c:v>42.505000000000003</c:v>
                </c:pt>
                <c:pt idx="8502">
                  <c:v>42.51</c:v>
                </c:pt>
                <c:pt idx="8503">
                  <c:v>42.515000000000001</c:v>
                </c:pt>
                <c:pt idx="8504">
                  <c:v>42.519999999999996</c:v>
                </c:pt>
                <c:pt idx="8505">
                  <c:v>42.524999999999999</c:v>
                </c:pt>
                <c:pt idx="8506">
                  <c:v>42.53</c:v>
                </c:pt>
                <c:pt idx="8507">
                  <c:v>42.534999999999997</c:v>
                </c:pt>
                <c:pt idx="8508">
                  <c:v>42.54</c:v>
                </c:pt>
                <c:pt idx="8509">
                  <c:v>42.544999999999995</c:v>
                </c:pt>
                <c:pt idx="8510">
                  <c:v>42.55</c:v>
                </c:pt>
                <c:pt idx="8511">
                  <c:v>42.555</c:v>
                </c:pt>
                <c:pt idx="8512">
                  <c:v>42.559999999999995</c:v>
                </c:pt>
                <c:pt idx="8513">
                  <c:v>42.565000000000005</c:v>
                </c:pt>
                <c:pt idx="8514">
                  <c:v>42.57</c:v>
                </c:pt>
                <c:pt idx="8515">
                  <c:v>42.575000000000003</c:v>
                </c:pt>
                <c:pt idx="8516">
                  <c:v>42.580000000000005</c:v>
                </c:pt>
                <c:pt idx="8517">
                  <c:v>42.585000000000001</c:v>
                </c:pt>
                <c:pt idx="8518">
                  <c:v>42.59</c:v>
                </c:pt>
                <c:pt idx="8519">
                  <c:v>42.594999999999999</c:v>
                </c:pt>
                <c:pt idx="8520">
                  <c:v>42.6</c:v>
                </c:pt>
                <c:pt idx="8521">
                  <c:v>42.605000000000004</c:v>
                </c:pt>
                <c:pt idx="8522">
                  <c:v>42.61</c:v>
                </c:pt>
                <c:pt idx="8523">
                  <c:v>42.615000000000002</c:v>
                </c:pt>
                <c:pt idx="8524">
                  <c:v>42.62</c:v>
                </c:pt>
                <c:pt idx="8525">
                  <c:v>42.625</c:v>
                </c:pt>
                <c:pt idx="8526">
                  <c:v>42.63</c:v>
                </c:pt>
                <c:pt idx="8527">
                  <c:v>42.634999999999998</c:v>
                </c:pt>
                <c:pt idx="8528">
                  <c:v>42.64</c:v>
                </c:pt>
                <c:pt idx="8529">
                  <c:v>42.644999999999996</c:v>
                </c:pt>
                <c:pt idx="8530">
                  <c:v>42.65</c:v>
                </c:pt>
                <c:pt idx="8531">
                  <c:v>42.655000000000001</c:v>
                </c:pt>
                <c:pt idx="8532">
                  <c:v>42.66</c:v>
                </c:pt>
                <c:pt idx="8533">
                  <c:v>42.664999999999999</c:v>
                </c:pt>
                <c:pt idx="8534">
                  <c:v>42.669999999999995</c:v>
                </c:pt>
                <c:pt idx="8535">
                  <c:v>42.674999999999997</c:v>
                </c:pt>
                <c:pt idx="8536">
                  <c:v>42.68</c:v>
                </c:pt>
                <c:pt idx="8537">
                  <c:v>42.684999999999995</c:v>
                </c:pt>
                <c:pt idx="8538">
                  <c:v>42.690000000000005</c:v>
                </c:pt>
                <c:pt idx="8539">
                  <c:v>42.695</c:v>
                </c:pt>
                <c:pt idx="8540">
                  <c:v>42.7</c:v>
                </c:pt>
                <c:pt idx="8541">
                  <c:v>42.705000000000005</c:v>
                </c:pt>
                <c:pt idx="8542">
                  <c:v>42.71</c:v>
                </c:pt>
                <c:pt idx="8543">
                  <c:v>42.715000000000003</c:v>
                </c:pt>
                <c:pt idx="8544">
                  <c:v>42.72</c:v>
                </c:pt>
                <c:pt idx="8545">
                  <c:v>42.725000000000001</c:v>
                </c:pt>
                <c:pt idx="8546">
                  <c:v>42.730000000000004</c:v>
                </c:pt>
                <c:pt idx="8547">
                  <c:v>42.734999999999999</c:v>
                </c:pt>
                <c:pt idx="8548">
                  <c:v>42.74</c:v>
                </c:pt>
                <c:pt idx="8549">
                  <c:v>42.744999999999997</c:v>
                </c:pt>
                <c:pt idx="8550">
                  <c:v>42.75</c:v>
                </c:pt>
                <c:pt idx="8551">
                  <c:v>42.755000000000003</c:v>
                </c:pt>
                <c:pt idx="8552">
                  <c:v>42.76</c:v>
                </c:pt>
                <c:pt idx="8553">
                  <c:v>42.765000000000001</c:v>
                </c:pt>
                <c:pt idx="8554">
                  <c:v>42.769999999999996</c:v>
                </c:pt>
                <c:pt idx="8555">
                  <c:v>42.774999999999999</c:v>
                </c:pt>
                <c:pt idx="8556">
                  <c:v>42.78</c:v>
                </c:pt>
                <c:pt idx="8557">
                  <c:v>42.784999999999997</c:v>
                </c:pt>
                <c:pt idx="8558">
                  <c:v>42.79</c:v>
                </c:pt>
                <c:pt idx="8559">
                  <c:v>42.794999999999995</c:v>
                </c:pt>
                <c:pt idx="8560">
                  <c:v>42.8</c:v>
                </c:pt>
                <c:pt idx="8561">
                  <c:v>42.805</c:v>
                </c:pt>
                <c:pt idx="8562">
                  <c:v>42.809999999999995</c:v>
                </c:pt>
                <c:pt idx="8563">
                  <c:v>42.815000000000005</c:v>
                </c:pt>
                <c:pt idx="8564">
                  <c:v>42.82</c:v>
                </c:pt>
                <c:pt idx="8565">
                  <c:v>42.825000000000003</c:v>
                </c:pt>
                <c:pt idx="8566">
                  <c:v>42.830000000000005</c:v>
                </c:pt>
                <c:pt idx="8567">
                  <c:v>42.835000000000001</c:v>
                </c:pt>
                <c:pt idx="8568">
                  <c:v>42.84</c:v>
                </c:pt>
                <c:pt idx="8569">
                  <c:v>42.844999999999999</c:v>
                </c:pt>
                <c:pt idx="8570">
                  <c:v>42.85</c:v>
                </c:pt>
                <c:pt idx="8571">
                  <c:v>42.855000000000004</c:v>
                </c:pt>
                <c:pt idx="8572">
                  <c:v>42.86</c:v>
                </c:pt>
                <c:pt idx="8573">
                  <c:v>42.865000000000002</c:v>
                </c:pt>
                <c:pt idx="8574">
                  <c:v>42.87</c:v>
                </c:pt>
                <c:pt idx="8575">
                  <c:v>42.875</c:v>
                </c:pt>
                <c:pt idx="8576">
                  <c:v>42.88</c:v>
                </c:pt>
                <c:pt idx="8577">
                  <c:v>42.884999999999998</c:v>
                </c:pt>
                <c:pt idx="8578">
                  <c:v>42.89</c:v>
                </c:pt>
                <c:pt idx="8579">
                  <c:v>42.894999999999996</c:v>
                </c:pt>
                <c:pt idx="8580">
                  <c:v>42.9</c:v>
                </c:pt>
                <c:pt idx="8581">
                  <c:v>42.905000000000001</c:v>
                </c:pt>
                <c:pt idx="8582">
                  <c:v>42.91</c:v>
                </c:pt>
                <c:pt idx="8583">
                  <c:v>42.914999999999999</c:v>
                </c:pt>
                <c:pt idx="8584">
                  <c:v>42.919999999999995</c:v>
                </c:pt>
                <c:pt idx="8585">
                  <c:v>42.924999999999997</c:v>
                </c:pt>
                <c:pt idx="8586">
                  <c:v>42.93</c:v>
                </c:pt>
                <c:pt idx="8587">
                  <c:v>42.934999999999995</c:v>
                </c:pt>
                <c:pt idx="8588">
                  <c:v>42.940000000000005</c:v>
                </c:pt>
                <c:pt idx="8589">
                  <c:v>42.945</c:v>
                </c:pt>
                <c:pt idx="8590">
                  <c:v>42.95</c:v>
                </c:pt>
                <c:pt idx="8591">
                  <c:v>42.955000000000005</c:v>
                </c:pt>
                <c:pt idx="8592">
                  <c:v>42.96</c:v>
                </c:pt>
                <c:pt idx="8593">
                  <c:v>42.965000000000003</c:v>
                </c:pt>
                <c:pt idx="8594">
                  <c:v>42.97</c:v>
                </c:pt>
                <c:pt idx="8595">
                  <c:v>42.975000000000001</c:v>
                </c:pt>
                <c:pt idx="8596">
                  <c:v>42.980000000000004</c:v>
                </c:pt>
                <c:pt idx="8597">
                  <c:v>42.984999999999999</c:v>
                </c:pt>
                <c:pt idx="8598">
                  <c:v>42.99</c:v>
                </c:pt>
                <c:pt idx="8599">
                  <c:v>42.994999999999997</c:v>
                </c:pt>
                <c:pt idx="8600">
                  <c:v>43</c:v>
                </c:pt>
                <c:pt idx="8601">
                  <c:v>43.005000000000003</c:v>
                </c:pt>
                <c:pt idx="8602">
                  <c:v>43.01</c:v>
                </c:pt>
                <c:pt idx="8603">
                  <c:v>43.015000000000001</c:v>
                </c:pt>
                <c:pt idx="8604">
                  <c:v>43.019999999999996</c:v>
                </c:pt>
                <c:pt idx="8605">
                  <c:v>43.024999999999999</c:v>
                </c:pt>
                <c:pt idx="8606">
                  <c:v>43.03</c:v>
                </c:pt>
                <c:pt idx="8607">
                  <c:v>43.034999999999997</c:v>
                </c:pt>
                <c:pt idx="8608">
                  <c:v>43.04</c:v>
                </c:pt>
                <c:pt idx="8609">
                  <c:v>43.044999999999995</c:v>
                </c:pt>
                <c:pt idx="8610">
                  <c:v>43.05</c:v>
                </c:pt>
                <c:pt idx="8611">
                  <c:v>43.055</c:v>
                </c:pt>
                <c:pt idx="8612">
                  <c:v>43.059999999999995</c:v>
                </c:pt>
                <c:pt idx="8613">
                  <c:v>43.065000000000005</c:v>
                </c:pt>
                <c:pt idx="8614">
                  <c:v>43.07</c:v>
                </c:pt>
                <c:pt idx="8615">
                  <c:v>43.075000000000003</c:v>
                </c:pt>
                <c:pt idx="8616">
                  <c:v>43.080000000000005</c:v>
                </c:pt>
                <c:pt idx="8617">
                  <c:v>43.085000000000001</c:v>
                </c:pt>
                <c:pt idx="8618">
                  <c:v>43.09</c:v>
                </c:pt>
                <c:pt idx="8619">
                  <c:v>43.094999999999999</c:v>
                </c:pt>
                <c:pt idx="8620">
                  <c:v>43.1</c:v>
                </c:pt>
                <c:pt idx="8621">
                  <c:v>43.105000000000004</c:v>
                </c:pt>
                <c:pt idx="8622">
                  <c:v>43.11</c:v>
                </c:pt>
                <c:pt idx="8623">
                  <c:v>43.115000000000002</c:v>
                </c:pt>
                <c:pt idx="8624">
                  <c:v>43.12</c:v>
                </c:pt>
                <c:pt idx="8625">
                  <c:v>43.125</c:v>
                </c:pt>
                <c:pt idx="8626">
                  <c:v>43.13</c:v>
                </c:pt>
                <c:pt idx="8627">
                  <c:v>43.134999999999998</c:v>
                </c:pt>
                <c:pt idx="8628">
                  <c:v>43.14</c:v>
                </c:pt>
                <c:pt idx="8629">
                  <c:v>43.144999999999996</c:v>
                </c:pt>
                <c:pt idx="8630">
                  <c:v>43.15</c:v>
                </c:pt>
                <c:pt idx="8631">
                  <c:v>43.155000000000001</c:v>
                </c:pt>
                <c:pt idx="8632">
                  <c:v>43.16</c:v>
                </c:pt>
                <c:pt idx="8633">
                  <c:v>43.164999999999999</c:v>
                </c:pt>
                <c:pt idx="8634">
                  <c:v>43.169999999999995</c:v>
                </c:pt>
                <c:pt idx="8635">
                  <c:v>43.174999999999997</c:v>
                </c:pt>
                <c:pt idx="8636">
                  <c:v>43.18</c:v>
                </c:pt>
                <c:pt idx="8637">
                  <c:v>43.184999999999995</c:v>
                </c:pt>
                <c:pt idx="8638">
                  <c:v>43.190000000000005</c:v>
                </c:pt>
                <c:pt idx="8639">
                  <c:v>43.195</c:v>
                </c:pt>
                <c:pt idx="8640">
                  <c:v>43.2</c:v>
                </c:pt>
                <c:pt idx="8641">
                  <c:v>43.205000000000005</c:v>
                </c:pt>
                <c:pt idx="8642">
                  <c:v>43.21</c:v>
                </c:pt>
                <c:pt idx="8643">
                  <c:v>43.215000000000003</c:v>
                </c:pt>
                <c:pt idx="8644">
                  <c:v>43.22</c:v>
                </c:pt>
                <c:pt idx="8645">
                  <c:v>43.225000000000001</c:v>
                </c:pt>
                <c:pt idx="8646">
                  <c:v>43.230000000000004</c:v>
                </c:pt>
                <c:pt idx="8647">
                  <c:v>43.234999999999999</c:v>
                </c:pt>
                <c:pt idx="8648">
                  <c:v>43.24</c:v>
                </c:pt>
                <c:pt idx="8649">
                  <c:v>43.244999999999997</c:v>
                </c:pt>
                <c:pt idx="8650">
                  <c:v>43.25</c:v>
                </c:pt>
                <c:pt idx="8651">
                  <c:v>43.255000000000003</c:v>
                </c:pt>
                <c:pt idx="8652">
                  <c:v>43.26</c:v>
                </c:pt>
                <c:pt idx="8653">
                  <c:v>43.265000000000001</c:v>
                </c:pt>
                <c:pt idx="8654">
                  <c:v>43.269999999999996</c:v>
                </c:pt>
                <c:pt idx="8655">
                  <c:v>43.274999999999999</c:v>
                </c:pt>
                <c:pt idx="8656">
                  <c:v>43.28</c:v>
                </c:pt>
                <c:pt idx="8657">
                  <c:v>43.284999999999997</c:v>
                </c:pt>
                <c:pt idx="8658">
                  <c:v>43.29</c:v>
                </c:pt>
                <c:pt idx="8659">
                  <c:v>43.294999999999995</c:v>
                </c:pt>
                <c:pt idx="8660">
                  <c:v>43.3</c:v>
                </c:pt>
                <c:pt idx="8661">
                  <c:v>43.305</c:v>
                </c:pt>
                <c:pt idx="8662">
                  <c:v>43.309999999999995</c:v>
                </c:pt>
                <c:pt idx="8663">
                  <c:v>43.315000000000005</c:v>
                </c:pt>
                <c:pt idx="8664">
                  <c:v>43.32</c:v>
                </c:pt>
                <c:pt idx="8665">
                  <c:v>43.325000000000003</c:v>
                </c:pt>
                <c:pt idx="8666">
                  <c:v>43.330000000000005</c:v>
                </c:pt>
                <c:pt idx="8667">
                  <c:v>43.335000000000001</c:v>
                </c:pt>
                <c:pt idx="8668">
                  <c:v>43.34</c:v>
                </c:pt>
                <c:pt idx="8669">
                  <c:v>43.344999999999999</c:v>
                </c:pt>
                <c:pt idx="8670">
                  <c:v>43.35</c:v>
                </c:pt>
                <c:pt idx="8671">
                  <c:v>43.355000000000004</c:v>
                </c:pt>
                <c:pt idx="8672">
                  <c:v>43.36</c:v>
                </c:pt>
                <c:pt idx="8673">
                  <c:v>43.365000000000002</c:v>
                </c:pt>
                <c:pt idx="8674">
                  <c:v>43.37</c:v>
                </c:pt>
                <c:pt idx="8675">
                  <c:v>43.375</c:v>
                </c:pt>
                <c:pt idx="8676">
                  <c:v>43.38</c:v>
                </c:pt>
                <c:pt idx="8677">
                  <c:v>43.384999999999998</c:v>
                </c:pt>
                <c:pt idx="8678">
                  <c:v>43.39</c:v>
                </c:pt>
                <c:pt idx="8679">
                  <c:v>43.394999999999996</c:v>
                </c:pt>
                <c:pt idx="8680">
                  <c:v>43.4</c:v>
                </c:pt>
                <c:pt idx="8681">
                  <c:v>43.405000000000001</c:v>
                </c:pt>
                <c:pt idx="8682">
                  <c:v>43.41</c:v>
                </c:pt>
                <c:pt idx="8683">
                  <c:v>43.414999999999999</c:v>
                </c:pt>
                <c:pt idx="8684">
                  <c:v>43.419999999999995</c:v>
                </c:pt>
                <c:pt idx="8685">
                  <c:v>43.424999999999997</c:v>
                </c:pt>
                <c:pt idx="8686">
                  <c:v>43.43</c:v>
                </c:pt>
                <c:pt idx="8687">
                  <c:v>43.434999999999995</c:v>
                </c:pt>
                <c:pt idx="8688">
                  <c:v>43.440000000000005</c:v>
                </c:pt>
                <c:pt idx="8689">
                  <c:v>43.445</c:v>
                </c:pt>
                <c:pt idx="8690">
                  <c:v>43.45</c:v>
                </c:pt>
                <c:pt idx="8691">
                  <c:v>43.455000000000005</c:v>
                </c:pt>
                <c:pt idx="8692">
                  <c:v>43.46</c:v>
                </c:pt>
                <c:pt idx="8693">
                  <c:v>43.465000000000003</c:v>
                </c:pt>
                <c:pt idx="8694">
                  <c:v>43.47</c:v>
                </c:pt>
                <c:pt idx="8695">
                  <c:v>43.475000000000001</c:v>
                </c:pt>
                <c:pt idx="8696">
                  <c:v>43.480000000000004</c:v>
                </c:pt>
                <c:pt idx="8697">
                  <c:v>43.484999999999999</c:v>
                </c:pt>
                <c:pt idx="8698">
                  <c:v>43.49</c:v>
                </c:pt>
                <c:pt idx="8699">
                  <c:v>43.494999999999997</c:v>
                </c:pt>
                <c:pt idx="8700">
                  <c:v>43.5</c:v>
                </c:pt>
                <c:pt idx="8701">
                  <c:v>43.505000000000003</c:v>
                </c:pt>
                <c:pt idx="8702">
                  <c:v>43.51</c:v>
                </c:pt>
                <c:pt idx="8703">
                  <c:v>43.515000000000001</c:v>
                </c:pt>
                <c:pt idx="8704">
                  <c:v>43.519999999999996</c:v>
                </c:pt>
                <c:pt idx="8705">
                  <c:v>43.524999999999999</c:v>
                </c:pt>
                <c:pt idx="8706">
                  <c:v>43.53</c:v>
                </c:pt>
                <c:pt idx="8707">
                  <c:v>43.534999999999997</c:v>
                </c:pt>
                <c:pt idx="8708">
                  <c:v>43.54</c:v>
                </c:pt>
                <c:pt idx="8709">
                  <c:v>43.544999999999995</c:v>
                </c:pt>
                <c:pt idx="8710">
                  <c:v>43.55</c:v>
                </c:pt>
                <c:pt idx="8711">
                  <c:v>43.555</c:v>
                </c:pt>
                <c:pt idx="8712">
                  <c:v>43.559999999999995</c:v>
                </c:pt>
                <c:pt idx="8713">
                  <c:v>43.565000000000005</c:v>
                </c:pt>
                <c:pt idx="8714">
                  <c:v>43.57</c:v>
                </c:pt>
                <c:pt idx="8715">
                  <c:v>43.575000000000003</c:v>
                </c:pt>
                <c:pt idx="8716">
                  <c:v>43.580000000000005</c:v>
                </c:pt>
                <c:pt idx="8717">
                  <c:v>43.585000000000001</c:v>
                </c:pt>
                <c:pt idx="8718">
                  <c:v>43.59</c:v>
                </c:pt>
                <c:pt idx="8719">
                  <c:v>43.594999999999999</c:v>
                </c:pt>
                <c:pt idx="8720">
                  <c:v>43.6</c:v>
                </c:pt>
                <c:pt idx="8721">
                  <c:v>43.605000000000004</c:v>
                </c:pt>
                <c:pt idx="8722">
                  <c:v>43.61</c:v>
                </c:pt>
                <c:pt idx="8723">
                  <c:v>43.615000000000002</c:v>
                </c:pt>
                <c:pt idx="8724">
                  <c:v>43.62</c:v>
                </c:pt>
                <c:pt idx="8725">
                  <c:v>43.625</c:v>
                </c:pt>
                <c:pt idx="8726">
                  <c:v>43.63</c:v>
                </c:pt>
                <c:pt idx="8727">
                  <c:v>43.634999999999998</c:v>
                </c:pt>
                <c:pt idx="8728">
                  <c:v>43.64</c:v>
                </c:pt>
                <c:pt idx="8729">
                  <c:v>43.644999999999996</c:v>
                </c:pt>
                <c:pt idx="8730">
                  <c:v>43.65</c:v>
                </c:pt>
                <c:pt idx="8731">
                  <c:v>43.655000000000001</c:v>
                </c:pt>
                <c:pt idx="8732">
                  <c:v>43.66</c:v>
                </c:pt>
                <c:pt idx="8733">
                  <c:v>43.664999999999999</c:v>
                </c:pt>
                <c:pt idx="8734">
                  <c:v>43.669999999999995</c:v>
                </c:pt>
                <c:pt idx="8735">
                  <c:v>43.674999999999997</c:v>
                </c:pt>
                <c:pt idx="8736">
                  <c:v>43.68</c:v>
                </c:pt>
                <c:pt idx="8737">
                  <c:v>43.684999999999995</c:v>
                </c:pt>
                <c:pt idx="8738">
                  <c:v>43.690000000000005</c:v>
                </c:pt>
                <c:pt idx="8739">
                  <c:v>43.695</c:v>
                </c:pt>
                <c:pt idx="8740">
                  <c:v>43.7</c:v>
                </c:pt>
                <c:pt idx="8741">
                  <c:v>43.705000000000005</c:v>
                </c:pt>
                <c:pt idx="8742">
                  <c:v>43.71</c:v>
                </c:pt>
                <c:pt idx="8743">
                  <c:v>43.715000000000003</c:v>
                </c:pt>
                <c:pt idx="8744">
                  <c:v>43.72</c:v>
                </c:pt>
                <c:pt idx="8745">
                  <c:v>43.725000000000001</c:v>
                </c:pt>
                <c:pt idx="8746">
                  <c:v>43.730000000000004</c:v>
                </c:pt>
                <c:pt idx="8747">
                  <c:v>43.734999999999999</c:v>
                </c:pt>
                <c:pt idx="8748">
                  <c:v>43.74</c:v>
                </c:pt>
                <c:pt idx="8749">
                  <c:v>43.744999999999997</c:v>
                </c:pt>
                <c:pt idx="8750">
                  <c:v>43.75</c:v>
                </c:pt>
                <c:pt idx="8751">
                  <c:v>43.755000000000003</c:v>
                </c:pt>
                <c:pt idx="8752">
                  <c:v>43.76</c:v>
                </c:pt>
                <c:pt idx="8753">
                  <c:v>43.765000000000001</c:v>
                </c:pt>
                <c:pt idx="8754">
                  <c:v>43.769999999999996</c:v>
                </c:pt>
                <c:pt idx="8755">
                  <c:v>43.774999999999999</c:v>
                </c:pt>
                <c:pt idx="8756">
                  <c:v>43.78</c:v>
                </c:pt>
                <c:pt idx="8757">
                  <c:v>43.784999999999997</c:v>
                </c:pt>
                <c:pt idx="8758">
                  <c:v>43.79</c:v>
                </c:pt>
                <c:pt idx="8759">
                  <c:v>43.794999999999995</c:v>
                </c:pt>
                <c:pt idx="8760">
                  <c:v>43.8</c:v>
                </c:pt>
                <c:pt idx="8761">
                  <c:v>43.805</c:v>
                </c:pt>
                <c:pt idx="8762">
                  <c:v>43.809999999999995</c:v>
                </c:pt>
                <c:pt idx="8763">
                  <c:v>43.815000000000005</c:v>
                </c:pt>
                <c:pt idx="8764">
                  <c:v>43.82</c:v>
                </c:pt>
                <c:pt idx="8765">
                  <c:v>43.825000000000003</c:v>
                </c:pt>
                <c:pt idx="8766">
                  <c:v>43.830000000000005</c:v>
                </c:pt>
                <c:pt idx="8767">
                  <c:v>43.835000000000001</c:v>
                </c:pt>
                <c:pt idx="8768">
                  <c:v>43.84</c:v>
                </c:pt>
                <c:pt idx="8769">
                  <c:v>43.844999999999999</c:v>
                </c:pt>
                <c:pt idx="8770">
                  <c:v>43.85</c:v>
                </c:pt>
                <c:pt idx="8771">
                  <c:v>43.855000000000004</c:v>
                </c:pt>
                <c:pt idx="8772">
                  <c:v>43.86</c:v>
                </c:pt>
                <c:pt idx="8773">
                  <c:v>43.865000000000002</c:v>
                </c:pt>
                <c:pt idx="8774">
                  <c:v>43.87</c:v>
                </c:pt>
                <c:pt idx="8775">
                  <c:v>43.875</c:v>
                </c:pt>
                <c:pt idx="8776">
                  <c:v>43.88</c:v>
                </c:pt>
                <c:pt idx="8777">
                  <c:v>43.884999999999998</c:v>
                </c:pt>
                <c:pt idx="8778">
                  <c:v>43.89</c:v>
                </c:pt>
                <c:pt idx="8779">
                  <c:v>43.894999999999996</c:v>
                </c:pt>
                <c:pt idx="8780">
                  <c:v>43.9</c:v>
                </c:pt>
                <c:pt idx="8781">
                  <c:v>43.905000000000001</c:v>
                </c:pt>
                <c:pt idx="8782">
                  <c:v>43.91</c:v>
                </c:pt>
                <c:pt idx="8783">
                  <c:v>43.914999999999999</c:v>
                </c:pt>
                <c:pt idx="8784">
                  <c:v>43.919999999999995</c:v>
                </c:pt>
                <c:pt idx="8785">
                  <c:v>43.924999999999997</c:v>
                </c:pt>
                <c:pt idx="8786">
                  <c:v>43.93</c:v>
                </c:pt>
                <c:pt idx="8787">
                  <c:v>43.934999999999995</c:v>
                </c:pt>
                <c:pt idx="8788">
                  <c:v>43.940000000000005</c:v>
                </c:pt>
                <c:pt idx="8789">
                  <c:v>43.945</c:v>
                </c:pt>
                <c:pt idx="8790">
                  <c:v>43.95</c:v>
                </c:pt>
                <c:pt idx="8791">
                  <c:v>43.955000000000005</c:v>
                </c:pt>
                <c:pt idx="8792">
                  <c:v>43.96</c:v>
                </c:pt>
                <c:pt idx="8793">
                  <c:v>43.965000000000003</c:v>
                </c:pt>
                <c:pt idx="8794">
                  <c:v>43.97</c:v>
                </c:pt>
                <c:pt idx="8795">
                  <c:v>43.975000000000001</c:v>
                </c:pt>
                <c:pt idx="8796">
                  <c:v>43.980000000000004</c:v>
                </c:pt>
                <c:pt idx="8797">
                  <c:v>43.984999999999999</c:v>
                </c:pt>
                <c:pt idx="8798">
                  <c:v>43.99</c:v>
                </c:pt>
                <c:pt idx="8799">
                  <c:v>43.994999999999997</c:v>
                </c:pt>
                <c:pt idx="8800">
                  <c:v>44</c:v>
                </c:pt>
                <c:pt idx="8801">
                  <c:v>44.005000000000003</c:v>
                </c:pt>
                <c:pt idx="8802">
                  <c:v>44.01</c:v>
                </c:pt>
                <c:pt idx="8803">
                  <c:v>44.015000000000001</c:v>
                </c:pt>
                <c:pt idx="8804">
                  <c:v>44.019999999999996</c:v>
                </c:pt>
                <c:pt idx="8805">
                  <c:v>44.024999999999999</c:v>
                </c:pt>
                <c:pt idx="8806">
                  <c:v>44.03</c:v>
                </c:pt>
                <c:pt idx="8807">
                  <c:v>44.034999999999997</c:v>
                </c:pt>
                <c:pt idx="8808">
                  <c:v>44.04</c:v>
                </c:pt>
                <c:pt idx="8809">
                  <c:v>44.044999999999995</c:v>
                </c:pt>
                <c:pt idx="8810">
                  <c:v>44.05</c:v>
                </c:pt>
                <c:pt idx="8811">
                  <c:v>44.055</c:v>
                </c:pt>
                <c:pt idx="8812">
                  <c:v>44.059999999999995</c:v>
                </c:pt>
                <c:pt idx="8813">
                  <c:v>44.065000000000005</c:v>
                </c:pt>
                <c:pt idx="8814">
                  <c:v>44.07</c:v>
                </c:pt>
                <c:pt idx="8815">
                  <c:v>44.075000000000003</c:v>
                </c:pt>
                <c:pt idx="8816">
                  <c:v>44.080000000000005</c:v>
                </c:pt>
                <c:pt idx="8817">
                  <c:v>44.085000000000001</c:v>
                </c:pt>
                <c:pt idx="8818">
                  <c:v>44.09</c:v>
                </c:pt>
                <c:pt idx="8819">
                  <c:v>44.094999999999999</c:v>
                </c:pt>
                <c:pt idx="8820">
                  <c:v>44.1</c:v>
                </c:pt>
                <c:pt idx="8821">
                  <c:v>44.105000000000004</c:v>
                </c:pt>
                <c:pt idx="8822">
                  <c:v>44.11</c:v>
                </c:pt>
                <c:pt idx="8823">
                  <c:v>44.115000000000002</c:v>
                </c:pt>
                <c:pt idx="8824">
                  <c:v>44.12</c:v>
                </c:pt>
                <c:pt idx="8825">
                  <c:v>44.125</c:v>
                </c:pt>
                <c:pt idx="8826">
                  <c:v>44.13</c:v>
                </c:pt>
                <c:pt idx="8827">
                  <c:v>44.134999999999998</c:v>
                </c:pt>
                <c:pt idx="8828">
                  <c:v>44.14</c:v>
                </c:pt>
                <c:pt idx="8829">
                  <c:v>44.144999999999996</c:v>
                </c:pt>
                <c:pt idx="8830">
                  <c:v>44.15</c:v>
                </c:pt>
                <c:pt idx="8831">
                  <c:v>44.155000000000001</c:v>
                </c:pt>
                <c:pt idx="8832">
                  <c:v>44.16</c:v>
                </c:pt>
                <c:pt idx="8833">
                  <c:v>44.164999999999999</c:v>
                </c:pt>
                <c:pt idx="8834">
                  <c:v>44.169999999999995</c:v>
                </c:pt>
                <c:pt idx="8835">
                  <c:v>44.174999999999997</c:v>
                </c:pt>
                <c:pt idx="8836">
                  <c:v>44.18</c:v>
                </c:pt>
                <c:pt idx="8837">
                  <c:v>44.184999999999995</c:v>
                </c:pt>
                <c:pt idx="8838">
                  <c:v>44.190000000000005</c:v>
                </c:pt>
                <c:pt idx="8839">
                  <c:v>44.195</c:v>
                </c:pt>
                <c:pt idx="8840">
                  <c:v>44.2</c:v>
                </c:pt>
                <c:pt idx="8841">
                  <c:v>44.205000000000005</c:v>
                </c:pt>
                <c:pt idx="8842">
                  <c:v>44.21</c:v>
                </c:pt>
                <c:pt idx="8843">
                  <c:v>44.215000000000003</c:v>
                </c:pt>
                <c:pt idx="8844">
                  <c:v>44.22</c:v>
                </c:pt>
                <c:pt idx="8845">
                  <c:v>44.225000000000001</c:v>
                </c:pt>
                <c:pt idx="8846">
                  <c:v>44.230000000000004</c:v>
                </c:pt>
                <c:pt idx="8847">
                  <c:v>44.234999999999999</c:v>
                </c:pt>
                <c:pt idx="8848">
                  <c:v>44.24</c:v>
                </c:pt>
                <c:pt idx="8849">
                  <c:v>44.244999999999997</c:v>
                </c:pt>
                <c:pt idx="8850">
                  <c:v>44.25</c:v>
                </c:pt>
                <c:pt idx="8851">
                  <c:v>44.255000000000003</c:v>
                </c:pt>
                <c:pt idx="8852">
                  <c:v>44.26</c:v>
                </c:pt>
                <c:pt idx="8853">
                  <c:v>44.265000000000001</c:v>
                </c:pt>
                <c:pt idx="8854">
                  <c:v>44.269999999999996</c:v>
                </c:pt>
                <c:pt idx="8855">
                  <c:v>44.274999999999999</c:v>
                </c:pt>
                <c:pt idx="8856">
                  <c:v>44.28</c:v>
                </c:pt>
                <c:pt idx="8857">
                  <c:v>44.284999999999997</c:v>
                </c:pt>
                <c:pt idx="8858">
                  <c:v>44.29</c:v>
                </c:pt>
                <c:pt idx="8859">
                  <c:v>44.294999999999995</c:v>
                </c:pt>
                <c:pt idx="8860">
                  <c:v>44.3</c:v>
                </c:pt>
                <c:pt idx="8861">
                  <c:v>44.305</c:v>
                </c:pt>
                <c:pt idx="8862">
                  <c:v>44.309999999999995</c:v>
                </c:pt>
                <c:pt idx="8863">
                  <c:v>44.315000000000005</c:v>
                </c:pt>
                <c:pt idx="8864">
                  <c:v>44.32</c:v>
                </c:pt>
                <c:pt idx="8865">
                  <c:v>44.325000000000003</c:v>
                </c:pt>
                <c:pt idx="8866">
                  <c:v>44.330000000000005</c:v>
                </c:pt>
                <c:pt idx="8867">
                  <c:v>44.335000000000001</c:v>
                </c:pt>
                <c:pt idx="8868">
                  <c:v>44.34</c:v>
                </c:pt>
                <c:pt idx="8869">
                  <c:v>44.344999999999999</c:v>
                </c:pt>
                <c:pt idx="8870">
                  <c:v>44.35</c:v>
                </c:pt>
                <c:pt idx="8871">
                  <c:v>44.355000000000004</c:v>
                </c:pt>
                <c:pt idx="8872">
                  <c:v>44.36</c:v>
                </c:pt>
                <c:pt idx="8873">
                  <c:v>44.365000000000002</c:v>
                </c:pt>
                <c:pt idx="8874">
                  <c:v>44.37</c:v>
                </c:pt>
                <c:pt idx="8875">
                  <c:v>44.375</c:v>
                </c:pt>
                <c:pt idx="8876">
                  <c:v>44.38</c:v>
                </c:pt>
                <c:pt idx="8877">
                  <c:v>44.384999999999998</c:v>
                </c:pt>
                <c:pt idx="8878">
                  <c:v>44.39</c:v>
                </c:pt>
                <c:pt idx="8879">
                  <c:v>44.394999999999996</c:v>
                </c:pt>
                <c:pt idx="8880">
                  <c:v>44.4</c:v>
                </c:pt>
                <c:pt idx="8881">
                  <c:v>44.405000000000001</c:v>
                </c:pt>
                <c:pt idx="8882">
                  <c:v>44.41</c:v>
                </c:pt>
                <c:pt idx="8883">
                  <c:v>44.414999999999999</c:v>
                </c:pt>
                <c:pt idx="8884">
                  <c:v>44.419999999999995</c:v>
                </c:pt>
                <c:pt idx="8885">
                  <c:v>44.424999999999997</c:v>
                </c:pt>
                <c:pt idx="8886">
                  <c:v>44.43</c:v>
                </c:pt>
                <c:pt idx="8887">
                  <c:v>44.434999999999995</c:v>
                </c:pt>
                <c:pt idx="8888">
                  <c:v>44.440000000000005</c:v>
                </c:pt>
                <c:pt idx="8889">
                  <c:v>44.445</c:v>
                </c:pt>
                <c:pt idx="8890">
                  <c:v>44.45</c:v>
                </c:pt>
                <c:pt idx="8891">
                  <c:v>44.455000000000005</c:v>
                </c:pt>
                <c:pt idx="8892">
                  <c:v>44.46</c:v>
                </c:pt>
                <c:pt idx="8893">
                  <c:v>44.465000000000003</c:v>
                </c:pt>
                <c:pt idx="8894">
                  <c:v>44.47</c:v>
                </c:pt>
                <c:pt idx="8895">
                  <c:v>44.475000000000001</c:v>
                </c:pt>
                <c:pt idx="8896">
                  <c:v>44.480000000000004</c:v>
                </c:pt>
                <c:pt idx="8897">
                  <c:v>44.484999999999999</c:v>
                </c:pt>
                <c:pt idx="8898">
                  <c:v>44.49</c:v>
                </c:pt>
                <c:pt idx="8899">
                  <c:v>44.494999999999997</c:v>
                </c:pt>
                <c:pt idx="8900">
                  <c:v>44.5</c:v>
                </c:pt>
                <c:pt idx="8901">
                  <c:v>44.505000000000003</c:v>
                </c:pt>
                <c:pt idx="8902">
                  <c:v>44.51</c:v>
                </c:pt>
                <c:pt idx="8903">
                  <c:v>44.515000000000001</c:v>
                </c:pt>
                <c:pt idx="8904">
                  <c:v>44.519999999999996</c:v>
                </c:pt>
                <c:pt idx="8905">
                  <c:v>44.524999999999999</c:v>
                </c:pt>
                <c:pt idx="8906">
                  <c:v>44.53</c:v>
                </c:pt>
                <c:pt idx="8907">
                  <c:v>44.534999999999997</c:v>
                </c:pt>
                <c:pt idx="8908">
                  <c:v>44.54</c:v>
                </c:pt>
                <c:pt idx="8909">
                  <c:v>44.544999999999995</c:v>
                </c:pt>
                <c:pt idx="8910">
                  <c:v>44.55</c:v>
                </c:pt>
                <c:pt idx="8911">
                  <c:v>44.555</c:v>
                </c:pt>
                <c:pt idx="8912">
                  <c:v>44.559999999999995</c:v>
                </c:pt>
                <c:pt idx="8913">
                  <c:v>44.565000000000005</c:v>
                </c:pt>
                <c:pt idx="8914">
                  <c:v>44.57</c:v>
                </c:pt>
                <c:pt idx="8915">
                  <c:v>44.575000000000003</c:v>
                </c:pt>
                <c:pt idx="8916">
                  <c:v>44.580000000000005</c:v>
                </c:pt>
                <c:pt idx="8917">
                  <c:v>44.585000000000001</c:v>
                </c:pt>
                <c:pt idx="8918">
                  <c:v>44.59</c:v>
                </c:pt>
                <c:pt idx="8919">
                  <c:v>44.594999999999999</c:v>
                </c:pt>
                <c:pt idx="8920">
                  <c:v>44.6</c:v>
                </c:pt>
                <c:pt idx="8921">
                  <c:v>44.605000000000004</c:v>
                </c:pt>
                <c:pt idx="8922">
                  <c:v>44.61</c:v>
                </c:pt>
                <c:pt idx="8923">
                  <c:v>44.615000000000002</c:v>
                </c:pt>
                <c:pt idx="8924">
                  <c:v>44.62</c:v>
                </c:pt>
                <c:pt idx="8925">
                  <c:v>44.625</c:v>
                </c:pt>
                <c:pt idx="8926">
                  <c:v>44.63</c:v>
                </c:pt>
                <c:pt idx="8927">
                  <c:v>44.634999999999998</c:v>
                </c:pt>
                <c:pt idx="8928">
                  <c:v>44.64</c:v>
                </c:pt>
                <c:pt idx="8929">
                  <c:v>44.644999999999996</c:v>
                </c:pt>
                <c:pt idx="8930">
                  <c:v>44.65</c:v>
                </c:pt>
                <c:pt idx="8931">
                  <c:v>44.655000000000001</c:v>
                </c:pt>
                <c:pt idx="8932">
                  <c:v>44.66</c:v>
                </c:pt>
                <c:pt idx="8933">
                  <c:v>44.664999999999999</c:v>
                </c:pt>
                <c:pt idx="8934">
                  <c:v>44.669999999999995</c:v>
                </c:pt>
                <c:pt idx="8935">
                  <c:v>44.674999999999997</c:v>
                </c:pt>
                <c:pt idx="8936">
                  <c:v>44.68</c:v>
                </c:pt>
                <c:pt idx="8937">
                  <c:v>44.684999999999995</c:v>
                </c:pt>
                <c:pt idx="8938">
                  <c:v>44.690000000000005</c:v>
                </c:pt>
                <c:pt idx="8939">
                  <c:v>44.695</c:v>
                </c:pt>
                <c:pt idx="8940">
                  <c:v>44.7</c:v>
                </c:pt>
                <c:pt idx="8941">
                  <c:v>44.705000000000005</c:v>
                </c:pt>
                <c:pt idx="8942">
                  <c:v>44.71</c:v>
                </c:pt>
                <c:pt idx="8943">
                  <c:v>44.715000000000003</c:v>
                </c:pt>
                <c:pt idx="8944">
                  <c:v>44.72</c:v>
                </c:pt>
                <c:pt idx="8945">
                  <c:v>44.725000000000001</c:v>
                </c:pt>
                <c:pt idx="8946">
                  <c:v>44.730000000000004</c:v>
                </c:pt>
                <c:pt idx="8947">
                  <c:v>44.734999999999999</c:v>
                </c:pt>
                <c:pt idx="8948">
                  <c:v>44.74</c:v>
                </c:pt>
                <c:pt idx="8949">
                  <c:v>44.744999999999997</c:v>
                </c:pt>
                <c:pt idx="8950">
                  <c:v>44.75</c:v>
                </c:pt>
                <c:pt idx="8951">
                  <c:v>44.755000000000003</c:v>
                </c:pt>
                <c:pt idx="8952">
                  <c:v>44.76</c:v>
                </c:pt>
                <c:pt idx="8953">
                  <c:v>44.765000000000001</c:v>
                </c:pt>
                <c:pt idx="8954">
                  <c:v>44.769999999999996</c:v>
                </c:pt>
                <c:pt idx="8955">
                  <c:v>44.774999999999999</c:v>
                </c:pt>
                <c:pt idx="8956">
                  <c:v>44.78</c:v>
                </c:pt>
                <c:pt idx="8957">
                  <c:v>44.784999999999997</c:v>
                </c:pt>
                <c:pt idx="8958">
                  <c:v>44.79</c:v>
                </c:pt>
                <c:pt idx="8959">
                  <c:v>44.794999999999995</c:v>
                </c:pt>
                <c:pt idx="8960">
                  <c:v>44.8</c:v>
                </c:pt>
                <c:pt idx="8961">
                  <c:v>44.805</c:v>
                </c:pt>
                <c:pt idx="8962">
                  <c:v>44.809999999999995</c:v>
                </c:pt>
                <c:pt idx="8963">
                  <c:v>44.815000000000005</c:v>
                </c:pt>
                <c:pt idx="8964">
                  <c:v>44.82</c:v>
                </c:pt>
                <c:pt idx="8965">
                  <c:v>44.825000000000003</c:v>
                </c:pt>
                <c:pt idx="8966">
                  <c:v>44.830000000000005</c:v>
                </c:pt>
                <c:pt idx="8967">
                  <c:v>44.835000000000001</c:v>
                </c:pt>
                <c:pt idx="8968">
                  <c:v>44.84</c:v>
                </c:pt>
                <c:pt idx="8969">
                  <c:v>44.844999999999999</c:v>
                </c:pt>
                <c:pt idx="8970">
                  <c:v>44.85</c:v>
                </c:pt>
                <c:pt idx="8971">
                  <c:v>44.855000000000004</c:v>
                </c:pt>
                <c:pt idx="8972">
                  <c:v>44.86</c:v>
                </c:pt>
                <c:pt idx="8973">
                  <c:v>44.865000000000002</c:v>
                </c:pt>
                <c:pt idx="8974">
                  <c:v>44.87</c:v>
                </c:pt>
                <c:pt idx="8975">
                  <c:v>44.875</c:v>
                </c:pt>
                <c:pt idx="8976">
                  <c:v>44.88</c:v>
                </c:pt>
                <c:pt idx="8977">
                  <c:v>44.884999999999998</c:v>
                </c:pt>
                <c:pt idx="8978">
                  <c:v>44.89</c:v>
                </c:pt>
                <c:pt idx="8979">
                  <c:v>44.894999999999996</c:v>
                </c:pt>
                <c:pt idx="8980">
                  <c:v>44.9</c:v>
                </c:pt>
                <c:pt idx="8981">
                  <c:v>44.905000000000001</c:v>
                </c:pt>
                <c:pt idx="8982">
                  <c:v>44.91</c:v>
                </c:pt>
                <c:pt idx="8983">
                  <c:v>44.914999999999999</c:v>
                </c:pt>
                <c:pt idx="8984">
                  <c:v>44.919999999999995</c:v>
                </c:pt>
                <c:pt idx="8985">
                  <c:v>44.924999999999997</c:v>
                </c:pt>
                <c:pt idx="8986">
                  <c:v>44.93</c:v>
                </c:pt>
                <c:pt idx="8987">
                  <c:v>44.934999999999995</c:v>
                </c:pt>
                <c:pt idx="8988">
                  <c:v>44.940000000000005</c:v>
                </c:pt>
                <c:pt idx="8989">
                  <c:v>44.945</c:v>
                </c:pt>
                <c:pt idx="8990">
                  <c:v>44.95</c:v>
                </c:pt>
                <c:pt idx="8991">
                  <c:v>44.955000000000005</c:v>
                </c:pt>
                <c:pt idx="8992">
                  <c:v>44.96</c:v>
                </c:pt>
                <c:pt idx="8993">
                  <c:v>44.965000000000003</c:v>
                </c:pt>
                <c:pt idx="8994">
                  <c:v>44.97</c:v>
                </c:pt>
                <c:pt idx="8995">
                  <c:v>44.975000000000001</c:v>
                </c:pt>
                <c:pt idx="8996">
                  <c:v>44.980000000000004</c:v>
                </c:pt>
                <c:pt idx="8997">
                  <c:v>44.984999999999999</c:v>
                </c:pt>
                <c:pt idx="8998">
                  <c:v>44.99</c:v>
                </c:pt>
                <c:pt idx="8999">
                  <c:v>44.994999999999997</c:v>
                </c:pt>
                <c:pt idx="9000">
                  <c:v>45</c:v>
                </c:pt>
                <c:pt idx="9001">
                  <c:v>45.005000000000003</c:v>
                </c:pt>
                <c:pt idx="9002">
                  <c:v>45.01</c:v>
                </c:pt>
                <c:pt idx="9003">
                  <c:v>45.015000000000001</c:v>
                </c:pt>
                <c:pt idx="9004">
                  <c:v>45.019999999999996</c:v>
                </c:pt>
                <c:pt idx="9005">
                  <c:v>45.024999999999999</c:v>
                </c:pt>
                <c:pt idx="9006">
                  <c:v>45.03</c:v>
                </c:pt>
                <c:pt idx="9007">
                  <c:v>45.034999999999997</c:v>
                </c:pt>
                <c:pt idx="9008">
                  <c:v>45.04</c:v>
                </c:pt>
                <c:pt idx="9009">
                  <c:v>45.044999999999995</c:v>
                </c:pt>
                <c:pt idx="9010">
                  <c:v>45.05</c:v>
                </c:pt>
                <c:pt idx="9011">
                  <c:v>45.055</c:v>
                </c:pt>
                <c:pt idx="9012">
                  <c:v>45.059999999999995</c:v>
                </c:pt>
                <c:pt idx="9013">
                  <c:v>45.065000000000005</c:v>
                </c:pt>
                <c:pt idx="9014">
                  <c:v>45.07</c:v>
                </c:pt>
                <c:pt idx="9015">
                  <c:v>45.075000000000003</c:v>
                </c:pt>
                <c:pt idx="9016">
                  <c:v>45.080000000000005</c:v>
                </c:pt>
                <c:pt idx="9017">
                  <c:v>45.085000000000001</c:v>
                </c:pt>
                <c:pt idx="9018">
                  <c:v>45.09</c:v>
                </c:pt>
                <c:pt idx="9019">
                  <c:v>45.094999999999999</c:v>
                </c:pt>
                <c:pt idx="9020">
                  <c:v>45.1</c:v>
                </c:pt>
                <c:pt idx="9021">
                  <c:v>45.105000000000004</c:v>
                </c:pt>
                <c:pt idx="9022">
                  <c:v>45.11</c:v>
                </c:pt>
                <c:pt idx="9023">
                  <c:v>45.115000000000002</c:v>
                </c:pt>
                <c:pt idx="9024">
                  <c:v>45.12</c:v>
                </c:pt>
                <c:pt idx="9025">
                  <c:v>45.125</c:v>
                </c:pt>
                <c:pt idx="9026">
                  <c:v>45.13</c:v>
                </c:pt>
                <c:pt idx="9027">
                  <c:v>45.134999999999998</c:v>
                </c:pt>
                <c:pt idx="9028">
                  <c:v>45.14</c:v>
                </c:pt>
                <c:pt idx="9029">
                  <c:v>45.144999999999996</c:v>
                </c:pt>
                <c:pt idx="9030">
                  <c:v>45.15</c:v>
                </c:pt>
                <c:pt idx="9031">
                  <c:v>45.155000000000001</c:v>
                </c:pt>
                <c:pt idx="9032">
                  <c:v>45.16</c:v>
                </c:pt>
                <c:pt idx="9033">
                  <c:v>45.164999999999999</c:v>
                </c:pt>
                <c:pt idx="9034">
                  <c:v>45.169999999999995</c:v>
                </c:pt>
                <c:pt idx="9035">
                  <c:v>45.174999999999997</c:v>
                </c:pt>
                <c:pt idx="9036">
                  <c:v>45.18</c:v>
                </c:pt>
                <c:pt idx="9037">
                  <c:v>45.184999999999995</c:v>
                </c:pt>
                <c:pt idx="9038">
                  <c:v>45.190000000000005</c:v>
                </c:pt>
                <c:pt idx="9039">
                  <c:v>45.195</c:v>
                </c:pt>
                <c:pt idx="9040">
                  <c:v>45.2</c:v>
                </c:pt>
                <c:pt idx="9041">
                  <c:v>45.205000000000005</c:v>
                </c:pt>
                <c:pt idx="9042">
                  <c:v>45.21</c:v>
                </c:pt>
                <c:pt idx="9043">
                  <c:v>45.215000000000003</c:v>
                </c:pt>
                <c:pt idx="9044">
                  <c:v>45.22</c:v>
                </c:pt>
                <c:pt idx="9045">
                  <c:v>45.225000000000001</c:v>
                </c:pt>
                <c:pt idx="9046">
                  <c:v>45.230000000000004</c:v>
                </c:pt>
                <c:pt idx="9047">
                  <c:v>45.234999999999999</c:v>
                </c:pt>
                <c:pt idx="9048">
                  <c:v>45.24</c:v>
                </c:pt>
                <c:pt idx="9049">
                  <c:v>45.244999999999997</c:v>
                </c:pt>
                <c:pt idx="9050">
                  <c:v>45.25</c:v>
                </c:pt>
                <c:pt idx="9051">
                  <c:v>45.255000000000003</c:v>
                </c:pt>
                <c:pt idx="9052">
                  <c:v>45.26</c:v>
                </c:pt>
                <c:pt idx="9053">
                  <c:v>45.265000000000001</c:v>
                </c:pt>
                <c:pt idx="9054">
                  <c:v>45.269999999999996</c:v>
                </c:pt>
                <c:pt idx="9055">
                  <c:v>45.274999999999999</c:v>
                </c:pt>
                <c:pt idx="9056">
                  <c:v>45.28</c:v>
                </c:pt>
                <c:pt idx="9057">
                  <c:v>45.284999999999997</c:v>
                </c:pt>
                <c:pt idx="9058">
                  <c:v>45.29</c:v>
                </c:pt>
                <c:pt idx="9059">
                  <c:v>45.294999999999995</c:v>
                </c:pt>
                <c:pt idx="9060">
                  <c:v>45.3</c:v>
                </c:pt>
                <c:pt idx="9061">
                  <c:v>45.305</c:v>
                </c:pt>
                <c:pt idx="9062">
                  <c:v>45.309999999999995</c:v>
                </c:pt>
                <c:pt idx="9063">
                  <c:v>45.315000000000005</c:v>
                </c:pt>
                <c:pt idx="9064">
                  <c:v>45.32</c:v>
                </c:pt>
                <c:pt idx="9065">
                  <c:v>45.325000000000003</c:v>
                </c:pt>
                <c:pt idx="9066">
                  <c:v>45.330000000000005</c:v>
                </c:pt>
                <c:pt idx="9067">
                  <c:v>45.335000000000001</c:v>
                </c:pt>
                <c:pt idx="9068">
                  <c:v>45.34</c:v>
                </c:pt>
                <c:pt idx="9069">
                  <c:v>45.344999999999999</c:v>
                </c:pt>
                <c:pt idx="9070">
                  <c:v>45.35</c:v>
                </c:pt>
                <c:pt idx="9071">
                  <c:v>45.355000000000004</c:v>
                </c:pt>
                <c:pt idx="9072">
                  <c:v>45.36</c:v>
                </c:pt>
                <c:pt idx="9073">
                  <c:v>45.365000000000002</c:v>
                </c:pt>
                <c:pt idx="9074">
                  <c:v>45.37</c:v>
                </c:pt>
                <c:pt idx="9075">
                  <c:v>45.375</c:v>
                </c:pt>
                <c:pt idx="9076">
                  <c:v>45.38</c:v>
                </c:pt>
                <c:pt idx="9077">
                  <c:v>45.384999999999998</c:v>
                </c:pt>
                <c:pt idx="9078">
                  <c:v>45.39</c:v>
                </c:pt>
                <c:pt idx="9079">
                  <c:v>45.394999999999996</c:v>
                </c:pt>
                <c:pt idx="9080">
                  <c:v>45.4</c:v>
                </c:pt>
                <c:pt idx="9081">
                  <c:v>45.405000000000001</c:v>
                </c:pt>
                <c:pt idx="9082">
                  <c:v>45.41</c:v>
                </c:pt>
                <c:pt idx="9083">
                  <c:v>45.414999999999999</c:v>
                </c:pt>
                <c:pt idx="9084">
                  <c:v>45.419999999999995</c:v>
                </c:pt>
                <c:pt idx="9085">
                  <c:v>45.424999999999997</c:v>
                </c:pt>
                <c:pt idx="9086">
                  <c:v>45.43</c:v>
                </c:pt>
                <c:pt idx="9087">
                  <c:v>45.434999999999995</c:v>
                </c:pt>
                <c:pt idx="9088">
                  <c:v>45.440000000000005</c:v>
                </c:pt>
                <c:pt idx="9089">
                  <c:v>45.445</c:v>
                </c:pt>
                <c:pt idx="9090">
                  <c:v>45.45</c:v>
                </c:pt>
                <c:pt idx="9091">
                  <c:v>45.455000000000005</c:v>
                </c:pt>
                <c:pt idx="9092">
                  <c:v>45.46</c:v>
                </c:pt>
                <c:pt idx="9093">
                  <c:v>45.465000000000003</c:v>
                </c:pt>
                <c:pt idx="9094">
                  <c:v>45.47</c:v>
                </c:pt>
                <c:pt idx="9095">
                  <c:v>45.475000000000001</c:v>
                </c:pt>
                <c:pt idx="9096">
                  <c:v>45.480000000000004</c:v>
                </c:pt>
                <c:pt idx="9097">
                  <c:v>45.484999999999999</c:v>
                </c:pt>
                <c:pt idx="9098">
                  <c:v>45.49</c:v>
                </c:pt>
                <c:pt idx="9099">
                  <c:v>45.494999999999997</c:v>
                </c:pt>
                <c:pt idx="9100">
                  <c:v>45.5</c:v>
                </c:pt>
                <c:pt idx="9101">
                  <c:v>45.505000000000003</c:v>
                </c:pt>
                <c:pt idx="9102">
                  <c:v>45.51</c:v>
                </c:pt>
                <c:pt idx="9103">
                  <c:v>45.515000000000001</c:v>
                </c:pt>
                <c:pt idx="9104">
                  <c:v>45.519999999999996</c:v>
                </c:pt>
                <c:pt idx="9105">
                  <c:v>45.524999999999999</c:v>
                </c:pt>
                <c:pt idx="9106">
                  <c:v>45.53</c:v>
                </c:pt>
                <c:pt idx="9107">
                  <c:v>45.534999999999997</c:v>
                </c:pt>
                <c:pt idx="9108">
                  <c:v>45.54</c:v>
                </c:pt>
                <c:pt idx="9109">
                  <c:v>45.544999999999995</c:v>
                </c:pt>
                <c:pt idx="9110">
                  <c:v>45.55</c:v>
                </c:pt>
                <c:pt idx="9111">
                  <c:v>45.555</c:v>
                </c:pt>
                <c:pt idx="9112">
                  <c:v>45.559999999999995</c:v>
                </c:pt>
                <c:pt idx="9113">
                  <c:v>45.565000000000005</c:v>
                </c:pt>
                <c:pt idx="9114">
                  <c:v>45.57</c:v>
                </c:pt>
                <c:pt idx="9115">
                  <c:v>45.575000000000003</c:v>
                </c:pt>
                <c:pt idx="9116">
                  <c:v>45.580000000000005</c:v>
                </c:pt>
                <c:pt idx="9117">
                  <c:v>45.585000000000001</c:v>
                </c:pt>
                <c:pt idx="9118">
                  <c:v>45.59</c:v>
                </c:pt>
                <c:pt idx="9119">
                  <c:v>45.594999999999999</c:v>
                </c:pt>
                <c:pt idx="9120">
                  <c:v>45.6</c:v>
                </c:pt>
                <c:pt idx="9121">
                  <c:v>45.605000000000004</c:v>
                </c:pt>
                <c:pt idx="9122">
                  <c:v>45.61</c:v>
                </c:pt>
                <c:pt idx="9123">
                  <c:v>45.615000000000002</c:v>
                </c:pt>
                <c:pt idx="9124">
                  <c:v>45.62</c:v>
                </c:pt>
                <c:pt idx="9125">
                  <c:v>45.625</c:v>
                </c:pt>
                <c:pt idx="9126">
                  <c:v>45.63</c:v>
                </c:pt>
                <c:pt idx="9127">
                  <c:v>45.634999999999998</c:v>
                </c:pt>
                <c:pt idx="9128">
                  <c:v>45.64</c:v>
                </c:pt>
                <c:pt idx="9129">
                  <c:v>45.644999999999996</c:v>
                </c:pt>
                <c:pt idx="9130">
                  <c:v>45.65</c:v>
                </c:pt>
                <c:pt idx="9131">
                  <c:v>45.655000000000001</c:v>
                </c:pt>
                <c:pt idx="9132">
                  <c:v>45.66</c:v>
                </c:pt>
                <c:pt idx="9133">
                  <c:v>45.664999999999999</c:v>
                </c:pt>
                <c:pt idx="9134">
                  <c:v>45.669999999999995</c:v>
                </c:pt>
                <c:pt idx="9135">
                  <c:v>45.674999999999997</c:v>
                </c:pt>
                <c:pt idx="9136">
                  <c:v>45.68</c:v>
                </c:pt>
                <c:pt idx="9137">
                  <c:v>45.684999999999995</c:v>
                </c:pt>
                <c:pt idx="9138">
                  <c:v>45.690000000000005</c:v>
                </c:pt>
                <c:pt idx="9139">
                  <c:v>45.695</c:v>
                </c:pt>
                <c:pt idx="9140">
                  <c:v>45.7</c:v>
                </c:pt>
                <c:pt idx="9141">
                  <c:v>45.705000000000005</c:v>
                </c:pt>
                <c:pt idx="9142">
                  <c:v>45.71</c:v>
                </c:pt>
                <c:pt idx="9143">
                  <c:v>45.715000000000003</c:v>
                </c:pt>
                <c:pt idx="9144">
                  <c:v>45.72</c:v>
                </c:pt>
                <c:pt idx="9145">
                  <c:v>45.725000000000001</c:v>
                </c:pt>
                <c:pt idx="9146">
                  <c:v>45.730000000000004</c:v>
                </c:pt>
                <c:pt idx="9147">
                  <c:v>45.734999999999999</c:v>
                </c:pt>
                <c:pt idx="9148">
                  <c:v>45.74</c:v>
                </c:pt>
                <c:pt idx="9149">
                  <c:v>45.744999999999997</c:v>
                </c:pt>
                <c:pt idx="9150">
                  <c:v>45.75</c:v>
                </c:pt>
                <c:pt idx="9151">
                  <c:v>45.755000000000003</c:v>
                </c:pt>
                <c:pt idx="9152">
                  <c:v>45.76</c:v>
                </c:pt>
                <c:pt idx="9153">
                  <c:v>45.765000000000001</c:v>
                </c:pt>
                <c:pt idx="9154">
                  <c:v>45.769999999999996</c:v>
                </c:pt>
                <c:pt idx="9155">
                  <c:v>45.774999999999999</c:v>
                </c:pt>
                <c:pt idx="9156">
                  <c:v>45.78</c:v>
                </c:pt>
                <c:pt idx="9157">
                  <c:v>45.784999999999997</c:v>
                </c:pt>
                <c:pt idx="9158">
                  <c:v>45.79</c:v>
                </c:pt>
                <c:pt idx="9159">
                  <c:v>45.794999999999995</c:v>
                </c:pt>
                <c:pt idx="9160">
                  <c:v>45.8</c:v>
                </c:pt>
                <c:pt idx="9161">
                  <c:v>45.805</c:v>
                </c:pt>
                <c:pt idx="9162">
                  <c:v>45.809999999999995</c:v>
                </c:pt>
                <c:pt idx="9163">
                  <c:v>45.815000000000005</c:v>
                </c:pt>
                <c:pt idx="9164">
                  <c:v>45.82</c:v>
                </c:pt>
                <c:pt idx="9165">
                  <c:v>45.825000000000003</c:v>
                </c:pt>
                <c:pt idx="9166">
                  <c:v>45.830000000000005</c:v>
                </c:pt>
                <c:pt idx="9167">
                  <c:v>45.835000000000001</c:v>
                </c:pt>
                <c:pt idx="9168">
                  <c:v>45.84</c:v>
                </c:pt>
                <c:pt idx="9169">
                  <c:v>45.844999999999999</c:v>
                </c:pt>
                <c:pt idx="9170">
                  <c:v>45.85</c:v>
                </c:pt>
                <c:pt idx="9171">
                  <c:v>45.855000000000004</c:v>
                </c:pt>
                <c:pt idx="9172">
                  <c:v>45.86</c:v>
                </c:pt>
                <c:pt idx="9173">
                  <c:v>45.865000000000002</c:v>
                </c:pt>
                <c:pt idx="9174">
                  <c:v>45.87</c:v>
                </c:pt>
                <c:pt idx="9175">
                  <c:v>45.875</c:v>
                </c:pt>
                <c:pt idx="9176">
                  <c:v>45.88</c:v>
                </c:pt>
                <c:pt idx="9177">
                  <c:v>45.884999999999998</c:v>
                </c:pt>
                <c:pt idx="9178">
                  <c:v>45.89</c:v>
                </c:pt>
                <c:pt idx="9179">
                  <c:v>45.894999999999996</c:v>
                </c:pt>
                <c:pt idx="9180">
                  <c:v>45.9</c:v>
                </c:pt>
                <c:pt idx="9181">
                  <c:v>45.905000000000001</c:v>
                </c:pt>
                <c:pt idx="9182">
                  <c:v>45.91</c:v>
                </c:pt>
                <c:pt idx="9183">
                  <c:v>45.914999999999999</c:v>
                </c:pt>
                <c:pt idx="9184">
                  <c:v>45.919999999999995</c:v>
                </c:pt>
                <c:pt idx="9185">
                  <c:v>45.924999999999997</c:v>
                </c:pt>
                <c:pt idx="9186">
                  <c:v>45.93</c:v>
                </c:pt>
                <c:pt idx="9187">
                  <c:v>45.934999999999995</c:v>
                </c:pt>
                <c:pt idx="9188">
                  <c:v>45.940000000000005</c:v>
                </c:pt>
                <c:pt idx="9189">
                  <c:v>45.945</c:v>
                </c:pt>
                <c:pt idx="9190">
                  <c:v>45.95</c:v>
                </c:pt>
                <c:pt idx="9191">
                  <c:v>45.955000000000005</c:v>
                </c:pt>
                <c:pt idx="9192">
                  <c:v>45.96</c:v>
                </c:pt>
                <c:pt idx="9193">
                  <c:v>45.965000000000003</c:v>
                </c:pt>
                <c:pt idx="9194">
                  <c:v>45.97</c:v>
                </c:pt>
                <c:pt idx="9195">
                  <c:v>45.975000000000001</c:v>
                </c:pt>
                <c:pt idx="9196">
                  <c:v>45.980000000000004</c:v>
                </c:pt>
                <c:pt idx="9197">
                  <c:v>45.984999999999999</c:v>
                </c:pt>
                <c:pt idx="9198">
                  <c:v>45.99</c:v>
                </c:pt>
                <c:pt idx="9199">
                  <c:v>45.994999999999997</c:v>
                </c:pt>
                <c:pt idx="9200">
                  <c:v>46</c:v>
                </c:pt>
                <c:pt idx="9201">
                  <c:v>46.005000000000003</c:v>
                </c:pt>
                <c:pt idx="9202">
                  <c:v>46.01</c:v>
                </c:pt>
                <c:pt idx="9203">
                  <c:v>46.015000000000001</c:v>
                </c:pt>
                <c:pt idx="9204">
                  <c:v>46.019999999999996</c:v>
                </c:pt>
                <c:pt idx="9205">
                  <c:v>46.024999999999999</c:v>
                </c:pt>
                <c:pt idx="9206">
                  <c:v>46.03</c:v>
                </c:pt>
                <c:pt idx="9207">
                  <c:v>46.034999999999997</c:v>
                </c:pt>
                <c:pt idx="9208">
                  <c:v>46.04</c:v>
                </c:pt>
                <c:pt idx="9209">
                  <c:v>46.044999999999995</c:v>
                </c:pt>
                <c:pt idx="9210">
                  <c:v>46.05</c:v>
                </c:pt>
                <c:pt idx="9211">
                  <c:v>46.055</c:v>
                </c:pt>
                <c:pt idx="9212">
                  <c:v>46.059999999999995</c:v>
                </c:pt>
                <c:pt idx="9213">
                  <c:v>46.065000000000005</c:v>
                </c:pt>
                <c:pt idx="9214">
                  <c:v>46.07</c:v>
                </c:pt>
                <c:pt idx="9215">
                  <c:v>46.075000000000003</c:v>
                </c:pt>
                <c:pt idx="9216">
                  <c:v>46.080000000000005</c:v>
                </c:pt>
                <c:pt idx="9217">
                  <c:v>46.085000000000001</c:v>
                </c:pt>
                <c:pt idx="9218">
                  <c:v>46.09</c:v>
                </c:pt>
                <c:pt idx="9219">
                  <c:v>46.094999999999999</c:v>
                </c:pt>
                <c:pt idx="9220">
                  <c:v>46.1</c:v>
                </c:pt>
                <c:pt idx="9221">
                  <c:v>46.105000000000004</c:v>
                </c:pt>
                <c:pt idx="9222">
                  <c:v>46.11</c:v>
                </c:pt>
                <c:pt idx="9223">
                  <c:v>46.115000000000002</c:v>
                </c:pt>
                <c:pt idx="9224">
                  <c:v>46.12</c:v>
                </c:pt>
                <c:pt idx="9225">
                  <c:v>46.125</c:v>
                </c:pt>
                <c:pt idx="9226">
                  <c:v>46.13</c:v>
                </c:pt>
                <c:pt idx="9227">
                  <c:v>46.134999999999998</c:v>
                </c:pt>
                <c:pt idx="9228">
                  <c:v>46.14</c:v>
                </c:pt>
                <c:pt idx="9229">
                  <c:v>46.144999999999996</c:v>
                </c:pt>
                <c:pt idx="9230">
                  <c:v>46.15</c:v>
                </c:pt>
                <c:pt idx="9231">
                  <c:v>46.155000000000001</c:v>
                </c:pt>
                <c:pt idx="9232">
                  <c:v>46.16</c:v>
                </c:pt>
                <c:pt idx="9233">
                  <c:v>46.164999999999999</c:v>
                </c:pt>
                <c:pt idx="9234">
                  <c:v>46.169999999999995</c:v>
                </c:pt>
                <c:pt idx="9235">
                  <c:v>46.174999999999997</c:v>
                </c:pt>
                <c:pt idx="9236">
                  <c:v>46.18</c:v>
                </c:pt>
                <c:pt idx="9237">
                  <c:v>46.184999999999995</c:v>
                </c:pt>
                <c:pt idx="9238">
                  <c:v>46.190000000000005</c:v>
                </c:pt>
                <c:pt idx="9239">
                  <c:v>46.195</c:v>
                </c:pt>
                <c:pt idx="9240">
                  <c:v>46.2</c:v>
                </c:pt>
                <c:pt idx="9241">
                  <c:v>46.205000000000005</c:v>
                </c:pt>
                <c:pt idx="9242">
                  <c:v>46.21</c:v>
                </c:pt>
                <c:pt idx="9243">
                  <c:v>46.215000000000003</c:v>
                </c:pt>
                <c:pt idx="9244">
                  <c:v>46.22</c:v>
                </c:pt>
                <c:pt idx="9245">
                  <c:v>46.225000000000001</c:v>
                </c:pt>
                <c:pt idx="9246">
                  <c:v>46.230000000000004</c:v>
                </c:pt>
                <c:pt idx="9247">
                  <c:v>46.234999999999999</c:v>
                </c:pt>
                <c:pt idx="9248">
                  <c:v>46.24</c:v>
                </c:pt>
                <c:pt idx="9249">
                  <c:v>46.244999999999997</c:v>
                </c:pt>
                <c:pt idx="9250">
                  <c:v>46.25</c:v>
                </c:pt>
                <c:pt idx="9251">
                  <c:v>46.255000000000003</c:v>
                </c:pt>
                <c:pt idx="9252">
                  <c:v>46.26</c:v>
                </c:pt>
                <c:pt idx="9253">
                  <c:v>46.265000000000001</c:v>
                </c:pt>
                <c:pt idx="9254">
                  <c:v>46.269999999999996</c:v>
                </c:pt>
                <c:pt idx="9255">
                  <c:v>46.274999999999999</c:v>
                </c:pt>
                <c:pt idx="9256">
                  <c:v>46.28</c:v>
                </c:pt>
                <c:pt idx="9257">
                  <c:v>46.284999999999997</c:v>
                </c:pt>
                <c:pt idx="9258">
                  <c:v>46.29</c:v>
                </c:pt>
                <c:pt idx="9259">
                  <c:v>46.294999999999995</c:v>
                </c:pt>
                <c:pt idx="9260">
                  <c:v>46.3</c:v>
                </c:pt>
                <c:pt idx="9261">
                  <c:v>46.305</c:v>
                </c:pt>
                <c:pt idx="9262">
                  <c:v>46.309999999999995</c:v>
                </c:pt>
                <c:pt idx="9263">
                  <c:v>46.315000000000005</c:v>
                </c:pt>
                <c:pt idx="9264">
                  <c:v>46.32</c:v>
                </c:pt>
                <c:pt idx="9265">
                  <c:v>46.325000000000003</c:v>
                </c:pt>
                <c:pt idx="9266">
                  <c:v>46.330000000000005</c:v>
                </c:pt>
                <c:pt idx="9267">
                  <c:v>46.335000000000001</c:v>
                </c:pt>
                <c:pt idx="9268">
                  <c:v>46.34</c:v>
                </c:pt>
                <c:pt idx="9269">
                  <c:v>46.344999999999999</c:v>
                </c:pt>
                <c:pt idx="9270">
                  <c:v>46.35</c:v>
                </c:pt>
                <c:pt idx="9271">
                  <c:v>46.355000000000004</c:v>
                </c:pt>
                <c:pt idx="9272">
                  <c:v>46.36</c:v>
                </c:pt>
                <c:pt idx="9273">
                  <c:v>46.365000000000002</c:v>
                </c:pt>
                <c:pt idx="9274">
                  <c:v>46.37</c:v>
                </c:pt>
                <c:pt idx="9275">
                  <c:v>46.375</c:v>
                </c:pt>
                <c:pt idx="9276">
                  <c:v>46.38</c:v>
                </c:pt>
                <c:pt idx="9277">
                  <c:v>46.384999999999998</c:v>
                </c:pt>
                <c:pt idx="9278">
                  <c:v>46.39</c:v>
                </c:pt>
                <c:pt idx="9279">
                  <c:v>46.394999999999996</c:v>
                </c:pt>
                <c:pt idx="9280">
                  <c:v>46.4</c:v>
                </c:pt>
                <c:pt idx="9281">
                  <c:v>46.405000000000001</c:v>
                </c:pt>
                <c:pt idx="9282">
                  <c:v>46.41</c:v>
                </c:pt>
                <c:pt idx="9283">
                  <c:v>46.414999999999999</c:v>
                </c:pt>
                <c:pt idx="9284">
                  <c:v>46.419999999999995</c:v>
                </c:pt>
                <c:pt idx="9285">
                  <c:v>46.424999999999997</c:v>
                </c:pt>
                <c:pt idx="9286">
                  <c:v>46.43</c:v>
                </c:pt>
                <c:pt idx="9287">
                  <c:v>46.434999999999995</c:v>
                </c:pt>
                <c:pt idx="9288">
                  <c:v>46.440000000000005</c:v>
                </c:pt>
                <c:pt idx="9289">
                  <c:v>46.445</c:v>
                </c:pt>
                <c:pt idx="9290">
                  <c:v>46.45</c:v>
                </c:pt>
                <c:pt idx="9291">
                  <c:v>46.455000000000005</c:v>
                </c:pt>
                <c:pt idx="9292">
                  <c:v>46.46</c:v>
                </c:pt>
                <c:pt idx="9293">
                  <c:v>46.465000000000003</c:v>
                </c:pt>
                <c:pt idx="9294">
                  <c:v>46.47</c:v>
                </c:pt>
                <c:pt idx="9295">
                  <c:v>46.475000000000001</c:v>
                </c:pt>
                <c:pt idx="9296">
                  <c:v>46.480000000000004</c:v>
                </c:pt>
                <c:pt idx="9297">
                  <c:v>46.484999999999999</c:v>
                </c:pt>
                <c:pt idx="9298">
                  <c:v>46.49</c:v>
                </c:pt>
                <c:pt idx="9299">
                  <c:v>46.494999999999997</c:v>
                </c:pt>
                <c:pt idx="9300">
                  <c:v>46.5</c:v>
                </c:pt>
                <c:pt idx="9301">
                  <c:v>46.505000000000003</c:v>
                </c:pt>
                <c:pt idx="9302">
                  <c:v>46.51</c:v>
                </c:pt>
                <c:pt idx="9303">
                  <c:v>46.515000000000001</c:v>
                </c:pt>
                <c:pt idx="9304">
                  <c:v>46.519999999999996</c:v>
                </c:pt>
                <c:pt idx="9305">
                  <c:v>46.524999999999999</c:v>
                </c:pt>
                <c:pt idx="9306">
                  <c:v>46.53</c:v>
                </c:pt>
                <c:pt idx="9307">
                  <c:v>46.534999999999997</c:v>
                </c:pt>
                <c:pt idx="9308">
                  <c:v>46.54</c:v>
                </c:pt>
                <c:pt idx="9309">
                  <c:v>46.544999999999995</c:v>
                </c:pt>
                <c:pt idx="9310">
                  <c:v>46.55</c:v>
                </c:pt>
                <c:pt idx="9311">
                  <c:v>46.555</c:v>
                </c:pt>
                <c:pt idx="9312">
                  <c:v>46.559999999999995</c:v>
                </c:pt>
                <c:pt idx="9313">
                  <c:v>46.565000000000005</c:v>
                </c:pt>
                <c:pt idx="9314">
                  <c:v>46.57</c:v>
                </c:pt>
                <c:pt idx="9315">
                  <c:v>46.575000000000003</c:v>
                </c:pt>
                <c:pt idx="9316">
                  <c:v>46.580000000000005</c:v>
                </c:pt>
                <c:pt idx="9317">
                  <c:v>46.585000000000001</c:v>
                </c:pt>
                <c:pt idx="9318">
                  <c:v>46.59</c:v>
                </c:pt>
                <c:pt idx="9319">
                  <c:v>46.594999999999999</c:v>
                </c:pt>
                <c:pt idx="9320">
                  <c:v>46.6</c:v>
                </c:pt>
                <c:pt idx="9321">
                  <c:v>46.605000000000004</c:v>
                </c:pt>
                <c:pt idx="9322">
                  <c:v>46.61</c:v>
                </c:pt>
                <c:pt idx="9323">
                  <c:v>46.615000000000002</c:v>
                </c:pt>
                <c:pt idx="9324">
                  <c:v>46.62</c:v>
                </c:pt>
                <c:pt idx="9325">
                  <c:v>46.625</c:v>
                </c:pt>
                <c:pt idx="9326">
                  <c:v>46.63</c:v>
                </c:pt>
                <c:pt idx="9327">
                  <c:v>46.634999999999998</c:v>
                </c:pt>
                <c:pt idx="9328">
                  <c:v>46.64</c:v>
                </c:pt>
                <c:pt idx="9329">
                  <c:v>46.644999999999996</c:v>
                </c:pt>
                <c:pt idx="9330">
                  <c:v>46.65</c:v>
                </c:pt>
                <c:pt idx="9331">
                  <c:v>46.655000000000001</c:v>
                </c:pt>
                <c:pt idx="9332">
                  <c:v>46.66</c:v>
                </c:pt>
                <c:pt idx="9333">
                  <c:v>46.664999999999999</c:v>
                </c:pt>
                <c:pt idx="9334">
                  <c:v>46.669999999999995</c:v>
                </c:pt>
                <c:pt idx="9335">
                  <c:v>46.674999999999997</c:v>
                </c:pt>
                <c:pt idx="9336">
                  <c:v>46.68</c:v>
                </c:pt>
                <c:pt idx="9337">
                  <c:v>46.684999999999995</c:v>
                </c:pt>
                <c:pt idx="9338">
                  <c:v>46.690000000000005</c:v>
                </c:pt>
                <c:pt idx="9339">
                  <c:v>46.695</c:v>
                </c:pt>
                <c:pt idx="9340">
                  <c:v>46.7</c:v>
                </c:pt>
                <c:pt idx="9341">
                  <c:v>46.705000000000005</c:v>
                </c:pt>
                <c:pt idx="9342">
                  <c:v>46.71</c:v>
                </c:pt>
                <c:pt idx="9343">
                  <c:v>46.715000000000003</c:v>
                </c:pt>
                <c:pt idx="9344">
                  <c:v>46.72</c:v>
                </c:pt>
                <c:pt idx="9345">
                  <c:v>46.725000000000001</c:v>
                </c:pt>
                <c:pt idx="9346">
                  <c:v>46.730000000000004</c:v>
                </c:pt>
                <c:pt idx="9347">
                  <c:v>46.734999999999999</c:v>
                </c:pt>
                <c:pt idx="9348">
                  <c:v>46.74</c:v>
                </c:pt>
                <c:pt idx="9349">
                  <c:v>46.744999999999997</c:v>
                </c:pt>
                <c:pt idx="9350">
                  <c:v>46.75</c:v>
                </c:pt>
                <c:pt idx="9351">
                  <c:v>46.755000000000003</c:v>
                </c:pt>
                <c:pt idx="9352">
                  <c:v>46.76</c:v>
                </c:pt>
                <c:pt idx="9353">
                  <c:v>46.765000000000001</c:v>
                </c:pt>
                <c:pt idx="9354">
                  <c:v>46.769999999999996</c:v>
                </c:pt>
                <c:pt idx="9355">
                  <c:v>46.774999999999999</c:v>
                </c:pt>
                <c:pt idx="9356">
                  <c:v>46.78</c:v>
                </c:pt>
                <c:pt idx="9357">
                  <c:v>46.784999999999997</c:v>
                </c:pt>
                <c:pt idx="9358">
                  <c:v>46.79</c:v>
                </c:pt>
                <c:pt idx="9359">
                  <c:v>46.794999999999995</c:v>
                </c:pt>
                <c:pt idx="9360">
                  <c:v>46.8</c:v>
                </c:pt>
                <c:pt idx="9361">
                  <c:v>46.805</c:v>
                </c:pt>
                <c:pt idx="9362">
                  <c:v>46.809999999999995</c:v>
                </c:pt>
                <c:pt idx="9363">
                  <c:v>46.815000000000005</c:v>
                </c:pt>
                <c:pt idx="9364">
                  <c:v>46.82</c:v>
                </c:pt>
                <c:pt idx="9365">
                  <c:v>46.825000000000003</c:v>
                </c:pt>
                <c:pt idx="9366">
                  <c:v>46.830000000000005</c:v>
                </c:pt>
                <c:pt idx="9367">
                  <c:v>46.835000000000001</c:v>
                </c:pt>
                <c:pt idx="9368">
                  <c:v>46.84</c:v>
                </c:pt>
                <c:pt idx="9369">
                  <c:v>46.844999999999999</c:v>
                </c:pt>
                <c:pt idx="9370">
                  <c:v>46.85</c:v>
                </c:pt>
                <c:pt idx="9371">
                  <c:v>46.855000000000004</c:v>
                </c:pt>
                <c:pt idx="9372">
                  <c:v>46.86</c:v>
                </c:pt>
                <c:pt idx="9373">
                  <c:v>46.865000000000002</c:v>
                </c:pt>
                <c:pt idx="9374">
                  <c:v>46.87</c:v>
                </c:pt>
                <c:pt idx="9375">
                  <c:v>46.875</c:v>
                </c:pt>
                <c:pt idx="9376">
                  <c:v>46.88</c:v>
                </c:pt>
                <c:pt idx="9377">
                  <c:v>46.884999999999998</c:v>
                </c:pt>
                <c:pt idx="9378">
                  <c:v>46.89</c:v>
                </c:pt>
                <c:pt idx="9379">
                  <c:v>46.894999999999996</c:v>
                </c:pt>
                <c:pt idx="9380">
                  <c:v>46.9</c:v>
                </c:pt>
                <c:pt idx="9381">
                  <c:v>46.905000000000001</c:v>
                </c:pt>
                <c:pt idx="9382">
                  <c:v>46.91</c:v>
                </c:pt>
                <c:pt idx="9383">
                  <c:v>46.914999999999999</c:v>
                </c:pt>
                <c:pt idx="9384">
                  <c:v>46.919999999999995</c:v>
                </c:pt>
                <c:pt idx="9385">
                  <c:v>46.924999999999997</c:v>
                </c:pt>
                <c:pt idx="9386">
                  <c:v>46.93</c:v>
                </c:pt>
                <c:pt idx="9387">
                  <c:v>46.934999999999995</c:v>
                </c:pt>
                <c:pt idx="9388">
                  <c:v>46.940000000000005</c:v>
                </c:pt>
                <c:pt idx="9389">
                  <c:v>46.945</c:v>
                </c:pt>
                <c:pt idx="9390">
                  <c:v>46.95</c:v>
                </c:pt>
                <c:pt idx="9391">
                  <c:v>46.955000000000005</c:v>
                </c:pt>
                <c:pt idx="9392">
                  <c:v>46.96</c:v>
                </c:pt>
                <c:pt idx="9393">
                  <c:v>46.965000000000003</c:v>
                </c:pt>
                <c:pt idx="9394">
                  <c:v>46.97</c:v>
                </c:pt>
                <c:pt idx="9395">
                  <c:v>46.975000000000001</c:v>
                </c:pt>
                <c:pt idx="9396">
                  <c:v>46.980000000000004</c:v>
                </c:pt>
                <c:pt idx="9397">
                  <c:v>46.984999999999999</c:v>
                </c:pt>
                <c:pt idx="9398">
                  <c:v>46.99</c:v>
                </c:pt>
                <c:pt idx="9399">
                  <c:v>46.994999999999997</c:v>
                </c:pt>
                <c:pt idx="9400">
                  <c:v>47</c:v>
                </c:pt>
                <c:pt idx="9401">
                  <c:v>47.005000000000003</c:v>
                </c:pt>
                <c:pt idx="9402">
                  <c:v>47.01</c:v>
                </c:pt>
                <c:pt idx="9403">
                  <c:v>47.015000000000001</c:v>
                </c:pt>
                <c:pt idx="9404">
                  <c:v>47.019999999999996</c:v>
                </c:pt>
                <c:pt idx="9405">
                  <c:v>47.024999999999999</c:v>
                </c:pt>
                <c:pt idx="9406">
                  <c:v>47.03</c:v>
                </c:pt>
                <c:pt idx="9407">
                  <c:v>47.034999999999997</c:v>
                </c:pt>
                <c:pt idx="9408">
                  <c:v>47.04</c:v>
                </c:pt>
                <c:pt idx="9409">
                  <c:v>47.044999999999995</c:v>
                </c:pt>
                <c:pt idx="9410">
                  <c:v>47.05</c:v>
                </c:pt>
                <c:pt idx="9411">
                  <c:v>47.055</c:v>
                </c:pt>
                <c:pt idx="9412">
                  <c:v>47.059999999999995</c:v>
                </c:pt>
                <c:pt idx="9413">
                  <c:v>47.065000000000005</c:v>
                </c:pt>
                <c:pt idx="9414">
                  <c:v>47.07</c:v>
                </c:pt>
                <c:pt idx="9415">
                  <c:v>47.075000000000003</c:v>
                </c:pt>
                <c:pt idx="9416">
                  <c:v>47.080000000000005</c:v>
                </c:pt>
                <c:pt idx="9417">
                  <c:v>47.085000000000001</c:v>
                </c:pt>
                <c:pt idx="9418">
                  <c:v>47.09</c:v>
                </c:pt>
                <c:pt idx="9419">
                  <c:v>47.094999999999999</c:v>
                </c:pt>
                <c:pt idx="9420">
                  <c:v>47.1</c:v>
                </c:pt>
                <c:pt idx="9421">
                  <c:v>47.105000000000004</c:v>
                </c:pt>
                <c:pt idx="9422">
                  <c:v>47.11</c:v>
                </c:pt>
                <c:pt idx="9423">
                  <c:v>47.115000000000002</c:v>
                </c:pt>
                <c:pt idx="9424">
                  <c:v>47.12</c:v>
                </c:pt>
                <c:pt idx="9425">
                  <c:v>47.125</c:v>
                </c:pt>
                <c:pt idx="9426">
                  <c:v>47.13</c:v>
                </c:pt>
                <c:pt idx="9427">
                  <c:v>47.134999999999998</c:v>
                </c:pt>
                <c:pt idx="9428">
                  <c:v>47.14</c:v>
                </c:pt>
                <c:pt idx="9429">
                  <c:v>47.144999999999996</c:v>
                </c:pt>
                <c:pt idx="9430">
                  <c:v>47.15</c:v>
                </c:pt>
                <c:pt idx="9431">
                  <c:v>47.155000000000001</c:v>
                </c:pt>
                <c:pt idx="9432">
                  <c:v>47.16</c:v>
                </c:pt>
                <c:pt idx="9433">
                  <c:v>47.164999999999999</c:v>
                </c:pt>
                <c:pt idx="9434">
                  <c:v>47.169999999999995</c:v>
                </c:pt>
                <c:pt idx="9435">
                  <c:v>47.174999999999997</c:v>
                </c:pt>
                <c:pt idx="9436">
                  <c:v>47.18</c:v>
                </c:pt>
                <c:pt idx="9437">
                  <c:v>47.184999999999995</c:v>
                </c:pt>
                <c:pt idx="9438">
                  <c:v>47.190000000000005</c:v>
                </c:pt>
                <c:pt idx="9439">
                  <c:v>47.195</c:v>
                </c:pt>
                <c:pt idx="9440">
                  <c:v>47.2</c:v>
                </c:pt>
                <c:pt idx="9441">
                  <c:v>47.205000000000005</c:v>
                </c:pt>
                <c:pt idx="9442">
                  <c:v>47.21</c:v>
                </c:pt>
                <c:pt idx="9443">
                  <c:v>47.215000000000003</c:v>
                </c:pt>
                <c:pt idx="9444">
                  <c:v>47.22</c:v>
                </c:pt>
                <c:pt idx="9445">
                  <c:v>47.225000000000001</c:v>
                </c:pt>
                <c:pt idx="9446">
                  <c:v>47.230000000000004</c:v>
                </c:pt>
                <c:pt idx="9447">
                  <c:v>47.234999999999999</c:v>
                </c:pt>
                <c:pt idx="9448">
                  <c:v>47.24</c:v>
                </c:pt>
                <c:pt idx="9449">
                  <c:v>47.244999999999997</c:v>
                </c:pt>
                <c:pt idx="9450">
                  <c:v>47.25</c:v>
                </c:pt>
                <c:pt idx="9451">
                  <c:v>47.255000000000003</c:v>
                </c:pt>
                <c:pt idx="9452">
                  <c:v>47.26</c:v>
                </c:pt>
                <c:pt idx="9453">
                  <c:v>47.265000000000001</c:v>
                </c:pt>
                <c:pt idx="9454">
                  <c:v>47.269999999999996</c:v>
                </c:pt>
                <c:pt idx="9455">
                  <c:v>47.274999999999999</c:v>
                </c:pt>
                <c:pt idx="9456">
                  <c:v>47.28</c:v>
                </c:pt>
                <c:pt idx="9457">
                  <c:v>47.284999999999997</c:v>
                </c:pt>
                <c:pt idx="9458">
                  <c:v>47.29</c:v>
                </c:pt>
                <c:pt idx="9459">
                  <c:v>47.294999999999995</c:v>
                </c:pt>
                <c:pt idx="9460">
                  <c:v>47.3</c:v>
                </c:pt>
                <c:pt idx="9461">
                  <c:v>47.305</c:v>
                </c:pt>
                <c:pt idx="9462">
                  <c:v>47.309999999999995</c:v>
                </c:pt>
                <c:pt idx="9463">
                  <c:v>47.315000000000005</c:v>
                </c:pt>
                <c:pt idx="9464">
                  <c:v>47.32</c:v>
                </c:pt>
                <c:pt idx="9465">
                  <c:v>47.325000000000003</c:v>
                </c:pt>
                <c:pt idx="9466">
                  <c:v>47.330000000000005</c:v>
                </c:pt>
                <c:pt idx="9467">
                  <c:v>47.335000000000001</c:v>
                </c:pt>
                <c:pt idx="9468">
                  <c:v>47.34</c:v>
                </c:pt>
                <c:pt idx="9469">
                  <c:v>47.344999999999999</c:v>
                </c:pt>
                <c:pt idx="9470">
                  <c:v>47.35</c:v>
                </c:pt>
                <c:pt idx="9471">
                  <c:v>47.355000000000004</c:v>
                </c:pt>
                <c:pt idx="9472">
                  <c:v>47.36</c:v>
                </c:pt>
                <c:pt idx="9473">
                  <c:v>47.365000000000002</c:v>
                </c:pt>
                <c:pt idx="9474">
                  <c:v>47.37</c:v>
                </c:pt>
                <c:pt idx="9475">
                  <c:v>47.375</c:v>
                </c:pt>
                <c:pt idx="9476">
                  <c:v>47.38</c:v>
                </c:pt>
                <c:pt idx="9477">
                  <c:v>47.384999999999998</c:v>
                </c:pt>
                <c:pt idx="9478">
                  <c:v>47.39</c:v>
                </c:pt>
                <c:pt idx="9479">
                  <c:v>47.394999999999996</c:v>
                </c:pt>
                <c:pt idx="9480">
                  <c:v>47.4</c:v>
                </c:pt>
                <c:pt idx="9481">
                  <c:v>47.405000000000001</c:v>
                </c:pt>
                <c:pt idx="9482">
                  <c:v>47.41</c:v>
                </c:pt>
                <c:pt idx="9483">
                  <c:v>47.414999999999999</c:v>
                </c:pt>
                <c:pt idx="9484">
                  <c:v>47.419999999999995</c:v>
                </c:pt>
                <c:pt idx="9485">
                  <c:v>47.424999999999997</c:v>
                </c:pt>
                <c:pt idx="9486">
                  <c:v>47.43</c:v>
                </c:pt>
                <c:pt idx="9487">
                  <c:v>47.434999999999995</c:v>
                </c:pt>
                <c:pt idx="9488">
                  <c:v>47.440000000000005</c:v>
                </c:pt>
                <c:pt idx="9489">
                  <c:v>47.445</c:v>
                </c:pt>
                <c:pt idx="9490">
                  <c:v>47.45</c:v>
                </c:pt>
                <c:pt idx="9491">
                  <c:v>47.455000000000005</c:v>
                </c:pt>
                <c:pt idx="9492">
                  <c:v>47.46</c:v>
                </c:pt>
                <c:pt idx="9493">
                  <c:v>47.465000000000003</c:v>
                </c:pt>
                <c:pt idx="9494">
                  <c:v>47.47</c:v>
                </c:pt>
                <c:pt idx="9495">
                  <c:v>47.475000000000001</c:v>
                </c:pt>
                <c:pt idx="9496">
                  <c:v>47.480000000000004</c:v>
                </c:pt>
                <c:pt idx="9497">
                  <c:v>47.484999999999999</c:v>
                </c:pt>
                <c:pt idx="9498">
                  <c:v>47.49</c:v>
                </c:pt>
                <c:pt idx="9499">
                  <c:v>47.494999999999997</c:v>
                </c:pt>
                <c:pt idx="9500">
                  <c:v>47.5</c:v>
                </c:pt>
                <c:pt idx="9501">
                  <c:v>47.505000000000003</c:v>
                </c:pt>
                <c:pt idx="9502">
                  <c:v>47.51</c:v>
                </c:pt>
                <c:pt idx="9503">
                  <c:v>47.515000000000001</c:v>
                </c:pt>
                <c:pt idx="9504">
                  <c:v>47.519999999999996</c:v>
                </c:pt>
                <c:pt idx="9505">
                  <c:v>47.524999999999999</c:v>
                </c:pt>
                <c:pt idx="9506">
                  <c:v>47.53</c:v>
                </c:pt>
                <c:pt idx="9507">
                  <c:v>47.534999999999997</c:v>
                </c:pt>
                <c:pt idx="9508">
                  <c:v>47.54</c:v>
                </c:pt>
                <c:pt idx="9509">
                  <c:v>47.544999999999995</c:v>
                </c:pt>
                <c:pt idx="9510">
                  <c:v>47.55</c:v>
                </c:pt>
                <c:pt idx="9511">
                  <c:v>47.555</c:v>
                </c:pt>
                <c:pt idx="9512">
                  <c:v>47.559999999999995</c:v>
                </c:pt>
                <c:pt idx="9513">
                  <c:v>47.565000000000005</c:v>
                </c:pt>
                <c:pt idx="9514">
                  <c:v>47.57</c:v>
                </c:pt>
                <c:pt idx="9515">
                  <c:v>47.575000000000003</c:v>
                </c:pt>
                <c:pt idx="9516">
                  <c:v>47.580000000000005</c:v>
                </c:pt>
                <c:pt idx="9517">
                  <c:v>47.585000000000001</c:v>
                </c:pt>
                <c:pt idx="9518">
                  <c:v>47.59</c:v>
                </c:pt>
                <c:pt idx="9519">
                  <c:v>47.594999999999999</c:v>
                </c:pt>
                <c:pt idx="9520">
                  <c:v>47.6</c:v>
                </c:pt>
                <c:pt idx="9521">
                  <c:v>47.605000000000004</c:v>
                </c:pt>
                <c:pt idx="9522">
                  <c:v>47.61</c:v>
                </c:pt>
                <c:pt idx="9523">
                  <c:v>47.615000000000002</c:v>
                </c:pt>
                <c:pt idx="9524">
                  <c:v>47.62</c:v>
                </c:pt>
                <c:pt idx="9525">
                  <c:v>47.625</c:v>
                </c:pt>
                <c:pt idx="9526">
                  <c:v>47.63</c:v>
                </c:pt>
                <c:pt idx="9527">
                  <c:v>47.634999999999998</c:v>
                </c:pt>
                <c:pt idx="9528">
                  <c:v>47.64</c:v>
                </c:pt>
                <c:pt idx="9529">
                  <c:v>47.644999999999996</c:v>
                </c:pt>
                <c:pt idx="9530">
                  <c:v>47.65</c:v>
                </c:pt>
                <c:pt idx="9531">
                  <c:v>47.655000000000001</c:v>
                </c:pt>
                <c:pt idx="9532">
                  <c:v>47.66</c:v>
                </c:pt>
                <c:pt idx="9533">
                  <c:v>47.664999999999999</c:v>
                </c:pt>
                <c:pt idx="9534">
                  <c:v>47.669999999999995</c:v>
                </c:pt>
                <c:pt idx="9535">
                  <c:v>47.674999999999997</c:v>
                </c:pt>
                <c:pt idx="9536">
                  <c:v>47.68</c:v>
                </c:pt>
                <c:pt idx="9537">
                  <c:v>47.684999999999995</c:v>
                </c:pt>
                <c:pt idx="9538">
                  <c:v>47.690000000000005</c:v>
                </c:pt>
                <c:pt idx="9539">
                  <c:v>47.695</c:v>
                </c:pt>
                <c:pt idx="9540">
                  <c:v>47.7</c:v>
                </c:pt>
                <c:pt idx="9541">
                  <c:v>47.705000000000005</c:v>
                </c:pt>
                <c:pt idx="9542">
                  <c:v>47.71</c:v>
                </c:pt>
                <c:pt idx="9543">
                  <c:v>47.715000000000003</c:v>
                </c:pt>
                <c:pt idx="9544">
                  <c:v>47.72</c:v>
                </c:pt>
                <c:pt idx="9545">
                  <c:v>47.725000000000001</c:v>
                </c:pt>
                <c:pt idx="9546">
                  <c:v>47.730000000000004</c:v>
                </c:pt>
                <c:pt idx="9547">
                  <c:v>47.734999999999999</c:v>
                </c:pt>
                <c:pt idx="9548">
                  <c:v>47.74</c:v>
                </c:pt>
                <c:pt idx="9549">
                  <c:v>47.744999999999997</c:v>
                </c:pt>
                <c:pt idx="9550">
                  <c:v>47.75</c:v>
                </c:pt>
                <c:pt idx="9551">
                  <c:v>47.755000000000003</c:v>
                </c:pt>
                <c:pt idx="9552">
                  <c:v>47.76</c:v>
                </c:pt>
                <c:pt idx="9553">
                  <c:v>47.765000000000001</c:v>
                </c:pt>
                <c:pt idx="9554">
                  <c:v>47.769999999999996</c:v>
                </c:pt>
                <c:pt idx="9555">
                  <c:v>47.774999999999999</c:v>
                </c:pt>
                <c:pt idx="9556">
                  <c:v>47.78</c:v>
                </c:pt>
                <c:pt idx="9557">
                  <c:v>47.784999999999997</c:v>
                </c:pt>
                <c:pt idx="9558">
                  <c:v>47.79</c:v>
                </c:pt>
                <c:pt idx="9559">
                  <c:v>47.794999999999995</c:v>
                </c:pt>
                <c:pt idx="9560">
                  <c:v>47.8</c:v>
                </c:pt>
                <c:pt idx="9561">
                  <c:v>47.805</c:v>
                </c:pt>
                <c:pt idx="9562">
                  <c:v>47.809999999999995</c:v>
                </c:pt>
                <c:pt idx="9563">
                  <c:v>47.815000000000005</c:v>
                </c:pt>
                <c:pt idx="9564">
                  <c:v>47.82</c:v>
                </c:pt>
                <c:pt idx="9565">
                  <c:v>47.825000000000003</c:v>
                </c:pt>
                <c:pt idx="9566">
                  <c:v>47.830000000000005</c:v>
                </c:pt>
                <c:pt idx="9567">
                  <c:v>47.835000000000001</c:v>
                </c:pt>
                <c:pt idx="9568">
                  <c:v>47.84</c:v>
                </c:pt>
                <c:pt idx="9569">
                  <c:v>47.844999999999999</c:v>
                </c:pt>
                <c:pt idx="9570">
                  <c:v>47.85</c:v>
                </c:pt>
                <c:pt idx="9571">
                  <c:v>47.855000000000004</c:v>
                </c:pt>
                <c:pt idx="9572">
                  <c:v>47.86</c:v>
                </c:pt>
                <c:pt idx="9573">
                  <c:v>47.865000000000002</c:v>
                </c:pt>
                <c:pt idx="9574">
                  <c:v>47.87</c:v>
                </c:pt>
                <c:pt idx="9575">
                  <c:v>47.875</c:v>
                </c:pt>
                <c:pt idx="9576">
                  <c:v>47.88</c:v>
                </c:pt>
                <c:pt idx="9577">
                  <c:v>47.884999999999998</c:v>
                </c:pt>
                <c:pt idx="9578">
                  <c:v>47.89</c:v>
                </c:pt>
                <c:pt idx="9579">
                  <c:v>47.894999999999996</c:v>
                </c:pt>
                <c:pt idx="9580">
                  <c:v>47.9</c:v>
                </c:pt>
                <c:pt idx="9581">
                  <c:v>47.905000000000001</c:v>
                </c:pt>
                <c:pt idx="9582">
                  <c:v>47.91</c:v>
                </c:pt>
                <c:pt idx="9583">
                  <c:v>47.914999999999999</c:v>
                </c:pt>
                <c:pt idx="9584">
                  <c:v>47.919999999999995</c:v>
                </c:pt>
                <c:pt idx="9585">
                  <c:v>47.924999999999997</c:v>
                </c:pt>
                <c:pt idx="9586">
                  <c:v>47.93</c:v>
                </c:pt>
                <c:pt idx="9587">
                  <c:v>47.934999999999995</c:v>
                </c:pt>
                <c:pt idx="9588">
                  <c:v>47.940000000000005</c:v>
                </c:pt>
                <c:pt idx="9589">
                  <c:v>47.945</c:v>
                </c:pt>
                <c:pt idx="9590">
                  <c:v>47.95</c:v>
                </c:pt>
                <c:pt idx="9591">
                  <c:v>47.955000000000005</c:v>
                </c:pt>
                <c:pt idx="9592">
                  <c:v>47.96</c:v>
                </c:pt>
                <c:pt idx="9593">
                  <c:v>47.965000000000003</c:v>
                </c:pt>
                <c:pt idx="9594">
                  <c:v>47.97</c:v>
                </c:pt>
                <c:pt idx="9595">
                  <c:v>47.975000000000001</c:v>
                </c:pt>
                <c:pt idx="9596">
                  <c:v>47.980000000000004</c:v>
                </c:pt>
                <c:pt idx="9597">
                  <c:v>47.984999999999999</c:v>
                </c:pt>
                <c:pt idx="9598">
                  <c:v>47.99</c:v>
                </c:pt>
                <c:pt idx="9599">
                  <c:v>47.994999999999997</c:v>
                </c:pt>
                <c:pt idx="9600">
                  <c:v>48</c:v>
                </c:pt>
                <c:pt idx="9601">
                  <c:v>48.005000000000003</c:v>
                </c:pt>
                <c:pt idx="9602">
                  <c:v>48.01</c:v>
                </c:pt>
                <c:pt idx="9603">
                  <c:v>48.015000000000001</c:v>
                </c:pt>
                <c:pt idx="9604">
                  <c:v>48.019999999999996</c:v>
                </c:pt>
                <c:pt idx="9605">
                  <c:v>48.024999999999999</c:v>
                </c:pt>
                <c:pt idx="9606">
                  <c:v>48.03</c:v>
                </c:pt>
                <c:pt idx="9607">
                  <c:v>48.034999999999997</c:v>
                </c:pt>
                <c:pt idx="9608">
                  <c:v>48.04</c:v>
                </c:pt>
                <c:pt idx="9609">
                  <c:v>48.044999999999995</c:v>
                </c:pt>
                <c:pt idx="9610">
                  <c:v>48.05</c:v>
                </c:pt>
                <c:pt idx="9611">
                  <c:v>48.055</c:v>
                </c:pt>
                <c:pt idx="9612">
                  <c:v>48.059999999999995</c:v>
                </c:pt>
                <c:pt idx="9613">
                  <c:v>48.065000000000005</c:v>
                </c:pt>
                <c:pt idx="9614">
                  <c:v>48.07</c:v>
                </c:pt>
                <c:pt idx="9615">
                  <c:v>48.075000000000003</c:v>
                </c:pt>
                <c:pt idx="9616">
                  <c:v>48.080000000000005</c:v>
                </c:pt>
                <c:pt idx="9617">
                  <c:v>48.085000000000001</c:v>
                </c:pt>
                <c:pt idx="9618">
                  <c:v>48.09</c:v>
                </c:pt>
                <c:pt idx="9619">
                  <c:v>48.094999999999999</c:v>
                </c:pt>
                <c:pt idx="9620">
                  <c:v>48.1</c:v>
                </c:pt>
                <c:pt idx="9621">
                  <c:v>48.105000000000004</c:v>
                </c:pt>
                <c:pt idx="9622">
                  <c:v>48.11</c:v>
                </c:pt>
                <c:pt idx="9623">
                  <c:v>48.115000000000002</c:v>
                </c:pt>
                <c:pt idx="9624">
                  <c:v>48.12</c:v>
                </c:pt>
                <c:pt idx="9625">
                  <c:v>48.125</c:v>
                </c:pt>
                <c:pt idx="9626">
                  <c:v>48.13</c:v>
                </c:pt>
                <c:pt idx="9627">
                  <c:v>48.134999999999998</c:v>
                </c:pt>
                <c:pt idx="9628">
                  <c:v>48.14</c:v>
                </c:pt>
                <c:pt idx="9629">
                  <c:v>48.144999999999996</c:v>
                </c:pt>
                <c:pt idx="9630">
                  <c:v>48.15</c:v>
                </c:pt>
                <c:pt idx="9631">
                  <c:v>48.155000000000001</c:v>
                </c:pt>
                <c:pt idx="9632">
                  <c:v>48.16</c:v>
                </c:pt>
                <c:pt idx="9633">
                  <c:v>48.164999999999999</c:v>
                </c:pt>
                <c:pt idx="9634">
                  <c:v>48.169999999999995</c:v>
                </c:pt>
                <c:pt idx="9635">
                  <c:v>48.174999999999997</c:v>
                </c:pt>
                <c:pt idx="9636">
                  <c:v>48.18</c:v>
                </c:pt>
                <c:pt idx="9637">
                  <c:v>48.184999999999995</c:v>
                </c:pt>
                <c:pt idx="9638">
                  <c:v>48.190000000000005</c:v>
                </c:pt>
                <c:pt idx="9639">
                  <c:v>48.195</c:v>
                </c:pt>
                <c:pt idx="9640">
                  <c:v>48.2</c:v>
                </c:pt>
                <c:pt idx="9641">
                  <c:v>48.205000000000005</c:v>
                </c:pt>
                <c:pt idx="9642">
                  <c:v>48.21</c:v>
                </c:pt>
                <c:pt idx="9643">
                  <c:v>48.215000000000003</c:v>
                </c:pt>
                <c:pt idx="9644">
                  <c:v>48.22</c:v>
                </c:pt>
                <c:pt idx="9645">
                  <c:v>48.225000000000001</c:v>
                </c:pt>
                <c:pt idx="9646">
                  <c:v>48.230000000000004</c:v>
                </c:pt>
                <c:pt idx="9647">
                  <c:v>48.234999999999999</c:v>
                </c:pt>
                <c:pt idx="9648">
                  <c:v>48.24</c:v>
                </c:pt>
                <c:pt idx="9649">
                  <c:v>48.244999999999997</c:v>
                </c:pt>
                <c:pt idx="9650">
                  <c:v>48.25</c:v>
                </c:pt>
                <c:pt idx="9651">
                  <c:v>48.255000000000003</c:v>
                </c:pt>
                <c:pt idx="9652">
                  <c:v>48.26</c:v>
                </c:pt>
                <c:pt idx="9653">
                  <c:v>48.265000000000001</c:v>
                </c:pt>
                <c:pt idx="9654">
                  <c:v>48.269999999999996</c:v>
                </c:pt>
                <c:pt idx="9655">
                  <c:v>48.274999999999999</c:v>
                </c:pt>
                <c:pt idx="9656">
                  <c:v>48.28</c:v>
                </c:pt>
                <c:pt idx="9657">
                  <c:v>48.284999999999997</c:v>
                </c:pt>
                <c:pt idx="9658">
                  <c:v>48.29</c:v>
                </c:pt>
                <c:pt idx="9659">
                  <c:v>48.294999999999995</c:v>
                </c:pt>
                <c:pt idx="9660">
                  <c:v>48.3</c:v>
                </c:pt>
                <c:pt idx="9661">
                  <c:v>48.305</c:v>
                </c:pt>
                <c:pt idx="9662">
                  <c:v>48.309999999999995</c:v>
                </c:pt>
                <c:pt idx="9663">
                  <c:v>48.315000000000005</c:v>
                </c:pt>
                <c:pt idx="9664">
                  <c:v>48.32</c:v>
                </c:pt>
                <c:pt idx="9665">
                  <c:v>48.325000000000003</c:v>
                </c:pt>
                <c:pt idx="9666">
                  <c:v>48.330000000000005</c:v>
                </c:pt>
                <c:pt idx="9667">
                  <c:v>48.335000000000001</c:v>
                </c:pt>
                <c:pt idx="9668">
                  <c:v>48.34</c:v>
                </c:pt>
                <c:pt idx="9669">
                  <c:v>48.344999999999999</c:v>
                </c:pt>
                <c:pt idx="9670">
                  <c:v>48.35</c:v>
                </c:pt>
                <c:pt idx="9671">
                  <c:v>48.355000000000004</c:v>
                </c:pt>
                <c:pt idx="9672">
                  <c:v>48.36</c:v>
                </c:pt>
                <c:pt idx="9673">
                  <c:v>48.365000000000002</c:v>
                </c:pt>
                <c:pt idx="9674">
                  <c:v>48.37</c:v>
                </c:pt>
                <c:pt idx="9675">
                  <c:v>48.375</c:v>
                </c:pt>
                <c:pt idx="9676">
                  <c:v>48.38</c:v>
                </c:pt>
                <c:pt idx="9677">
                  <c:v>48.384999999999998</c:v>
                </c:pt>
                <c:pt idx="9678">
                  <c:v>48.39</c:v>
                </c:pt>
                <c:pt idx="9679">
                  <c:v>48.394999999999996</c:v>
                </c:pt>
                <c:pt idx="9680">
                  <c:v>48.4</c:v>
                </c:pt>
                <c:pt idx="9681">
                  <c:v>48.405000000000001</c:v>
                </c:pt>
                <c:pt idx="9682">
                  <c:v>48.41</c:v>
                </c:pt>
                <c:pt idx="9683">
                  <c:v>48.414999999999999</c:v>
                </c:pt>
                <c:pt idx="9684">
                  <c:v>48.419999999999995</c:v>
                </c:pt>
                <c:pt idx="9685">
                  <c:v>48.424999999999997</c:v>
                </c:pt>
                <c:pt idx="9686">
                  <c:v>48.43</c:v>
                </c:pt>
                <c:pt idx="9687">
                  <c:v>48.434999999999995</c:v>
                </c:pt>
                <c:pt idx="9688">
                  <c:v>48.440000000000005</c:v>
                </c:pt>
                <c:pt idx="9689">
                  <c:v>48.445</c:v>
                </c:pt>
                <c:pt idx="9690">
                  <c:v>48.45</c:v>
                </c:pt>
                <c:pt idx="9691">
                  <c:v>48.455000000000005</c:v>
                </c:pt>
                <c:pt idx="9692">
                  <c:v>48.46</c:v>
                </c:pt>
                <c:pt idx="9693">
                  <c:v>48.465000000000003</c:v>
                </c:pt>
                <c:pt idx="9694">
                  <c:v>48.47</c:v>
                </c:pt>
                <c:pt idx="9695">
                  <c:v>48.475000000000001</c:v>
                </c:pt>
                <c:pt idx="9696">
                  <c:v>48.480000000000004</c:v>
                </c:pt>
                <c:pt idx="9697">
                  <c:v>48.484999999999999</c:v>
                </c:pt>
                <c:pt idx="9698">
                  <c:v>48.49</c:v>
                </c:pt>
                <c:pt idx="9699">
                  <c:v>48.494999999999997</c:v>
                </c:pt>
                <c:pt idx="9700">
                  <c:v>48.5</c:v>
                </c:pt>
                <c:pt idx="9701">
                  <c:v>48.505000000000003</c:v>
                </c:pt>
                <c:pt idx="9702">
                  <c:v>48.51</c:v>
                </c:pt>
                <c:pt idx="9703">
                  <c:v>48.515000000000001</c:v>
                </c:pt>
                <c:pt idx="9704">
                  <c:v>48.519999999999996</c:v>
                </c:pt>
                <c:pt idx="9705">
                  <c:v>48.524999999999999</c:v>
                </c:pt>
                <c:pt idx="9706">
                  <c:v>48.53</c:v>
                </c:pt>
                <c:pt idx="9707">
                  <c:v>48.534999999999997</c:v>
                </c:pt>
                <c:pt idx="9708">
                  <c:v>48.54</c:v>
                </c:pt>
                <c:pt idx="9709">
                  <c:v>48.544999999999995</c:v>
                </c:pt>
                <c:pt idx="9710">
                  <c:v>48.55</c:v>
                </c:pt>
                <c:pt idx="9711">
                  <c:v>48.555</c:v>
                </c:pt>
                <c:pt idx="9712">
                  <c:v>48.559999999999995</c:v>
                </c:pt>
                <c:pt idx="9713">
                  <c:v>48.565000000000005</c:v>
                </c:pt>
                <c:pt idx="9714">
                  <c:v>48.57</c:v>
                </c:pt>
                <c:pt idx="9715">
                  <c:v>48.575000000000003</c:v>
                </c:pt>
                <c:pt idx="9716">
                  <c:v>48.580000000000005</c:v>
                </c:pt>
                <c:pt idx="9717">
                  <c:v>48.585000000000001</c:v>
                </c:pt>
                <c:pt idx="9718">
                  <c:v>48.59</c:v>
                </c:pt>
                <c:pt idx="9719">
                  <c:v>48.594999999999999</c:v>
                </c:pt>
                <c:pt idx="9720">
                  <c:v>48.6</c:v>
                </c:pt>
                <c:pt idx="9721">
                  <c:v>48.605000000000004</c:v>
                </c:pt>
                <c:pt idx="9722">
                  <c:v>48.61</c:v>
                </c:pt>
                <c:pt idx="9723">
                  <c:v>48.615000000000002</c:v>
                </c:pt>
                <c:pt idx="9724">
                  <c:v>48.62</c:v>
                </c:pt>
                <c:pt idx="9725">
                  <c:v>48.625</c:v>
                </c:pt>
                <c:pt idx="9726">
                  <c:v>48.63</c:v>
                </c:pt>
                <c:pt idx="9727">
                  <c:v>48.634999999999998</c:v>
                </c:pt>
                <c:pt idx="9728">
                  <c:v>48.64</c:v>
                </c:pt>
                <c:pt idx="9729">
                  <c:v>48.644999999999996</c:v>
                </c:pt>
                <c:pt idx="9730">
                  <c:v>48.65</c:v>
                </c:pt>
                <c:pt idx="9731">
                  <c:v>48.655000000000001</c:v>
                </c:pt>
                <c:pt idx="9732">
                  <c:v>48.66</c:v>
                </c:pt>
                <c:pt idx="9733">
                  <c:v>48.664999999999999</c:v>
                </c:pt>
                <c:pt idx="9734">
                  <c:v>48.669999999999995</c:v>
                </c:pt>
                <c:pt idx="9735">
                  <c:v>48.674999999999997</c:v>
                </c:pt>
                <c:pt idx="9736">
                  <c:v>48.68</c:v>
                </c:pt>
                <c:pt idx="9737">
                  <c:v>48.684999999999995</c:v>
                </c:pt>
                <c:pt idx="9738">
                  <c:v>48.690000000000005</c:v>
                </c:pt>
                <c:pt idx="9739">
                  <c:v>48.695</c:v>
                </c:pt>
                <c:pt idx="9740">
                  <c:v>48.7</c:v>
                </c:pt>
                <c:pt idx="9741">
                  <c:v>48.705000000000005</c:v>
                </c:pt>
                <c:pt idx="9742">
                  <c:v>48.71</c:v>
                </c:pt>
                <c:pt idx="9743">
                  <c:v>48.715000000000003</c:v>
                </c:pt>
                <c:pt idx="9744">
                  <c:v>48.72</c:v>
                </c:pt>
                <c:pt idx="9745">
                  <c:v>48.725000000000001</c:v>
                </c:pt>
                <c:pt idx="9746">
                  <c:v>48.730000000000004</c:v>
                </c:pt>
                <c:pt idx="9747">
                  <c:v>48.734999999999999</c:v>
                </c:pt>
                <c:pt idx="9748">
                  <c:v>48.74</c:v>
                </c:pt>
                <c:pt idx="9749">
                  <c:v>48.744999999999997</c:v>
                </c:pt>
                <c:pt idx="9750">
                  <c:v>48.75</c:v>
                </c:pt>
                <c:pt idx="9751">
                  <c:v>48.755000000000003</c:v>
                </c:pt>
                <c:pt idx="9752">
                  <c:v>48.76</c:v>
                </c:pt>
                <c:pt idx="9753">
                  <c:v>48.765000000000001</c:v>
                </c:pt>
                <c:pt idx="9754">
                  <c:v>48.769999999999996</c:v>
                </c:pt>
                <c:pt idx="9755">
                  <c:v>48.774999999999999</c:v>
                </c:pt>
                <c:pt idx="9756">
                  <c:v>48.78</c:v>
                </c:pt>
                <c:pt idx="9757">
                  <c:v>48.784999999999997</c:v>
                </c:pt>
                <c:pt idx="9758">
                  <c:v>48.79</c:v>
                </c:pt>
                <c:pt idx="9759">
                  <c:v>48.794999999999995</c:v>
                </c:pt>
                <c:pt idx="9760">
                  <c:v>48.8</c:v>
                </c:pt>
                <c:pt idx="9761">
                  <c:v>48.805</c:v>
                </c:pt>
                <c:pt idx="9762">
                  <c:v>48.809999999999995</c:v>
                </c:pt>
                <c:pt idx="9763">
                  <c:v>48.815000000000005</c:v>
                </c:pt>
                <c:pt idx="9764">
                  <c:v>48.82</c:v>
                </c:pt>
                <c:pt idx="9765">
                  <c:v>48.825000000000003</c:v>
                </c:pt>
                <c:pt idx="9766">
                  <c:v>48.830000000000005</c:v>
                </c:pt>
                <c:pt idx="9767">
                  <c:v>48.835000000000001</c:v>
                </c:pt>
                <c:pt idx="9768">
                  <c:v>48.84</c:v>
                </c:pt>
                <c:pt idx="9769">
                  <c:v>48.844999999999999</c:v>
                </c:pt>
                <c:pt idx="9770">
                  <c:v>48.85</c:v>
                </c:pt>
                <c:pt idx="9771">
                  <c:v>48.855000000000004</c:v>
                </c:pt>
                <c:pt idx="9772">
                  <c:v>48.86</c:v>
                </c:pt>
                <c:pt idx="9773">
                  <c:v>48.865000000000002</c:v>
                </c:pt>
                <c:pt idx="9774">
                  <c:v>48.87</c:v>
                </c:pt>
                <c:pt idx="9775">
                  <c:v>48.875</c:v>
                </c:pt>
                <c:pt idx="9776">
                  <c:v>48.88</c:v>
                </c:pt>
                <c:pt idx="9777">
                  <c:v>48.884999999999998</c:v>
                </c:pt>
                <c:pt idx="9778">
                  <c:v>48.89</c:v>
                </c:pt>
                <c:pt idx="9779">
                  <c:v>48.894999999999996</c:v>
                </c:pt>
                <c:pt idx="9780">
                  <c:v>48.9</c:v>
                </c:pt>
                <c:pt idx="9781">
                  <c:v>48.905000000000001</c:v>
                </c:pt>
                <c:pt idx="9782">
                  <c:v>48.91</c:v>
                </c:pt>
                <c:pt idx="9783">
                  <c:v>48.914999999999999</c:v>
                </c:pt>
                <c:pt idx="9784">
                  <c:v>48.919999999999995</c:v>
                </c:pt>
                <c:pt idx="9785">
                  <c:v>48.924999999999997</c:v>
                </c:pt>
                <c:pt idx="9786">
                  <c:v>48.93</c:v>
                </c:pt>
                <c:pt idx="9787">
                  <c:v>48.934999999999995</c:v>
                </c:pt>
                <c:pt idx="9788">
                  <c:v>48.940000000000005</c:v>
                </c:pt>
                <c:pt idx="9789">
                  <c:v>48.945</c:v>
                </c:pt>
                <c:pt idx="9790">
                  <c:v>48.95</c:v>
                </c:pt>
                <c:pt idx="9791">
                  <c:v>48.955000000000005</c:v>
                </c:pt>
                <c:pt idx="9792">
                  <c:v>48.96</c:v>
                </c:pt>
                <c:pt idx="9793">
                  <c:v>48.965000000000003</c:v>
                </c:pt>
                <c:pt idx="9794">
                  <c:v>48.97</c:v>
                </c:pt>
                <c:pt idx="9795">
                  <c:v>48.975000000000001</c:v>
                </c:pt>
                <c:pt idx="9796">
                  <c:v>48.980000000000004</c:v>
                </c:pt>
                <c:pt idx="9797">
                  <c:v>48.984999999999999</c:v>
                </c:pt>
                <c:pt idx="9798">
                  <c:v>48.99</c:v>
                </c:pt>
                <c:pt idx="9799">
                  <c:v>48.994999999999997</c:v>
                </c:pt>
                <c:pt idx="9800">
                  <c:v>49</c:v>
                </c:pt>
                <c:pt idx="9801">
                  <c:v>49.005000000000003</c:v>
                </c:pt>
                <c:pt idx="9802">
                  <c:v>49.01</c:v>
                </c:pt>
                <c:pt idx="9803">
                  <c:v>49.015000000000001</c:v>
                </c:pt>
                <c:pt idx="9804">
                  <c:v>49.019999999999996</c:v>
                </c:pt>
                <c:pt idx="9805">
                  <c:v>49.024999999999999</c:v>
                </c:pt>
                <c:pt idx="9806">
                  <c:v>49.03</c:v>
                </c:pt>
                <c:pt idx="9807">
                  <c:v>49.034999999999997</c:v>
                </c:pt>
                <c:pt idx="9808">
                  <c:v>49.04</c:v>
                </c:pt>
                <c:pt idx="9809">
                  <c:v>49.044999999999995</c:v>
                </c:pt>
                <c:pt idx="9810">
                  <c:v>49.05</c:v>
                </c:pt>
                <c:pt idx="9811">
                  <c:v>49.055</c:v>
                </c:pt>
                <c:pt idx="9812">
                  <c:v>49.059999999999995</c:v>
                </c:pt>
                <c:pt idx="9813">
                  <c:v>49.065000000000005</c:v>
                </c:pt>
                <c:pt idx="9814">
                  <c:v>49.07</c:v>
                </c:pt>
                <c:pt idx="9815">
                  <c:v>49.075000000000003</c:v>
                </c:pt>
                <c:pt idx="9816">
                  <c:v>49.080000000000005</c:v>
                </c:pt>
                <c:pt idx="9817">
                  <c:v>49.085000000000001</c:v>
                </c:pt>
                <c:pt idx="9818">
                  <c:v>49.09</c:v>
                </c:pt>
                <c:pt idx="9819">
                  <c:v>49.094999999999999</c:v>
                </c:pt>
                <c:pt idx="9820">
                  <c:v>49.1</c:v>
                </c:pt>
                <c:pt idx="9821">
                  <c:v>49.105000000000004</c:v>
                </c:pt>
                <c:pt idx="9822">
                  <c:v>49.11</c:v>
                </c:pt>
                <c:pt idx="9823">
                  <c:v>49.115000000000002</c:v>
                </c:pt>
                <c:pt idx="9824">
                  <c:v>49.12</c:v>
                </c:pt>
                <c:pt idx="9825">
                  <c:v>49.125</c:v>
                </c:pt>
                <c:pt idx="9826">
                  <c:v>49.13</c:v>
                </c:pt>
                <c:pt idx="9827">
                  <c:v>49.134999999999998</c:v>
                </c:pt>
                <c:pt idx="9828">
                  <c:v>49.14</c:v>
                </c:pt>
                <c:pt idx="9829">
                  <c:v>49.144999999999996</c:v>
                </c:pt>
                <c:pt idx="9830">
                  <c:v>49.15</c:v>
                </c:pt>
                <c:pt idx="9831">
                  <c:v>49.155000000000001</c:v>
                </c:pt>
                <c:pt idx="9832">
                  <c:v>49.16</c:v>
                </c:pt>
                <c:pt idx="9833">
                  <c:v>49.164999999999999</c:v>
                </c:pt>
                <c:pt idx="9834">
                  <c:v>49.169999999999995</c:v>
                </c:pt>
                <c:pt idx="9835">
                  <c:v>49.174999999999997</c:v>
                </c:pt>
                <c:pt idx="9836">
                  <c:v>49.18</c:v>
                </c:pt>
                <c:pt idx="9837">
                  <c:v>49.184999999999995</c:v>
                </c:pt>
                <c:pt idx="9838">
                  <c:v>49.190000000000005</c:v>
                </c:pt>
                <c:pt idx="9839">
                  <c:v>49.195</c:v>
                </c:pt>
                <c:pt idx="9840">
                  <c:v>49.2</c:v>
                </c:pt>
                <c:pt idx="9841">
                  <c:v>49.205000000000005</c:v>
                </c:pt>
                <c:pt idx="9842">
                  <c:v>49.21</c:v>
                </c:pt>
                <c:pt idx="9843">
                  <c:v>49.215000000000003</c:v>
                </c:pt>
                <c:pt idx="9844">
                  <c:v>49.22</c:v>
                </c:pt>
                <c:pt idx="9845">
                  <c:v>49.225000000000001</c:v>
                </c:pt>
                <c:pt idx="9846">
                  <c:v>49.230000000000004</c:v>
                </c:pt>
                <c:pt idx="9847">
                  <c:v>49.234999999999999</c:v>
                </c:pt>
                <c:pt idx="9848">
                  <c:v>49.24</c:v>
                </c:pt>
                <c:pt idx="9849">
                  <c:v>49.244999999999997</c:v>
                </c:pt>
                <c:pt idx="9850">
                  <c:v>49.25</c:v>
                </c:pt>
                <c:pt idx="9851">
                  <c:v>49.255000000000003</c:v>
                </c:pt>
                <c:pt idx="9852">
                  <c:v>49.26</c:v>
                </c:pt>
                <c:pt idx="9853">
                  <c:v>49.265000000000001</c:v>
                </c:pt>
                <c:pt idx="9854">
                  <c:v>49.269999999999996</c:v>
                </c:pt>
                <c:pt idx="9855">
                  <c:v>49.274999999999999</c:v>
                </c:pt>
                <c:pt idx="9856">
                  <c:v>49.28</c:v>
                </c:pt>
                <c:pt idx="9857">
                  <c:v>49.284999999999997</c:v>
                </c:pt>
                <c:pt idx="9858">
                  <c:v>49.29</c:v>
                </c:pt>
                <c:pt idx="9859">
                  <c:v>49.294999999999995</c:v>
                </c:pt>
                <c:pt idx="9860">
                  <c:v>49.3</c:v>
                </c:pt>
                <c:pt idx="9861">
                  <c:v>49.305</c:v>
                </c:pt>
                <c:pt idx="9862">
                  <c:v>49.309999999999995</c:v>
                </c:pt>
                <c:pt idx="9863">
                  <c:v>49.315000000000005</c:v>
                </c:pt>
                <c:pt idx="9864">
                  <c:v>49.32</c:v>
                </c:pt>
                <c:pt idx="9865">
                  <c:v>49.325000000000003</c:v>
                </c:pt>
                <c:pt idx="9866">
                  <c:v>49.330000000000005</c:v>
                </c:pt>
                <c:pt idx="9867">
                  <c:v>49.335000000000001</c:v>
                </c:pt>
                <c:pt idx="9868">
                  <c:v>49.34</c:v>
                </c:pt>
                <c:pt idx="9869">
                  <c:v>49.344999999999999</c:v>
                </c:pt>
                <c:pt idx="9870">
                  <c:v>49.35</c:v>
                </c:pt>
                <c:pt idx="9871">
                  <c:v>49.355000000000004</c:v>
                </c:pt>
                <c:pt idx="9872">
                  <c:v>49.36</c:v>
                </c:pt>
                <c:pt idx="9873">
                  <c:v>49.365000000000002</c:v>
                </c:pt>
                <c:pt idx="9874">
                  <c:v>49.37</c:v>
                </c:pt>
                <c:pt idx="9875">
                  <c:v>49.375</c:v>
                </c:pt>
                <c:pt idx="9876">
                  <c:v>49.38</c:v>
                </c:pt>
                <c:pt idx="9877">
                  <c:v>49.384999999999998</c:v>
                </c:pt>
                <c:pt idx="9878">
                  <c:v>49.39</c:v>
                </c:pt>
                <c:pt idx="9879">
                  <c:v>49.394999999999996</c:v>
                </c:pt>
                <c:pt idx="9880">
                  <c:v>49.4</c:v>
                </c:pt>
                <c:pt idx="9881">
                  <c:v>49.405000000000001</c:v>
                </c:pt>
                <c:pt idx="9882">
                  <c:v>49.41</c:v>
                </c:pt>
                <c:pt idx="9883">
                  <c:v>49.414999999999999</c:v>
                </c:pt>
                <c:pt idx="9884">
                  <c:v>49.419999999999995</c:v>
                </c:pt>
                <c:pt idx="9885">
                  <c:v>49.424999999999997</c:v>
                </c:pt>
                <c:pt idx="9886">
                  <c:v>49.43</c:v>
                </c:pt>
                <c:pt idx="9887">
                  <c:v>49.434999999999995</c:v>
                </c:pt>
                <c:pt idx="9888">
                  <c:v>49.440000000000005</c:v>
                </c:pt>
                <c:pt idx="9889">
                  <c:v>49.445</c:v>
                </c:pt>
                <c:pt idx="9890">
                  <c:v>49.45</c:v>
                </c:pt>
                <c:pt idx="9891">
                  <c:v>49.455000000000005</c:v>
                </c:pt>
                <c:pt idx="9892">
                  <c:v>49.46</c:v>
                </c:pt>
                <c:pt idx="9893">
                  <c:v>49.465000000000003</c:v>
                </c:pt>
                <c:pt idx="9894">
                  <c:v>49.47</c:v>
                </c:pt>
                <c:pt idx="9895">
                  <c:v>49.475000000000001</c:v>
                </c:pt>
                <c:pt idx="9896">
                  <c:v>49.480000000000004</c:v>
                </c:pt>
                <c:pt idx="9897">
                  <c:v>49.484999999999999</c:v>
                </c:pt>
                <c:pt idx="9898">
                  <c:v>49.49</c:v>
                </c:pt>
                <c:pt idx="9899">
                  <c:v>49.494999999999997</c:v>
                </c:pt>
                <c:pt idx="9900">
                  <c:v>49.5</c:v>
                </c:pt>
                <c:pt idx="9901">
                  <c:v>49.505000000000003</c:v>
                </c:pt>
                <c:pt idx="9902">
                  <c:v>49.51</c:v>
                </c:pt>
                <c:pt idx="9903">
                  <c:v>49.515000000000001</c:v>
                </c:pt>
                <c:pt idx="9904">
                  <c:v>49.519999999999996</c:v>
                </c:pt>
                <c:pt idx="9905">
                  <c:v>49.524999999999999</c:v>
                </c:pt>
                <c:pt idx="9906">
                  <c:v>49.53</c:v>
                </c:pt>
                <c:pt idx="9907">
                  <c:v>49.534999999999997</c:v>
                </c:pt>
                <c:pt idx="9908">
                  <c:v>49.54</c:v>
                </c:pt>
                <c:pt idx="9909">
                  <c:v>49.544999999999995</c:v>
                </c:pt>
                <c:pt idx="9910">
                  <c:v>49.55</c:v>
                </c:pt>
                <c:pt idx="9911">
                  <c:v>49.555</c:v>
                </c:pt>
                <c:pt idx="9912">
                  <c:v>49.559999999999995</c:v>
                </c:pt>
                <c:pt idx="9913">
                  <c:v>49.565000000000005</c:v>
                </c:pt>
                <c:pt idx="9914">
                  <c:v>49.57</c:v>
                </c:pt>
                <c:pt idx="9915">
                  <c:v>49.575000000000003</c:v>
                </c:pt>
                <c:pt idx="9916">
                  <c:v>49.580000000000005</c:v>
                </c:pt>
                <c:pt idx="9917">
                  <c:v>49.585000000000001</c:v>
                </c:pt>
                <c:pt idx="9918">
                  <c:v>49.59</c:v>
                </c:pt>
                <c:pt idx="9919">
                  <c:v>49.594999999999999</c:v>
                </c:pt>
                <c:pt idx="9920">
                  <c:v>49.6</c:v>
                </c:pt>
                <c:pt idx="9921">
                  <c:v>49.605000000000004</c:v>
                </c:pt>
                <c:pt idx="9922">
                  <c:v>49.61</c:v>
                </c:pt>
                <c:pt idx="9923">
                  <c:v>49.615000000000002</c:v>
                </c:pt>
                <c:pt idx="9924">
                  <c:v>49.62</c:v>
                </c:pt>
                <c:pt idx="9925">
                  <c:v>49.625</c:v>
                </c:pt>
                <c:pt idx="9926">
                  <c:v>49.63</c:v>
                </c:pt>
                <c:pt idx="9927">
                  <c:v>49.634999999999998</c:v>
                </c:pt>
                <c:pt idx="9928">
                  <c:v>49.64</c:v>
                </c:pt>
                <c:pt idx="9929">
                  <c:v>49.644999999999996</c:v>
                </c:pt>
                <c:pt idx="9930">
                  <c:v>49.65</c:v>
                </c:pt>
                <c:pt idx="9931">
                  <c:v>49.655000000000001</c:v>
                </c:pt>
                <c:pt idx="9932">
                  <c:v>49.66</c:v>
                </c:pt>
                <c:pt idx="9933">
                  <c:v>49.664999999999999</c:v>
                </c:pt>
                <c:pt idx="9934">
                  <c:v>49.669999999999995</c:v>
                </c:pt>
                <c:pt idx="9935">
                  <c:v>49.674999999999997</c:v>
                </c:pt>
                <c:pt idx="9936">
                  <c:v>49.68</c:v>
                </c:pt>
                <c:pt idx="9937">
                  <c:v>49.684999999999995</c:v>
                </c:pt>
                <c:pt idx="9938">
                  <c:v>49.690000000000005</c:v>
                </c:pt>
                <c:pt idx="9939">
                  <c:v>49.695</c:v>
                </c:pt>
                <c:pt idx="9940">
                  <c:v>49.7</c:v>
                </c:pt>
                <c:pt idx="9941">
                  <c:v>49.705000000000005</c:v>
                </c:pt>
                <c:pt idx="9942">
                  <c:v>49.71</c:v>
                </c:pt>
                <c:pt idx="9943">
                  <c:v>49.715000000000003</c:v>
                </c:pt>
                <c:pt idx="9944">
                  <c:v>49.72</c:v>
                </c:pt>
                <c:pt idx="9945">
                  <c:v>49.725000000000001</c:v>
                </c:pt>
                <c:pt idx="9946">
                  <c:v>49.730000000000004</c:v>
                </c:pt>
                <c:pt idx="9947">
                  <c:v>49.734999999999999</c:v>
                </c:pt>
                <c:pt idx="9948">
                  <c:v>49.74</c:v>
                </c:pt>
                <c:pt idx="9949">
                  <c:v>49.744999999999997</c:v>
                </c:pt>
                <c:pt idx="9950">
                  <c:v>49.75</c:v>
                </c:pt>
                <c:pt idx="9951">
                  <c:v>49.755000000000003</c:v>
                </c:pt>
                <c:pt idx="9952">
                  <c:v>49.76</c:v>
                </c:pt>
                <c:pt idx="9953">
                  <c:v>49.765000000000001</c:v>
                </c:pt>
                <c:pt idx="9954">
                  <c:v>49.769999999999996</c:v>
                </c:pt>
                <c:pt idx="9955">
                  <c:v>49.774999999999999</c:v>
                </c:pt>
                <c:pt idx="9956">
                  <c:v>49.78</c:v>
                </c:pt>
                <c:pt idx="9957">
                  <c:v>49.784999999999997</c:v>
                </c:pt>
                <c:pt idx="9958">
                  <c:v>49.79</c:v>
                </c:pt>
                <c:pt idx="9959">
                  <c:v>49.794999999999995</c:v>
                </c:pt>
                <c:pt idx="9960">
                  <c:v>49.8</c:v>
                </c:pt>
                <c:pt idx="9961">
                  <c:v>49.805</c:v>
                </c:pt>
                <c:pt idx="9962">
                  <c:v>49.809999999999995</c:v>
                </c:pt>
                <c:pt idx="9963">
                  <c:v>49.815000000000005</c:v>
                </c:pt>
                <c:pt idx="9964">
                  <c:v>49.82</c:v>
                </c:pt>
                <c:pt idx="9965">
                  <c:v>49.825000000000003</c:v>
                </c:pt>
                <c:pt idx="9966">
                  <c:v>49.830000000000005</c:v>
                </c:pt>
                <c:pt idx="9967">
                  <c:v>49.835000000000001</c:v>
                </c:pt>
                <c:pt idx="9968">
                  <c:v>49.84</c:v>
                </c:pt>
                <c:pt idx="9969">
                  <c:v>49.844999999999999</c:v>
                </c:pt>
                <c:pt idx="9970">
                  <c:v>49.85</c:v>
                </c:pt>
                <c:pt idx="9971">
                  <c:v>49.855000000000004</c:v>
                </c:pt>
                <c:pt idx="9972">
                  <c:v>49.86</c:v>
                </c:pt>
                <c:pt idx="9973">
                  <c:v>49.865000000000002</c:v>
                </c:pt>
                <c:pt idx="9974">
                  <c:v>49.87</c:v>
                </c:pt>
                <c:pt idx="9975">
                  <c:v>49.875</c:v>
                </c:pt>
                <c:pt idx="9976">
                  <c:v>49.88</c:v>
                </c:pt>
                <c:pt idx="9977">
                  <c:v>49.884999999999998</c:v>
                </c:pt>
                <c:pt idx="9978">
                  <c:v>49.89</c:v>
                </c:pt>
                <c:pt idx="9979">
                  <c:v>49.894999999999996</c:v>
                </c:pt>
                <c:pt idx="9980">
                  <c:v>49.9</c:v>
                </c:pt>
                <c:pt idx="9981">
                  <c:v>49.905000000000001</c:v>
                </c:pt>
                <c:pt idx="9982">
                  <c:v>49.91</c:v>
                </c:pt>
                <c:pt idx="9983">
                  <c:v>49.914999999999999</c:v>
                </c:pt>
                <c:pt idx="9984">
                  <c:v>49.919999999999995</c:v>
                </c:pt>
                <c:pt idx="9985">
                  <c:v>49.924999999999997</c:v>
                </c:pt>
                <c:pt idx="9986">
                  <c:v>49.93</c:v>
                </c:pt>
                <c:pt idx="9987">
                  <c:v>49.934999999999995</c:v>
                </c:pt>
                <c:pt idx="9988">
                  <c:v>49.940000000000005</c:v>
                </c:pt>
                <c:pt idx="9989">
                  <c:v>49.945</c:v>
                </c:pt>
                <c:pt idx="9990">
                  <c:v>49.95</c:v>
                </c:pt>
                <c:pt idx="9991">
                  <c:v>49.955000000000005</c:v>
                </c:pt>
                <c:pt idx="9992">
                  <c:v>49.96</c:v>
                </c:pt>
                <c:pt idx="9993">
                  <c:v>49.965000000000003</c:v>
                </c:pt>
                <c:pt idx="9994">
                  <c:v>49.97</c:v>
                </c:pt>
                <c:pt idx="9995">
                  <c:v>49.975000000000001</c:v>
                </c:pt>
                <c:pt idx="9996">
                  <c:v>49.980000000000004</c:v>
                </c:pt>
                <c:pt idx="9997">
                  <c:v>49.984999999999999</c:v>
                </c:pt>
                <c:pt idx="9998">
                  <c:v>49.99</c:v>
                </c:pt>
                <c:pt idx="9999">
                  <c:v>49.994999999999997</c:v>
                </c:pt>
                <c:pt idx="10000">
                  <c:v>50</c:v>
                </c:pt>
                <c:pt idx="10001">
                  <c:v>50.005000000000003</c:v>
                </c:pt>
                <c:pt idx="10002">
                  <c:v>50.01</c:v>
                </c:pt>
                <c:pt idx="10003">
                  <c:v>50.015000000000001</c:v>
                </c:pt>
                <c:pt idx="10004">
                  <c:v>50.019999999999996</c:v>
                </c:pt>
                <c:pt idx="10005">
                  <c:v>50.024999999999999</c:v>
                </c:pt>
                <c:pt idx="10006">
                  <c:v>50.03</c:v>
                </c:pt>
                <c:pt idx="10007">
                  <c:v>50.034999999999997</c:v>
                </c:pt>
                <c:pt idx="10008">
                  <c:v>50.04</c:v>
                </c:pt>
                <c:pt idx="10009">
                  <c:v>50.044999999999995</c:v>
                </c:pt>
                <c:pt idx="10010">
                  <c:v>50.05</c:v>
                </c:pt>
                <c:pt idx="10011">
                  <c:v>50.055</c:v>
                </c:pt>
                <c:pt idx="10012">
                  <c:v>50.059999999999995</c:v>
                </c:pt>
                <c:pt idx="10013">
                  <c:v>50.065000000000005</c:v>
                </c:pt>
                <c:pt idx="10014">
                  <c:v>50.07</c:v>
                </c:pt>
                <c:pt idx="10015">
                  <c:v>50.075000000000003</c:v>
                </c:pt>
                <c:pt idx="10016">
                  <c:v>50.080000000000005</c:v>
                </c:pt>
                <c:pt idx="10017">
                  <c:v>50.085000000000001</c:v>
                </c:pt>
                <c:pt idx="10018">
                  <c:v>50.09</c:v>
                </c:pt>
                <c:pt idx="10019">
                  <c:v>50.094999999999999</c:v>
                </c:pt>
                <c:pt idx="10020">
                  <c:v>50.1</c:v>
                </c:pt>
                <c:pt idx="10021">
                  <c:v>50.105000000000004</c:v>
                </c:pt>
                <c:pt idx="10022">
                  <c:v>50.11</c:v>
                </c:pt>
                <c:pt idx="10023">
                  <c:v>50.115000000000002</c:v>
                </c:pt>
                <c:pt idx="10024">
                  <c:v>50.12</c:v>
                </c:pt>
                <c:pt idx="10025">
                  <c:v>50.125</c:v>
                </c:pt>
                <c:pt idx="10026">
                  <c:v>50.13</c:v>
                </c:pt>
                <c:pt idx="10027">
                  <c:v>50.134999999999998</c:v>
                </c:pt>
                <c:pt idx="10028">
                  <c:v>50.14</c:v>
                </c:pt>
                <c:pt idx="10029">
                  <c:v>50.144999999999996</c:v>
                </c:pt>
                <c:pt idx="10030">
                  <c:v>50.15</c:v>
                </c:pt>
                <c:pt idx="10031">
                  <c:v>50.155000000000001</c:v>
                </c:pt>
                <c:pt idx="10032">
                  <c:v>50.16</c:v>
                </c:pt>
                <c:pt idx="10033">
                  <c:v>50.164999999999999</c:v>
                </c:pt>
                <c:pt idx="10034">
                  <c:v>50.169999999999995</c:v>
                </c:pt>
                <c:pt idx="10035">
                  <c:v>50.174999999999997</c:v>
                </c:pt>
                <c:pt idx="10036">
                  <c:v>50.18</c:v>
                </c:pt>
                <c:pt idx="10037">
                  <c:v>50.184999999999995</c:v>
                </c:pt>
                <c:pt idx="10038">
                  <c:v>50.190000000000005</c:v>
                </c:pt>
                <c:pt idx="10039">
                  <c:v>50.195</c:v>
                </c:pt>
                <c:pt idx="10040">
                  <c:v>50.2</c:v>
                </c:pt>
                <c:pt idx="10041">
                  <c:v>50.205000000000005</c:v>
                </c:pt>
                <c:pt idx="10042">
                  <c:v>50.21</c:v>
                </c:pt>
                <c:pt idx="10043">
                  <c:v>50.215000000000003</c:v>
                </c:pt>
                <c:pt idx="10044">
                  <c:v>50.22</c:v>
                </c:pt>
                <c:pt idx="10045">
                  <c:v>50.225000000000001</c:v>
                </c:pt>
                <c:pt idx="10046">
                  <c:v>50.230000000000004</c:v>
                </c:pt>
                <c:pt idx="10047">
                  <c:v>50.234999999999999</c:v>
                </c:pt>
                <c:pt idx="10048">
                  <c:v>50.24</c:v>
                </c:pt>
                <c:pt idx="10049">
                  <c:v>50.244999999999997</c:v>
                </c:pt>
                <c:pt idx="10050">
                  <c:v>50.25</c:v>
                </c:pt>
                <c:pt idx="10051">
                  <c:v>50.255000000000003</c:v>
                </c:pt>
                <c:pt idx="10052">
                  <c:v>50.26</c:v>
                </c:pt>
                <c:pt idx="10053">
                  <c:v>50.265000000000001</c:v>
                </c:pt>
                <c:pt idx="10054">
                  <c:v>50.269999999999996</c:v>
                </c:pt>
                <c:pt idx="10055">
                  <c:v>50.274999999999999</c:v>
                </c:pt>
                <c:pt idx="10056">
                  <c:v>50.28</c:v>
                </c:pt>
                <c:pt idx="10057">
                  <c:v>50.284999999999997</c:v>
                </c:pt>
                <c:pt idx="10058">
                  <c:v>50.29</c:v>
                </c:pt>
                <c:pt idx="10059">
                  <c:v>50.294999999999995</c:v>
                </c:pt>
                <c:pt idx="10060">
                  <c:v>50.3</c:v>
                </c:pt>
                <c:pt idx="10061">
                  <c:v>50.305</c:v>
                </c:pt>
                <c:pt idx="10062">
                  <c:v>50.309999999999995</c:v>
                </c:pt>
                <c:pt idx="10063">
                  <c:v>50.315000000000005</c:v>
                </c:pt>
                <c:pt idx="10064">
                  <c:v>50.32</c:v>
                </c:pt>
                <c:pt idx="10065">
                  <c:v>50.325000000000003</c:v>
                </c:pt>
                <c:pt idx="10066">
                  <c:v>50.330000000000005</c:v>
                </c:pt>
                <c:pt idx="10067">
                  <c:v>50.335000000000001</c:v>
                </c:pt>
                <c:pt idx="10068">
                  <c:v>50.34</c:v>
                </c:pt>
                <c:pt idx="10069">
                  <c:v>50.344999999999999</c:v>
                </c:pt>
                <c:pt idx="10070">
                  <c:v>50.35</c:v>
                </c:pt>
                <c:pt idx="10071">
                  <c:v>50.355000000000004</c:v>
                </c:pt>
                <c:pt idx="10072">
                  <c:v>50.36</c:v>
                </c:pt>
                <c:pt idx="10073">
                  <c:v>50.365000000000002</c:v>
                </c:pt>
                <c:pt idx="10074">
                  <c:v>50.37</c:v>
                </c:pt>
                <c:pt idx="10075">
                  <c:v>50.375</c:v>
                </c:pt>
                <c:pt idx="10076">
                  <c:v>50.38</c:v>
                </c:pt>
                <c:pt idx="10077">
                  <c:v>50.384999999999998</c:v>
                </c:pt>
                <c:pt idx="10078">
                  <c:v>50.39</c:v>
                </c:pt>
                <c:pt idx="10079">
                  <c:v>50.394999999999996</c:v>
                </c:pt>
                <c:pt idx="10080">
                  <c:v>50.4</c:v>
                </c:pt>
                <c:pt idx="10081">
                  <c:v>50.405000000000001</c:v>
                </c:pt>
                <c:pt idx="10082">
                  <c:v>50.41</c:v>
                </c:pt>
                <c:pt idx="10083">
                  <c:v>50.414999999999999</c:v>
                </c:pt>
                <c:pt idx="10084">
                  <c:v>50.419999999999995</c:v>
                </c:pt>
                <c:pt idx="10085">
                  <c:v>50.424999999999997</c:v>
                </c:pt>
                <c:pt idx="10086">
                  <c:v>50.43</c:v>
                </c:pt>
                <c:pt idx="10087">
                  <c:v>50.434999999999995</c:v>
                </c:pt>
                <c:pt idx="10088">
                  <c:v>50.440000000000005</c:v>
                </c:pt>
                <c:pt idx="10089">
                  <c:v>50.445</c:v>
                </c:pt>
                <c:pt idx="10090">
                  <c:v>50.45</c:v>
                </c:pt>
                <c:pt idx="10091">
                  <c:v>50.455000000000005</c:v>
                </c:pt>
                <c:pt idx="10092">
                  <c:v>50.46</c:v>
                </c:pt>
                <c:pt idx="10093">
                  <c:v>50.465000000000003</c:v>
                </c:pt>
                <c:pt idx="10094">
                  <c:v>50.47</c:v>
                </c:pt>
                <c:pt idx="10095">
                  <c:v>50.475000000000001</c:v>
                </c:pt>
                <c:pt idx="10096">
                  <c:v>50.480000000000004</c:v>
                </c:pt>
                <c:pt idx="10097">
                  <c:v>50.484999999999999</c:v>
                </c:pt>
                <c:pt idx="10098">
                  <c:v>50.49</c:v>
                </c:pt>
                <c:pt idx="10099">
                  <c:v>50.494999999999997</c:v>
                </c:pt>
                <c:pt idx="10100">
                  <c:v>50.5</c:v>
                </c:pt>
                <c:pt idx="10101">
                  <c:v>50.505000000000003</c:v>
                </c:pt>
                <c:pt idx="10102">
                  <c:v>50.51</c:v>
                </c:pt>
                <c:pt idx="10103">
                  <c:v>50.515000000000001</c:v>
                </c:pt>
                <c:pt idx="10104">
                  <c:v>50.519999999999996</c:v>
                </c:pt>
                <c:pt idx="10105">
                  <c:v>50.524999999999999</c:v>
                </c:pt>
                <c:pt idx="10106">
                  <c:v>50.53</c:v>
                </c:pt>
                <c:pt idx="10107">
                  <c:v>50.534999999999997</c:v>
                </c:pt>
                <c:pt idx="10108">
                  <c:v>50.54</c:v>
                </c:pt>
                <c:pt idx="10109">
                  <c:v>50.544999999999995</c:v>
                </c:pt>
                <c:pt idx="10110">
                  <c:v>50.55</c:v>
                </c:pt>
                <c:pt idx="10111">
                  <c:v>50.555</c:v>
                </c:pt>
                <c:pt idx="10112">
                  <c:v>50.559999999999995</c:v>
                </c:pt>
                <c:pt idx="10113">
                  <c:v>50.565000000000005</c:v>
                </c:pt>
                <c:pt idx="10114">
                  <c:v>50.57</c:v>
                </c:pt>
                <c:pt idx="10115">
                  <c:v>50.575000000000003</c:v>
                </c:pt>
                <c:pt idx="10116">
                  <c:v>50.580000000000005</c:v>
                </c:pt>
                <c:pt idx="10117">
                  <c:v>50.585000000000001</c:v>
                </c:pt>
                <c:pt idx="10118">
                  <c:v>50.59</c:v>
                </c:pt>
                <c:pt idx="10119">
                  <c:v>50.594999999999999</c:v>
                </c:pt>
                <c:pt idx="10120">
                  <c:v>50.6</c:v>
                </c:pt>
                <c:pt idx="10121">
                  <c:v>50.605000000000004</c:v>
                </c:pt>
                <c:pt idx="10122">
                  <c:v>50.61</c:v>
                </c:pt>
                <c:pt idx="10123">
                  <c:v>50.615000000000002</c:v>
                </c:pt>
                <c:pt idx="10124">
                  <c:v>50.62</c:v>
                </c:pt>
                <c:pt idx="10125">
                  <c:v>50.625</c:v>
                </c:pt>
                <c:pt idx="10126">
                  <c:v>50.63</c:v>
                </c:pt>
                <c:pt idx="10127">
                  <c:v>50.634999999999998</c:v>
                </c:pt>
                <c:pt idx="10128">
                  <c:v>50.64</c:v>
                </c:pt>
                <c:pt idx="10129">
                  <c:v>50.644999999999996</c:v>
                </c:pt>
                <c:pt idx="10130">
                  <c:v>50.65</c:v>
                </c:pt>
                <c:pt idx="10131">
                  <c:v>50.655000000000001</c:v>
                </c:pt>
                <c:pt idx="10132">
                  <c:v>50.66</c:v>
                </c:pt>
                <c:pt idx="10133">
                  <c:v>50.664999999999999</c:v>
                </c:pt>
                <c:pt idx="10134">
                  <c:v>50.669999999999995</c:v>
                </c:pt>
                <c:pt idx="10135">
                  <c:v>50.674999999999997</c:v>
                </c:pt>
                <c:pt idx="10136">
                  <c:v>50.68</c:v>
                </c:pt>
                <c:pt idx="10137">
                  <c:v>50.684999999999995</c:v>
                </c:pt>
                <c:pt idx="10138">
                  <c:v>50.690000000000005</c:v>
                </c:pt>
                <c:pt idx="10139">
                  <c:v>50.695</c:v>
                </c:pt>
                <c:pt idx="10140">
                  <c:v>50.7</c:v>
                </c:pt>
                <c:pt idx="10141">
                  <c:v>50.705000000000005</c:v>
                </c:pt>
                <c:pt idx="10142">
                  <c:v>50.71</c:v>
                </c:pt>
                <c:pt idx="10143">
                  <c:v>50.715000000000003</c:v>
                </c:pt>
                <c:pt idx="10144">
                  <c:v>50.72</c:v>
                </c:pt>
                <c:pt idx="10145">
                  <c:v>50.725000000000001</c:v>
                </c:pt>
                <c:pt idx="10146">
                  <c:v>50.730000000000004</c:v>
                </c:pt>
                <c:pt idx="10147">
                  <c:v>50.734999999999999</c:v>
                </c:pt>
                <c:pt idx="10148">
                  <c:v>50.74</c:v>
                </c:pt>
                <c:pt idx="10149">
                  <c:v>50.744999999999997</c:v>
                </c:pt>
                <c:pt idx="10150">
                  <c:v>50.75</c:v>
                </c:pt>
                <c:pt idx="10151">
                  <c:v>50.755000000000003</c:v>
                </c:pt>
                <c:pt idx="10152">
                  <c:v>50.76</c:v>
                </c:pt>
                <c:pt idx="10153">
                  <c:v>50.765000000000001</c:v>
                </c:pt>
                <c:pt idx="10154">
                  <c:v>50.769999999999996</c:v>
                </c:pt>
                <c:pt idx="10155">
                  <c:v>50.774999999999999</c:v>
                </c:pt>
                <c:pt idx="10156">
                  <c:v>50.78</c:v>
                </c:pt>
                <c:pt idx="10157">
                  <c:v>50.784999999999997</c:v>
                </c:pt>
                <c:pt idx="10158">
                  <c:v>50.79</c:v>
                </c:pt>
                <c:pt idx="10159">
                  <c:v>50.794999999999995</c:v>
                </c:pt>
                <c:pt idx="10160">
                  <c:v>50.8</c:v>
                </c:pt>
                <c:pt idx="10161">
                  <c:v>50.805</c:v>
                </c:pt>
                <c:pt idx="10162">
                  <c:v>50.809999999999995</c:v>
                </c:pt>
                <c:pt idx="10163">
                  <c:v>50.815000000000005</c:v>
                </c:pt>
                <c:pt idx="10164">
                  <c:v>50.82</c:v>
                </c:pt>
                <c:pt idx="10165">
                  <c:v>50.825000000000003</c:v>
                </c:pt>
                <c:pt idx="10166">
                  <c:v>50.830000000000005</c:v>
                </c:pt>
                <c:pt idx="10167">
                  <c:v>50.835000000000001</c:v>
                </c:pt>
                <c:pt idx="10168">
                  <c:v>50.84</c:v>
                </c:pt>
                <c:pt idx="10169">
                  <c:v>50.844999999999999</c:v>
                </c:pt>
                <c:pt idx="10170">
                  <c:v>50.85</c:v>
                </c:pt>
                <c:pt idx="10171">
                  <c:v>50.855000000000004</c:v>
                </c:pt>
                <c:pt idx="10172">
                  <c:v>50.86</c:v>
                </c:pt>
                <c:pt idx="10173">
                  <c:v>50.865000000000002</c:v>
                </c:pt>
                <c:pt idx="10174">
                  <c:v>50.87</c:v>
                </c:pt>
                <c:pt idx="10175">
                  <c:v>50.875</c:v>
                </c:pt>
                <c:pt idx="10176">
                  <c:v>50.88</c:v>
                </c:pt>
                <c:pt idx="10177">
                  <c:v>50.884999999999998</c:v>
                </c:pt>
                <c:pt idx="10178">
                  <c:v>50.89</c:v>
                </c:pt>
                <c:pt idx="10179">
                  <c:v>50.894999999999996</c:v>
                </c:pt>
                <c:pt idx="10180">
                  <c:v>50.9</c:v>
                </c:pt>
                <c:pt idx="10181">
                  <c:v>50.905000000000001</c:v>
                </c:pt>
                <c:pt idx="10182">
                  <c:v>50.91</c:v>
                </c:pt>
                <c:pt idx="10183">
                  <c:v>50.914999999999999</c:v>
                </c:pt>
                <c:pt idx="10184">
                  <c:v>50.919999999999995</c:v>
                </c:pt>
                <c:pt idx="10185">
                  <c:v>50.924999999999997</c:v>
                </c:pt>
                <c:pt idx="10186">
                  <c:v>50.93</c:v>
                </c:pt>
                <c:pt idx="10187">
                  <c:v>50.934999999999995</c:v>
                </c:pt>
                <c:pt idx="10188">
                  <c:v>50.940000000000005</c:v>
                </c:pt>
                <c:pt idx="10189">
                  <c:v>50.945</c:v>
                </c:pt>
                <c:pt idx="10190">
                  <c:v>50.95</c:v>
                </c:pt>
                <c:pt idx="10191">
                  <c:v>50.955000000000005</c:v>
                </c:pt>
                <c:pt idx="10192">
                  <c:v>50.96</c:v>
                </c:pt>
                <c:pt idx="10193">
                  <c:v>50.965000000000003</c:v>
                </c:pt>
                <c:pt idx="10194">
                  <c:v>50.97</c:v>
                </c:pt>
                <c:pt idx="10195">
                  <c:v>50.975000000000001</c:v>
                </c:pt>
                <c:pt idx="10196">
                  <c:v>50.980000000000004</c:v>
                </c:pt>
                <c:pt idx="10197">
                  <c:v>50.984999999999999</c:v>
                </c:pt>
                <c:pt idx="10198">
                  <c:v>50.99</c:v>
                </c:pt>
                <c:pt idx="10199">
                  <c:v>50.994999999999997</c:v>
                </c:pt>
                <c:pt idx="10200">
                  <c:v>51</c:v>
                </c:pt>
                <c:pt idx="10201">
                  <c:v>51.005000000000003</c:v>
                </c:pt>
                <c:pt idx="10202">
                  <c:v>51.01</c:v>
                </c:pt>
                <c:pt idx="10203">
                  <c:v>51.015000000000001</c:v>
                </c:pt>
                <c:pt idx="10204">
                  <c:v>51.019999999999996</c:v>
                </c:pt>
                <c:pt idx="10205">
                  <c:v>51.024999999999999</c:v>
                </c:pt>
                <c:pt idx="10206">
                  <c:v>51.03</c:v>
                </c:pt>
                <c:pt idx="10207">
                  <c:v>51.034999999999997</c:v>
                </c:pt>
                <c:pt idx="10208">
                  <c:v>51.04</c:v>
                </c:pt>
                <c:pt idx="10209">
                  <c:v>51.044999999999995</c:v>
                </c:pt>
                <c:pt idx="10210">
                  <c:v>51.05</c:v>
                </c:pt>
                <c:pt idx="10211">
                  <c:v>51.055</c:v>
                </c:pt>
                <c:pt idx="10212">
                  <c:v>51.059999999999995</c:v>
                </c:pt>
                <c:pt idx="10213">
                  <c:v>51.065000000000005</c:v>
                </c:pt>
                <c:pt idx="10214">
                  <c:v>51.07</c:v>
                </c:pt>
                <c:pt idx="10215">
                  <c:v>51.075000000000003</c:v>
                </c:pt>
                <c:pt idx="10216">
                  <c:v>51.080000000000005</c:v>
                </c:pt>
                <c:pt idx="10217">
                  <c:v>51.085000000000001</c:v>
                </c:pt>
                <c:pt idx="10218">
                  <c:v>51.09</c:v>
                </c:pt>
                <c:pt idx="10219">
                  <c:v>51.094999999999999</c:v>
                </c:pt>
                <c:pt idx="10220">
                  <c:v>51.1</c:v>
                </c:pt>
                <c:pt idx="10221">
                  <c:v>51.105000000000004</c:v>
                </c:pt>
                <c:pt idx="10222">
                  <c:v>51.11</c:v>
                </c:pt>
                <c:pt idx="10223">
                  <c:v>51.115000000000002</c:v>
                </c:pt>
                <c:pt idx="10224">
                  <c:v>51.12</c:v>
                </c:pt>
                <c:pt idx="10225">
                  <c:v>51.125</c:v>
                </c:pt>
                <c:pt idx="10226">
                  <c:v>51.13</c:v>
                </c:pt>
                <c:pt idx="10227">
                  <c:v>51.134999999999998</c:v>
                </c:pt>
                <c:pt idx="10228">
                  <c:v>51.14</c:v>
                </c:pt>
                <c:pt idx="10229">
                  <c:v>51.144999999999996</c:v>
                </c:pt>
                <c:pt idx="10230">
                  <c:v>51.15</c:v>
                </c:pt>
                <c:pt idx="10231">
                  <c:v>51.155000000000001</c:v>
                </c:pt>
                <c:pt idx="10232">
                  <c:v>51.16</c:v>
                </c:pt>
                <c:pt idx="10233">
                  <c:v>51.164999999999999</c:v>
                </c:pt>
                <c:pt idx="10234">
                  <c:v>51.169999999999995</c:v>
                </c:pt>
                <c:pt idx="10235">
                  <c:v>51.174999999999997</c:v>
                </c:pt>
                <c:pt idx="10236">
                  <c:v>51.18</c:v>
                </c:pt>
                <c:pt idx="10237">
                  <c:v>51.184999999999995</c:v>
                </c:pt>
                <c:pt idx="10238">
                  <c:v>51.190000000000005</c:v>
                </c:pt>
                <c:pt idx="10239">
                  <c:v>51.195</c:v>
                </c:pt>
                <c:pt idx="10240">
                  <c:v>51.2</c:v>
                </c:pt>
                <c:pt idx="10241">
                  <c:v>51.205000000000005</c:v>
                </c:pt>
                <c:pt idx="10242">
                  <c:v>51.21</c:v>
                </c:pt>
                <c:pt idx="10243">
                  <c:v>51.215000000000003</c:v>
                </c:pt>
                <c:pt idx="10244">
                  <c:v>51.22</c:v>
                </c:pt>
                <c:pt idx="10245">
                  <c:v>51.225000000000001</c:v>
                </c:pt>
                <c:pt idx="10246">
                  <c:v>51.230000000000004</c:v>
                </c:pt>
                <c:pt idx="10247">
                  <c:v>51.234999999999999</c:v>
                </c:pt>
                <c:pt idx="10248">
                  <c:v>51.24</c:v>
                </c:pt>
                <c:pt idx="10249">
                  <c:v>51.244999999999997</c:v>
                </c:pt>
                <c:pt idx="10250">
                  <c:v>51.25</c:v>
                </c:pt>
                <c:pt idx="10251">
                  <c:v>51.255000000000003</c:v>
                </c:pt>
                <c:pt idx="10252">
                  <c:v>51.26</c:v>
                </c:pt>
                <c:pt idx="10253">
                  <c:v>51.265000000000001</c:v>
                </c:pt>
                <c:pt idx="10254">
                  <c:v>51.269999999999996</c:v>
                </c:pt>
                <c:pt idx="10255">
                  <c:v>51.274999999999999</c:v>
                </c:pt>
                <c:pt idx="10256">
                  <c:v>51.28</c:v>
                </c:pt>
                <c:pt idx="10257">
                  <c:v>51.284999999999997</c:v>
                </c:pt>
                <c:pt idx="10258">
                  <c:v>51.29</c:v>
                </c:pt>
                <c:pt idx="10259">
                  <c:v>51.294999999999995</c:v>
                </c:pt>
                <c:pt idx="10260">
                  <c:v>51.3</c:v>
                </c:pt>
                <c:pt idx="10261">
                  <c:v>51.305</c:v>
                </c:pt>
                <c:pt idx="10262">
                  <c:v>51.309999999999995</c:v>
                </c:pt>
                <c:pt idx="10263">
                  <c:v>51.315000000000005</c:v>
                </c:pt>
                <c:pt idx="10264">
                  <c:v>51.32</c:v>
                </c:pt>
                <c:pt idx="10265">
                  <c:v>51.325000000000003</c:v>
                </c:pt>
                <c:pt idx="10266">
                  <c:v>51.330000000000005</c:v>
                </c:pt>
                <c:pt idx="10267">
                  <c:v>51.335000000000001</c:v>
                </c:pt>
                <c:pt idx="10268">
                  <c:v>51.34</c:v>
                </c:pt>
                <c:pt idx="10269">
                  <c:v>51.344999999999999</c:v>
                </c:pt>
                <c:pt idx="10270">
                  <c:v>51.35</c:v>
                </c:pt>
                <c:pt idx="10271">
                  <c:v>51.355000000000004</c:v>
                </c:pt>
                <c:pt idx="10272">
                  <c:v>51.36</c:v>
                </c:pt>
                <c:pt idx="10273">
                  <c:v>51.365000000000002</c:v>
                </c:pt>
                <c:pt idx="10274">
                  <c:v>51.37</c:v>
                </c:pt>
                <c:pt idx="10275">
                  <c:v>51.375</c:v>
                </c:pt>
                <c:pt idx="10276">
                  <c:v>51.38</c:v>
                </c:pt>
                <c:pt idx="10277">
                  <c:v>51.384999999999998</c:v>
                </c:pt>
                <c:pt idx="10278">
                  <c:v>51.39</c:v>
                </c:pt>
                <c:pt idx="10279">
                  <c:v>51.394999999999996</c:v>
                </c:pt>
                <c:pt idx="10280">
                  <c:v>51.4</c:v>
                </c:pt>
                <c:pt idx="10281">
                  <c:v>51.405000000000001</c:v>
                </c:pt>
                <c:pt idx="10282">
                  <c:v>51.41</c:v>
                </c:pt>
                <c:pt idx="10283">
                  <c:v>51.414999999999999</c:v>
                </c:pt>
                <c:pt idx="10284">
                  <c:v>51.419999999999995</c:v>
                </c:pt>
                <c:pt idx="10285">
                  <c:v>51.424999999999997</c:v>
                </c:pt>
                <c:pt idx="10286">
                  <c:v>51.43</c:v>
                </c:pt>
                <c:pt idx="10287">
                  <c:v>51.434999999999995</c:v>
                </c:pt>
                <c:pt idx="10288">
                  <c:v>51.440000000000005</c:v>
                </c:pt>
                <c:pt idx="10289">
                  <c:v>51.445</c:v>
                </c:pt>
                <c:pt idx="10290">
                  <c:v>51.45</c:v>
                </c:pt>
                <c:pt idx="10291">
                  <c:v>51.455000000000005</c:v>
                </c:pt>
                <c:pt idx="10292">
                  <c:v>51.46</c:v>
                </c:pt>
                <c:pt idx="10293">
                  <c:v>51.465000000000003</c:v>
                </c:pt>
                <c:pt idx="10294">
                  <c:v>51.47</c:v>
                </c:pt>
                <c:pt idx="10295">
                  <c:v>51.475000000000001</c:v>
                </c:pt>
                <c:pt idx="10296">
                  <c:v>51.480000000000004</c:v>
                </c:pt>
                <c:pt idx="10297">
                  <c:v>51.484999999999999</c:v>
                </c:pt>
                <c:pt idx="10298">
                  <c:v>51.49</c:v>
                </c:pt>
                <c:pt idx="10299">
                  <c:v>51.494999999999997</c:v>
                </c:pt>
                <c:pt idx="10300">
                  <c:v>51.5</c:v>
                </c:pt>
                <c:pt idx="10301">
                  <c:v>51.505000000000003</c:v>
                </c:pt>
                <c:pt idx="10302">
                  <c:v>51.51</c:v>
                </c:pt>
                <c:pt idx="10303">
                  <c:v>51.515000000000001</c:v>
                </c:pt>
                <c:pt idx="10304">
                  <c:v>51.519999999999996</c:v>
                </c:pt>
                <c:pt idx="10305">
                  <c:v>51.524999999999999</c:v>
                </c:pt>
                <c:pt idx="10306">
                  <c:v>51.53</c:v>
                </c:pt>
                <c:pt idx="10307">
                  <c:v>51.534999999999997</c:v>
                </c:pt>
                <c:pt idx="10308">
                  <c:v>51.54</c:v>
                </c:pt>
                <c:pt idx="10309">
                  <c:v>51.544999999999995</c:v>
                </c:pt>
                <c:pt idx="10310">
                  <c:v>51.55</c:v>
                </c:pt>
                <c:pt idx="10311">
                  <c:v>51.555</c:v>
                </c:pt>
                <c:pt idx="10312">
                  <c:v>51.559999999999995</c:v>
                </c:pt>
                <c:pt idx="10313">
                  <c:v>51.565000000000005</c:v>
                </c:pt>
                <c:pt idx="10314">
                  <c:v>51.57</c:v>
                </c:pt>
                <c:pt idx="10315">
                  <c:v>51.575000000000003</c:v>
                </c:pt>
                <c:pt idx="10316">
                  <c:v>51.580000000000005</c:v>
                </c:pt>
                <c:pt idx="10317">
                  <c:v>51.585000000000001</c:v>
                </c:pt>
                <c:pt idx="10318">
                  <c:v>51.59</c:v>
                </c:pt>
                <c:pt idx="10319">
                  <c:v>51.594999999999999</c:v>
                </c:pt>
                <c:pt idx="10320">
                  <c:v>51.6</c:v>
                </c:pt>
                <c:pt idx="10321">
                  <c:v>51.605000000000004</c:v>
                </c:pt>
                <c:pt idx="10322">
                  <c:v>51.61</c:v>
                </c:pt>
                <c:pt idx="10323">
                  <c:v>51.615000000000002</c:v>
                </c:pt>
                <c:pt idx="10324">
                  <c:v>51.62</c:v>
                </c:pt>
                <c:pt idx="10325">
                  <c:v>51.625</c:v>
                </c:pt>
                <c:pt idx="10326">
                  <c:v>51.63</c:v>
                </c:pt>
                <c:pt idx="10327">
                  <c:v>51.634999999999998</c:v>
                </c:pt>
                <c:pt idx="10328">
                  <c:v>51.64</c:v>
                </c:pt>
                <c:pt idx="10329">
                  <c:v>51.644999999999996</c:v>
                </c:pt>
                <c:pt idx="10330">
                  <c:v>51.65</c:v>
                </c:pt>
                <c:pt idx="10331">
                  <c:v>51.655000000000001</c:v>
                </c:pt>
                <c:pt idx="10332">
                  <c:v>51.66</c:v>
                </c:pt>
                <c:pt idx="10333">
                  <c:v>51.664999999999999</c:v>
                </c:pt>
                <c:pt idx="10334">
                  <c:v>51.669999999999995</c:v>
                </c:pt>
                <c:pt idx="10335">
                  <c:v>51.674999999999997</c:v>
                </c:pt>
                <c:pt idx="10336">
                  <c:v>51.68</c:v>
                </c:pt>
                <c:pt idx="10337">
                  <c:v>51.684999999999995</c:v>
                </c:pt>
                <c:pt idx="10338">
                  <c:v>51.690000000000005</c:v>
                </c:pt>
                <c:pt idx="10339">
                  <c:v>51.695</c:v>
                </c:pt>
                <c:pt idx="10340">
                  <c:v>51.7</c:v>
                </c:pt>
                <c:pt idx="10341">
                  <c:v>51.705000000000005</c:v>
                </c:pt>
                <c:pt idx="10342">
                  <c:v>51.71</c:v>
                </c:pt>
                <c:pt idx="10343">
                  <c:v>51.715000000000003</c:v>
                </c:pt>
                <c:pt idx="10344">
                  <c:v>51.72</c:v>
                </c:pt>
                <c:pt idx="10345">
                  <c:v>51.725000000000001</c:v>
                </c:pt>
                <c:pt idx="10346">
                  <c:v>51.730000000000004</c:v>
                </c:pt>
                <c:pt idx="10347">
                  <c:v>51.734999999999999</c:v>
                </c:pt>
                <c:pt idx="10348">
                  <c:v>51.74</c:v>
                </c:pt>
                <c:pt idx="10349">
                  <c:v>51.744999999999997</c:v>
                </c:pt>
                <c:pt idx="10350">
                  <c:v>51.75</c:v>
                </c:pt>
                <c:pt idx="10351">
                  <c:v>51.755000000000003</c:v>
                </c:pt>
                <c:pt idx="10352">
                  <c:v>51.76</c:v>
                </c:pt>
                <c:pt idx="10353">
                  <c:v>51.765000000000001</c:v>
                </c:pt>
                <c:pt idx="10354">
                  <c:v>51.769999999999996</c:v>
                </c:pt>
                <c:pt idx="10355">
                  <c:v>51.774999999999999</c:v>
                </c:pt>
                <c:pt idx="10356">
                  <c:v>51.78</c:v>
                </c:pt>
                <c:pt idx="10357">
                  <c:v>51.784999999999997</c:v>
                </c:pt>
                <c:pt idx="10358">
                  <c:v>51.79</c:v>
                </c:pt>
                <c:pt idx="10359">
                  <c:v>51.794999999999995</c:v>
                </c:pt>
                <c:pt idx="10360">
                  <c:v>51.8</c:v>
                </c:pt>
                <c:pt idx="10361">
                  <c:v>51.805</c:v>
                </c:pt>
                <c:pt idx="10362">
                  <c:v>51.809999999999995</c:v>
                </c:pt>
                <c:pt idx="10363">
                  <c:v>51.815000000000005</c:v>
                </c:pt>
                <c:pt idx="10364">
                  <c:v>51.82</c:v>
                </c:pt>
                <c:pt idx="10365">
                  <c:v>51.825000000000003</c:v>
                </c:pt>
                <c:pt idx="10366">
                  <c:v>51.830000000000005</c:v>
                </c:pt>
                <c:pt idx="10367">
                  <c:v>51.835000000000001</c:v>
                </c:pt>
                <c:pt idx="10368">
                  <c:v>51.84</c:v>
                </c:pt>
                <c:pt idx="10369">
                  <c:v>51.844999999999999</c:v>
                </c:pt>
                <c:pt idx="10370">
                  <c:v>51.85</c:v>
                </c:pt>
                <c:pt idx="10371">
                  <c:v>51.855000000000004</c:v>
                </c:pt>
                <c:pt idx="10372">
                  <c:v>51.86</c:v>
                </c:pt>
                <c:pt idx="10373">
                  <c:v>51.865000000000002</c:v>
                </c:pt>
                <c:pt idx="10374">
                  <c:v>51.87</c:v>
                </c:pt>
                <c:pt idx="10375">
                  <c:v>51.875</c:v>
                </c:pt>
                <c:pt idx="10376">
                  <c:v>51.88</c:v>
                </c:pt>
                <c:pt idx="10377">
                  <c:v>51.884999999999998</c:v>
                </c:pt>
                <c:pt idx="10378">
                  <c:v>51.89</c:v>
                </c:pt>
                <c:pt idx="10379">
                  <c:v>51.894999999999996</c:v>
                </c:pt>
                <c:pt idx="10380">
                  <c:v>51.9</c:v>
                </c:pt>
                <c:pt idx="10381">
                  <c:v>51.905000000000001</c:v>
                </c:pt>
                <c:pt idx="10382">
                  <c:v>51.91</c:v>
                </c:pt>
                <c:pt idx="10383">
                  <c:v>51.914999999999999</c:v>
                </c:pt>
                <c:pt idx="10384">
                  <c:v>51.919999999999995</c:v>
                </c:pt>
                <c:pt idx="10385">
                  <c:v>51.924999999999997</c:v>
                </c:pt>
                <c:pt idx="10386">
                  <c:v>51.93</c:v>
                </c:pt>
                <c:pt idx="10387">
                  <c:v>51.934999999999995</c:v>
                </c:pt>
                <c:pt idx="10388">
                  <c:v>51.940000000000005</c:v>
                </c:pt>
                <c:pt idx="10389">
                  <c:v>51.945</c:v>
                </c:pt>
                <c:pt idx="10390">
                  <c:v>51.95</c:v>
                </c:pt>
                <c:pt idx="10391">
                  <c:v>51.955000000000005</c:v>
                </c:pt>
                <c:pt idx="10392">
                  <c:v>51.96</c:v>
                </c:pt>
                <c:pt idx="10393">
                  <c:v>51.965000000000003</c:v>
                </c:pt>
                <c:pt idx="10394">
                  <c:v>51.97</c:v>
                </c:pt>
                <c:pt idx="10395">
                  <c:v>51.975000000000001</c:v>
                </c:pt>
                <c:pt idx="10396">
                  <c:v>51.980000000000004</c:v>
                </c:pt>
                <c:pt idx="10397">
                  <c:v>51.984999999999999</c:v>
                </c:pt>
                <c:pt idx="10398">
                  <c:v>51.99</c:v>
                </c:pt>
                <c:pt idx="10399">
                  <c:v>51.994999999999997</c:v>
                </c:pt>
                <c:pt idx="10400">
                  <c:v>52</c:v>
                </c:pt>
                <c:pt idx="10401">
                  <c:v>52.005000000000003</c:v>
                </c:pt>
                <c:pt idx="10402">
                  <c:v>52.01</c:v>
                </c:pt>
                <c:pt idx="10403">
                  <c:v>52.015000000000001</c:v>
                </c:pt>
                <c:pt idx="10404">
                  <c:v>52.019999999999996</c:v>
                </c:pt>
                <c:pt idx="10405">
                  <c:v>52.024999999999999</c:v>
                </c:pt>
                <c:pt idx="10406">
                  <c:v>52.03</c:v>
                </c:pt>
                <c:pt idx="10407">
                  <c:v>52.034999999999997</c:v>
                </c:pt>
                <c:pt idx="10408">
                  <c:v>52.04</c:v>
                </c:pt>
                <c:pt idx="10409">
                  <c:v>52.044999999999995</c:v>
                </c:pt>
                <c:pt idx="10410">
                  <c:v>52.05</c:v>
                </c:pt>
                <c:pt idx="10411">
                  <c:v>52.055</c:v>
                </c:pt>
                <c:pt idx="10412">
                  <c:v>52.059999999999995</c:v>
                </c:pt>
                <c:pt idx="10413">
                  <c:v>52.065000000000005</c:v>
                </c:pt>
                <c:pt idx="10414">
                  <c:v>52.07</c:v>
                </c:pt>
                <c:pt idx="10415">
                  <c:v>52.075000000000003</c:v>
                </c:pt>
                <c:pt idx="10416">
                  <c:v>52.080000000000005</c:v>
                </c:pt>
                <c:pt idx="10417">
                  <c:v>52.085000000000001</c:v>
                </c:pt>
                <c:pt idx="10418">
                  <c:v>52.09</c:v>
                </c:pt>
                <c:pt idx="10419">
                  <c:v>52.094999999999999</c:v>
                </c:pt>
                <c:pt idx="10420">
                  <c:v>52.1</c:v>
                </c:pt>
                <c:pt idx="10421">
                  <c:v>52.105000000000004</c:v>
                </c:pt>
                <c:pt idx="10422">
                  <c:v>52.11</c:v>
                </c:pt>
                <c:pt idx="10423">
                  <c:v>52.115000000000002</c:v>
                </c:pt>
                <c:pt idx="10424">
                  <c:v>52.12</c:v>
                </c:pt>
                <c:pt idx="10425">
                  <c:v>52.125</c:v>
                </c:pt>
                <c:pt idx="10426">
                  <c:v>52.13</c:v>
                </c:pt>
                <c:pt idx="10427">
                  <c:v>52.134999999999998</c:v>
                </c:pt>
                <c:pt idx="10428">
                  <c:v>52.14</c:v>
                </c:pt>
                <c:pt idx="10429">
                  <c:v>52.144999999999996</c:v>
                </c:pt>
                <c:pt idx="10430">
                  <c:v>52.15</c:v>
                </c:pt>
                <c:pt idx="10431">
                  <c:v>52.155000000000001</c:v>
                </c:pt>
                <c:pt idx="10432">
                  <c:v>52.16</c:v>
                </c:pt>
                <c:pt idx="10433">
                  <c:v>52.164999999999999</c:v>
                </c:pt>
                <c:pt idx="10434">
                  <c:v>52.169999999999995</c:v>
                </c:pt>
                <c:pt idx="10435">
                  <c:v>52.174999999999997</c:v>
                </c:pt>
                <c:pt idx="10436">
                  <c:v>52.18</c:v>
                </c:pt>
                <c:pt idx="10437">
                  <c:v>52.184999999999995</c:v>
                </c:pt>
                <c:pt idx="10438">
                  <c:v>52.190000000000005</c:v>
                </c:pt>
                <c:pt idx="10439">
                  <c:v>52.195</c:v>
                </c:pt>
                <c:pt idx="10440">
                  <c:v>52.2</c:v>
                </c:pt>
                <c:pt idx="10441">
                  <c:v>52.205000000000005</c:v>
                </c:pt>
                <c:pt idx="10442">
                  <c:v>52.21</c:v>
                </c:pt>
                <c:pt idx="10443">
                  <c:v>52.215000000000003</c:v>
                </c:pt>
                <c:pt idx="10444">
                  <c:v>52.22</c:v>
                </c:pt>
                <c:pt idx="10445">
                  <c:v>52.225000000000001</c:v>
                </c:pt>
                <c:pt idx="10446">
                  <c:v>52.230000000000004</c:v>
                </c:pt>
                <c:pt idx="10447">
                  <c:v>52.234999999999999</c:v>
                </c:pt>
                <c:pt idx="10448">
                  <c:v>52.24</c:v>
                </c:pt>
                <c:pt idx="10449">
                  <c:v>52.244999999999997</c:v>
                </c:pt>
                <c:pt idx="10450">
                  <c:v>52.25</c:v>
                </c:pt>
                <c:pt idx="10451">
                  <c:v>52.255000000000003</c:v>
                </c:pt>
                <c:pt idx="10452">
                  <c:v>52.26</c:v>
                </c:pt>
                <c:pt idx="10453">
                  <c:v>52.265000000000001</c:v>
                </c:pt>
                <c:pt idx="10454">
                  <c:v>52.269999999999996</c:v>
                </c:pt>
                <c:pt idx="10455">
                  <c:v>52.274999999999999</c:v>
                </c:pt>
                <c:pt idx="10456">
                  <c:v>52.28</c:v>
                </c:pt>
                <c:pt idx="10457">
                  <c:v>52.284999999999997</c:v>
                </c:pt>
                <c:pt idx="10458">
                  <c:v>52.29</c:v>
                </c:pt>
                <c:pt idx="10459">
                  <c:v>52.294999999999995</c:v>
                </c:pt>
                <c:pt idx="10460">
                  <c:v>52.3</c:v>
                </c:pt>
                <c:pt idx="10461">
                  <c:v>52.305</c:v>
                </c:pt>
                <c:pt idx="10462">
                  <c:v>52.309999999999995</c:v>
                </c:pt>
                <c:pt idx="10463">
                  <c:v>52.315000000000005</c:v>
                </c:pt>
                <c:pt idx="10464">
                  <c:v>52.32</c:v>
                </c:pt>
                <c:pt idx="10465">
                  <c:v>52.325000000000003</c:v>
                </c:pt>
                <c:pt idx="10466">
                  <c:v>52.330000000000005</c:v>
                </c:pt>
                <c:pt idx="10467">
                  <c:v>52.335000000000001</c:v>
                </c:pt>
                <c:pt idx="10468">
                  <c:v>52.34</c:v>
                </c:pt>
                <c:pt idx="10469">
                  <c:v>52.344999999999999</c:v>
                </c:pt>
                <c:pt idx="10470">
                  <c:v>52.35</c:v>
                </c:pt>
                <c:pt idx="10471">
                  <c:v>52.355000000000004</c:v>
                </c:pt>
                <c:pt idx="10472">
                  <c:v>52.36</c:v>
                </c:pt>
                <c:pt idx="10473">
                  <c:v>52.365000000000002</c:v>
                </c:pt>
                <c:pt idx="10474">
                  <c:v>52.37</c:v>
                </c:pt>
                <c:pt idx="10475">
                  <c:v>52.375</c:v>
                </c:pt>
                <c:pt idx="10476">
                  <c:v>52.38</c:v>
                </c:pt>
                <c:pt idx="10477">
                  <c:v>52.384999999999998</c:v>
                </c:pt>
                <c:pt idx="10478">
                  <c:v>52.39</c:v>
                </c:pt>
                <c:pt idx="10479">
                  <c:v>52.394999999999996</c:v>
                </c:pt>
                <c:pt idx="10480">
                  <c:v>52.4</c:v>
                </c:pt>
                <c:pt idx="10481">
                  <c:v>52.405000000000001</c:v>
                </c:pt>
                <c:pt idx="10482">
                  <c:v>52.41</c:v>
                </c:pt>
                <c:pt idx="10483">
                  <c:v>52.414999999999999</c:v>
                </c:pt>
                <c:pt idx="10484">
                  <c:v>52.419999999999995</c:v>
                </c:pt>
                <c:pt idx="10485">
                  <c:v>52.424999999999997</c:v>
                </c:pt>
                <c:pt idx="10486">
                  <c:v>52.43</c:v>
                </c:pt>
                <c:pt idx="10487">
                  <c:v>52.434999999999995</c:v>
                </c:pt>
                <c:pt idx="10488">
                  <c:v>52.440000000000005</c:v>
                </c:pt>
                <c:pt idx="10489">
                  <c:v>52.445</c:v>
                </c:pt>
                <c:pt idx="10490">
                  <c:v>52.45</c:v>
                </c:pt>
                <c:pt idx="10491">
                  <c:v>52.455000000000005</c:v>
                </c:pt>
                <c:pt idx="10492">
                  <c:v>52.46</c:v>
                </c:pt>
                <c:pt idx="10493">
                  <c:v>52.465000000000003</c:v>
                </c:pt>
                <c:pt idx="10494">
                  <c:v>52.47</c:v>
                </c:pt>
                <c:pt idx="10495">
                  <c:v>52.475000000000001</c:v>
                </c:pt>
                <c:pt idx="10496">
                  <c:v>52.480000000000004</c:v>
                </c:pt>
                <c:pt idx="10497">
                  <c:v>52.484999999999999</c:v>
                </c:pt>
                <c:pt idx="10498">
                  <c:v>52.49</c:v>
                </c:pt>
                <c:pt idx="10499">
                  <c:v>52.494999999999997</c:v>
                </c:pt>
                <c:pt idx="10500">
                  <c:v>52.5</c:v>
                </c:pt>
                <c:pt idx="10501">
                  <c:v>52.505000000000003</c:v>
                </c:pt>
                <c:pt idx="10502">
                  <c:v>52.51</c:v>
                </c:pt>
                <c:pt idx="10503">
                  <c:v>52.515000000000001</c:v>
                </c:pt>
                <c:pt idx="10504">
                  <c:v>52.519999999999996</c:v>
                </c:pt>
                <c:pt idx="10505">
                  <c:v>52.524999999999999</c:v>
                </c:pt>
                <c:pt idx="10506">
                  <c:v>52.53</c:v>
                </c:pt>
                <c:pt idx="10507">
                  <c:v>52.534999999999997</c:v>
                </c:pt>
                <c:pt idx="10508">
                  <c:v>52.54</c:v>
                </c:pt>
                <c:pt idx="10509">
                  <c:v>52.544999999999995</c:v>
                </c:pt>
                <c:pt idx="10510">
                  <c:v>52.55</c:v>
                </c:pt>
                <c:pt idx="10511">
                  <c:v>52.555</c:v>
                </c:pt>
                <c:pt idx="10512">
                  <c:v>52.559999999999995</c:v>
                </c:pt>
                <c:pt idx="10513">
                  <c:v>52.565000000000005</c:v>
                </c:pt>
                <c:pt idx="10514">
                  <c:v>52.57</c:v>
                </c:pt>
                <c:pt idx="10515">
                  <c:v>52.575000000000003</c:v>
                </c:pt>
                <c:pt idx="10516">
                  <c:v>52.580000000000005</c:v>
                </c:pt>
                <c:pt idx="10517">
                  <c:v>52.585000000000001</c:v>
                </c:pt>
                <c:pt idx="10518">
                  <c:v>52.59</c:v>
                </c:pt>
                <c:pt idx="10519">
                  <c:v>52.594999999999999</c:v>
                </c:pt>
                <c:pt idx="10520">
                  <c:v>52.6</c:v>
                </c:pt>
                <c:pt idx="10521">
                  <c:v>52.605000000000004</c:v>
                </c:pt>
                <c:pt idx="10522">
                  <c:v>52.61</c:v>
                </c:pt>
                <c:pt idx="10523">
                  <c:v>52.615000000000002</c:v>
                </c:pt>
                <c:pt idx="10524">
                  <c:v>52.62</c:v>
                </c:pt>
                <c:pt idx="10525">
                  <c:v>52.625</c:v>
                </c:pt>
                <c:pt idx="10526">
                  <c:v>52.63</c:v>
                </c:pt>
                <c:pt idx="10527">
                  <c:v>52.634999999999998</c:v>
                </c:pt>
                <c:pt idx="10528">
                  <c:v>52.64</c:v>
                </c:pt>
                <c:pt idx="10529">
                  <c:v>52.644999999999996</c:v>
                </c:pt>
                <c:pt idx="10530">
                  <c:v>52.65</c:v>
                </c:pt>
                <c:pt idx="10531">
                  <c:v>52.655000000000001</c:v>
                </c:pt>
                <c:pt idx="10532">
                  <c:v>52.66</c:v>
                </c:pt>
                <c:pt idx="10533">
                  <c:v>52.664999999999999</c:v>
                </c:pt>
                <c:pt idx="10534">
                  <c:v>52.669999999999995</c:v>
                </c:pt>
                <c:pt idx="10535">
                  <c:v>52.674999999999997</c:v>
                </c:pt>
                <c:pt idx="10536">
                  <c:v>52.68</c:v>
                </c:pt>
                <c:pt idx="10537">
                  <c:v>52.684999999999995</c:v>
                </c:pt>
                <c:pt idx="10538">
                  <c:v>52.690000000000005</c:v>
                </c:pt>
                <c:pt idx="10539">
                  <c:v>52.695</c:v>
                </c:pt>
                <c:pt idx="10540">
                  <c:v>52.7</c:v>
                </c:pt>
                <c:pt idx="10541">
                  <c:v>52.705000000000005</c:v>
                </c:pt>
                <c:pt idx="10542">
                  <c:v>52.71</c:v>
                </c:pt>
                <c:pt idx="10543">
                  <c:v>52.715000000000003</c:v>
                </c:pt>
                <c:pt idx="10544">
                  <c:v>52.72</c:v>
                </c:pt>
                <c:pt idx="10545">
                  <c:v>52.725000000000001</c:v>
                </c:pt>
                <c:pt idx="10546">
                  <c:v>52.730000000000004</c:v>
                </c:pt>
                <c:pt idx="10547">
                  <c:v>52.734999999999999</c:v>
                </c:pt>
                <c:pt idx="10548">
                  <c:v>52.74</c:v>
                </c:pt>
                <c:pt idx="10549">
                  <c:v>52.744999999999997</c:v>
                </c:pt>
                <c:pt idx="10550">
                  <c:v>52.75</c:v>
                </c:pt>
                <c:pt idx="10551">
                  <c:v>52.755000000000003</c:v>
                </c:pt>
                <c:pt idx="10552">
                  <c:v>52.76</c:v>
                </c:pt>
                <c:pt idx="10553">
                  <c:v>52.765000000000001</c:v>
                </c:pt>
                <c:pt idx="10554">
                  <c:v>52.769999999999996</c:v>
                </c:pt>
                <c:pt idx="10555">
                  <c:v>52.774999999999999</c:v>
                </c:pt>
                <c:pt idx="10556">
                  <c:v>52.78</c:v>
                </c:pt>
                <c:pt idx="10557">
                  <c:v>52.784999999999997</c:v>
                </c:pt>
                <c:pt idx="10558">
                  <c:v>52.79</c:v>
                </c:pt>
                <c:pt idx="10559">
                  <c:v>52.794999999999995</c:v>
                </c:pt>
                <c:pt idx="10560">
                  <c:v>52.8</c:v>
                </c:pt>
                <c:pt idx="10561">
                  <c:v>52.805</c:v>
                </c:pt>
                <c:pt idx="10562">
                  <c:v>52.809999999999995</c:v>
                </c:pt>
                <c:pt idx="10563">
                  <c:v>52.815000000000005</c:v>
                </c:pt>
                <c:pt idx="10564">
                  <c:v>52.82</c:v>
                </c:pt>
                <c:pt idx="10565">
                  <c:v>52.825000000000003</c:v>
                </c:pt>
                <c:pt idx="10566">
                  <c:v>52.830000000000005</c:v>
                </c:pt>
                <c:pt idx="10567">
                  <c:v>52.835000000000001</c:v>
                </c:pt>
                <c:pt idx="10568">
                  <c:v>52.84</c:v>
                </c:pt>
                <c:pt idx="10569">
                  <c:v>52.844999999999999</c:v>
                </c:pt>
                <c:pt idx="10570">
                  <c:v>52.85</c:v>
                </c:pt>
                <c:pt idx="10571">
                  <c:v>52.855000000000004</c:v>
                </c:pt>
                <c:pt idx="10572">
                  <c:v>52.86</c:v>
                </c:pt>
                <c:pt idx="10573">
                  <c:v>52.865000000000002</c:v>
                </c:pt>
                <c:pt idx="10574">
                  <c:v>52.87</c:v>
                </c:pt>
                <c:pt idx="10575">
                  <c:v>52.875</c:v>
                </c:pt>
                <c:pt idx="10576">
                  <c:v>52.88</c:v>
                </c:pt>
                <c:pt idx="10577">
                  <c:v>52.884999999999998</c:v>
                </c:pt>
                <c:pt idx="10578">
                  <c:v>52.89</c:v>
                </c:pt>
                <c:pt idx="10579">
                  <c:v>52.894999999999996</c:v>
                </c:pt>
                <c:pt idx="10580">
                  <c:v>52.9</c:v>
                </c:pt>
                <c:pt idx="10581">
                  <c:v>52.905000000000001</c:v>
                </c:pt>
                <c:pt idx="10582">
                  <c:v>52.91</c:v>
                </c:pt>
                <c:pt idx="10583">
                  <c:v>52.914999999999999</c:v>
                </c:pt>
                <c:pt idx="10584">
                  <c:v>52.919999999999995</c:v>
                </c:pt>
                <c:pt idx="10585">
                  <c:v>52.924999999999997</c:v>
                </c:pt>
                <c:pt idx="10586">
                  <c:v>52.93</c:v>
                </c:pt>
                <c:pt idx="10587">
                  <c:v>52.934999999999995</c:v>
                </c:pt>
                <c:pt idx="10588">
                  <c:v>52.940000000000005</c:v>
                </c:pt>
                <c:pt idx="10589">
                  <c:v>52.945</c:v>
                </c:pt>
                <c:pt idx="10590">
                  <c:v>52.95</c:v>
                </c:pt>
                <c:pt idx="10591">
                  <c:v>52.955000000000005</c:v>
                </c:pt>
                <c:pt idx="10592">
                  <c:v>52.96</c:v>
                </c:pt>
                <c:pt idx="10593">
                  <c:v>52.965000000000003</c:v>
                </c:pt>
                <c:pt idx="10594">
                  <c:v>52.97</c:v>
                </c:pt>
                <c:pt idx="10595">
                  <c:v>52.975000000000001</c:v>
                </c:pt>
                <c:pt idx="10596">
                  <c:v>52.980000000000004</c:v>
                </c:pt>
                <c:pt idx="10597">
                  <c:v>52.984999999999999</c:v>
                </c:pt>
                <c:pt idx="10598">
                  <c:v>52.99</c:v>
                </c:pt>
                <c:pt idx="10599">
                  <c:v>52.994999999999997</c:v>
                </c:pt>
                <c:pt idx="10600">
                  <c:v>53</c:v>
                </c:pt>
                <c:pt idx="10601">
                  <c:v>53.005000000000003</c:v>
                </c:pt>
                <c:pt idx="10602">
                  <c:v>53.01</c:v>
                </c:pt>
                <c:pt idx="10603">
                  <c:v>53.015000000000001</c:v>
                </c:pt>
                <c:pt idx="10604">
                  <c:v>53.019999999999996</c:v>
                </c:pt>
                <c:pt idx="10605">
                  <c:v>53.024999999999999</c:v>
                </c:pt>
                <c:pt idx="10606">
                  <c:v>53.03</c:v>
                </c:pt>
                <c:pt idx="10607">
                  <c:v>53.034999999999997</c:v>
                </c:pt>
                <c:pt idx="10608">
                  <c:v>53.04</c:v>
                </c:pt>
                <c:pt idx="10609">
                  <c:v>53.044999999999995</c:v>
                </c:pt>
                <c:pt idx="10610">
                  <c:v>53.05</c:v>
                </c:pt>
                <c:pt idx="10611">
                  <c:v>53.055</c:v>
                </c:pt>
                <c:pt idx="10612">
                  <c:v>53.059999999999995</c:v>
                </c:pt>
                <c:pt idx="10613">
                  <c:v>53.065000000000005</c:v>
                </c:pt>
                <c:pt idx="10614">
                  <c:v>53.07</c:v>
                </c:pt>
                <c:pt idx="10615">
                  <c:v>53.075000000000003</c:v>
                </c:pt>
                <c:pt idx="10616">
                  <c:v>53.080000000000005</c:v>
                </c:pt>
                <c:pt idx="10617">
                  <c:v>53.085000000000001</c:v>
                </c:pt>
                <c:pt idx="10618">
                  <c:v>53.09</c:v>
                </c:pt>
                <c:pt idx="10619">
                  <c:v>53.094999999999999</c:v>
                </c:pt>
                <c:pt idx="10620">
                  <c:v>53.1</c:v>
                </c:pt>
                <c:pt idx="10621">
                  <c:v>53.105000000000004</c:v>
                </c:pt>
                <c:pt idx="10622">
                  <c:v>53.11</c:v>
                </c:pt>
                <c:pt idx="10623">
                  <c:v>53.115000000000002</c:v>
                </c:pt>
                <c:pt idx="10624">
                  <c:v>53.12</c:v>
                </c:pt>
                <c:pt idx="10625">
                  <c:v>53.125</c:v>
                </c:pt>
                <c:pt idx="10626">
                  <c:v>53.13</c:v>
                </c:pt>
                <c:pt idx="10627">
                  <c:v>53.134999999999998</c:v>
                </c:pt>
                <c:pt idx="10628">
                  <c:v>53.14</c:v>
                </c:pt>
                <c:pt idx="10629">
                  <c:v>53.144999999999996</c:v>
                </c:pt>
                <c:pt idx="10630">
                  <c:v>53.15</c:v>
                </c:pt>
                <c:pt idx="10631">
                  <c:v>53.155000000000001</c:v>
                </c:pt>
                <c:pt idx="10632">
                  <c:v>53.16</c:v>
                </c:pt>
                <c:pt idx="10633">
                  <c:v>53.164999999999999</c:v>
                </c:pt>
                <c:pt idx="10634">
                  <c:v>53.169999999999995</c:v>
                </c:pt>
                <c:pt idx="10635">
                  <c:v>53.174999999999997</c:v>
                </c:pt>
                <c:pt idx="10636">
                  <c:v>53.18</c:v>
                </c:pt>
                <c:pt idx="10637">
                  <c:v>53.184999999999995</c:v>
                </c:pt>
                <c:pt idx="10638">
                  <c:v>53.190000000000005</c:v>
                </c:pt>
                <c:pt idx="10639">
                  <c:v>53.195</c:v>
                </c:pt>
                <c:pt idx="10640">
                  <c:v>53.2</c:v>
                </c:pt>
                <c:pt idx="10641">
                  <c:v>53.205000000000005</c:v>
                </c:pt>
                <c:pt idx="10642">
                  <c:v>53.21</c:v>
                </c:pt>
                <c:pt idx="10643">
                  <c:v>53.215000000000003</c:v>
                </c:pt>
                <c:pt idx="10644">
                  <c:v>53.22</c:v>
                </c:pt>
                <c:pt idx="10645">
                  <c:v>53.225000000000001</c:v>
                </c:pt>
                <c:pt idx="10646">
                  <c:v>53.230000000000004</c:v>
                </c:pt>
                <c:pt idx="10647">
                  <c:v>53.234999999999999</c:v>
                </c:pt>
                <c:pt idx="10648">
                  <c:v>53.24</c:v>
                </c:pt>
                <c:pt idx="10649">
                  <c:v>53.244999999999997</c:v>
                </c:pt>
                <c:pt idx="10650">
                  <c:v>53.25</c:v>
                </c:pt>
                <c:pt idx="10651">
                  <c:v>53.255000000000003</c:v>
                </c:pt>
                <c:pt idx="10652">
                  <c:v>53.26</c:v>
                </c:pt>
                <c:pt idx="10653">
                  <c:v>53.265000000000001</c:v>
                </c:pt>
                <c:pt idx="10654">
                  <c:v>53.269999999999996</c:v>
                </c:pt>
                <c:pt idx="10655">
                  <c:v>53.274999999999999</c:v>
                </c:pt>
                <c:pt idx="10656">
                  <c:v>53.28</c:v>
                </c:pt>
                <c:pt idx="10657">
                  <c:v>53.284999999999997</c:v>
                </c:pt>
                <c:pt idx="10658">
                  <c:v>53.29</c:v>
                </c:pt>
                <c:pt idx="10659">
                  <c:v>53.294999999999995</c:v>
                </c:pt>
                <c:pt idx="10660">
                  <c:v>53.3</c:v>
                </c:pt>
                <c:pt idx="10661">
                  <c:v>53.305</c:v>
                </c:pt>
                <c:pt idx="10662">
                  <c:v>53.309999999999995</c:v>
                </c:pt>
                <c:pt idx="10663">
                  <c:v>53.315000000000005</c:v>
                </c:pt>
                <c:pt idx="10664">
                  <c:v>53.32</c:v>
                </c:pt>
                <c:pt idx="10665">
                  <c:v>53.325000000000003</c:v>
                </c:pt>
                <c:pt idx="10666">
                  <c:v>53.330000000000005</c:v>
                </c:pt>
                <c:pt idx="10667">
                  <c:v>53.335000000000001</c:v>
                </c:pt>
                <c:pt idx="10668">
                  <c:v>53.34</c:v>
                </c:pt>
                <c:pt idx="10669">
                  <c:v>53.344999999999999</c:v>
                </c:pt>
                <c:pt idx="10670">
                  <c:v>53.35</c:v>
                </c:pt>
                <c:pt idx="10671">
                  <c:v>53.355000000000004</c:v>
                </c:pt>
                <c:pt idx="10672">
                  <c:v>53.36</c:v>
                </c:pt>
                <c:pt idx="10673">
                  <c:v>53.365000000000002</c:v>
                </c:pt>
                <c:pt idx="10674">
                  <c:v>53.37</c:v>
                </c:pt>
                <c:pt idx="10675">
                  <c:v>53.375</c:v>
                </c:pt>
                <c:pt idx="10676">
                  <c:v>53.38</c:v>
                </c:pt>
                <c:pt idx="10677">
                  <c:v>53.384999999999998</c:v>
                </c:pt>
                <c:pt idx="10678">
                  <c:v>53.39</c:v>
                </c:pt>
                <c:pt idx="10679">
                  <c:v>53.394999999999996</c:v>
                </c:pt>
                <c:pt idx="10680">
                  <c:v>53.4</c:v>
                </c:pt>
                <c:pt idx="10681">
                  <c:v>53.405000000000001</c:v>
                </c:pt>
                <c:pt idx="10682">
                  <c:v>53.41</c:v>
                </c:pt>
                <c:pt idx="10683">
                  <c:v>53.414999999999999</c:v>
                </c:pt>
                <c:pt idx="10684">
                  <c:v>53.419999999999995</c:v>
                </c:pt>
                <c:pt idx="10685">
                  <c:v>53.424999999999997</c:v>
                </c:pt>
                <c:pt idx="10686">
                  <c:v>53.43</c:v>
                </c:pt>
                <c:pt idx="10687">
                  <c:v>53.434999999999995</c:v>
                </c:pt>
                <c:pt idx="10688">
                  <c:v>53.440000000000005</c:v>
                </c:pt>
                <c:pt idx="10689">
                  <c:v>53.445</c:v>
                </c:pt>
                <c:pt idx="10690">
                  <c:v>53.45</c:v>
                </c:pt>
                <c:pt idx="10691">
                  <c:v>53.455000000000005</c:v>
                </c:pt>
                <c:pt idx="10692">
                  <c:v>53.46</c:v>
                </c:pt>
                <c:pt idx="10693">
                  <c:v>53.465000000000003</c:v>
                </c:pt>
                <c:pt idx="10694">
                  <c:v>53.47</c:v>
                </c:pt>
                <c:pt idx="10695">
                  <c:v>53.475000000000001</c:v>
                </c:pt>
                <c:pt idx="10696">
                  <c:v>53.480000000000004</c:v>
                </c:pt>
                <c:pt idx="10697">
                  <c:v>53.484999999999999</c:v>
                </c:pt>
                <c:pt idx="10698">
                  <c:v>53.49</c:v>
                </c:pt>
                <c:pt idx="10699">
                  <c:v>53.494999999999997</c:v>
                </c:pt>
                <c:pt idx="10700">
                  <c:v>53.5</c:v>
                </c:pt>
                <c:pt idx="10701">
                  <c:v>53.505000000000003</c:v>
                </c:pt>
                <c:pt idx="10702">
                  <c:v>53.51</c:v>
                </c:pt>
                <c:pt idx="10703">
                  <c:v>53.515000000000001</c:v>
                </c:pt>
                <c:pt idx="10704">
                  <c:v>53.519999999999996</c:v>
                </c:pt>
                <c:pt idx="10705">
                  <c:v>53.524999999999999</c:v>
                </c:pt>
                <c:pt idx="10706">
                  <c:v>53.53</c:v>
                </c:pt>
                <c:pt idx="10707">
                  <c:v>53.534999999999997</c:v>
                </c:pt>
                <c:pt idx="10708">
                  <c:v>53.54</c:v>
                </c:pt>
                <c:pt idx="10709">
                  <c:v>53.544999999999995</c:v>
                </c:pt>
                <c:pt idx="10710">
                  <c:v>53.55</c:v>
                </c:pt>
                <c:pt idx="10711">
                  <c:v>53.555</c:v>
                </c:pt>
                <c:pt idx="10712">
                  <c:v>53.559999999999995</c:v>
                </c:pt>
                <c:pt idx="10713">
                  <c:v>53.565000000000005</c:v>
                </c:pt>
                <c:pt idx="10714">
                  <c:v>53.57</c:v>
                </c:pt>
                <c:pt idx="10715">
                  <c:v>53.575000000000003</c:v>
                </c:pt>
                <c:pt idx="10716">
                  <c:v>53.580000000000005</c:v>
                </c:pt>
                <c:pt idx="10717">
                  <c:v>53.585000000000001</c:v>
                </c:pt>
                <c:pt idx="10718">
                  <c:v>53.59</c:v>
                </c:pt>
                <c:pt idx="10719">
                  <c:v>53.594999999999999</c:v>
                </c:pt>
                <c:pt idx="10720">
                  <c:v>53.6</c:v>
                </c:pt>
                <c:pt idx="10721">
                  <c:v>53.605000000000004</c:v>
                </c:pt>
                <c:pt idx="10722">
                  <c:v>53.61</c:v>
                </c:pt>
                <c:pt idx="10723">
                  <c:v>53.615000000000002</c:v>
                </c:pt>
                <c:pt idx="10724">
                  <c:v>53.62</c:v>
                </c:pt>
                <c:pt idx="10725">
                  <c:v>53.625</c:v>
                </c:pt>
                <c:pt idx="10726">
                  <c:v>53.63</c:v>
                </c:pt>
                <c:pt idx="10727">
                  <c:v>53.634999999999998</c:v>
                </c:pt>
                <c:pt idx="10728">
                  <c:v>53.64</c:v>
                </c:pt>
                <c:pt idx="10729">
                  <c:v>53.644999999999996</c:v>
                </c:pt>
                <c:pt idx="10730">
                  <c:v>53.65</c:v>
                </c:pt>
                <c:pt idx="10731">
                  <c:v>53.655000000000001</c:v>
                </c:pt>
                <c:pt idx="10732">
                  <c:v>53.66</c:v>
                </c:pt>
                <c:pt idx="10733">
                  <c:v>53.664999999999999</c:v>
                </c:pt>
                <c:pt idx="10734">
                  <c:v>53.669999999999995</c:v>
                </c:pt>
                <c:pt idx="10735">
                  <c:v>53.674999999999997</c:v>
                </c:pt>
                <c:pt idx="10736">
                  <c:v>53.68</c:v>
                </c:pt>
                <c:pt idx="10737">
                  <c:v>53.684999999999995</c:v>
                </c:pt>
                <c:pt idx="10738">
                  <c:v>53.690000000000005</c:v>
                </c:pt>
                <c:pt idx="10739">
                  <c:v>53.695</c:v>
                </c:pt>
                <c:pt idx="10740">
                  <c:v>53.7</c:v>
                </c:pt>
                <c:pt idx="10741">
                  <c:v>53.705000000000005</c:v>
                </c:pt>
                <c:pt idx="10742">
                  <c:v>53.71</c:v>
                </c:pt>
                <c:pt idx="10743">
                  <c:v>53.715000000000003</c:v>
                </c:pt>
                <c:pt idx="10744">
                  <c:v>53.72</c:v>
                </c:pt>
                <c:pt idx="10745">
                  <c:v>53.725000000000001</c:v>
                </c:pt>
                <c:pt idx="10746">
                  <c:v>53.730000000000004</c:v>
                </c:pt>
                <c:pt idx="10747">
                  <c:v>53.734999999999999</c:v>
                </c:pt>
                <c:pt idx="10748">
                  <c:v>53.74</c:v>
                </c:pt>
                <c:pt idx="10749">
                  <c:v>53.744999999999997</c:v>
                </c:pt>
                <c:pt idx="10750">
                  <c:v>53.75</c:v>
                </c:pt>
                <c:pt idx="10751">
                  <c:v>53.755000000000003</c:v>
                </c:pt>
                <c:pt idx="10752">
                  <c:v>53.76</c:v>
                </c:pt>
                <c:pt idx="10753">
                  <c:v>53.765000000000001</c:v>
                </c:pt>
                <c:pt idx="10754">
                  <c:v>53.769999999999996</c:v>
                </c:pt>
                <c:pt idx="10755">
                  <c:v>53.774999999999999</c:v>
                </c:pt>
                <c:pt idx="10756">
                  <c:v>53.78</c:v>
                </c:pt>
                <c:pt idx="10757">
                  <c:v>53.784999999999997</c:v>
                </c:pt>
                <c:pt idx="10758">
                  <c:v>53.79</c:v>
                </c:pt>
                <c:pt idx="10759">
                  <c:v>53.794999999999995</c:v>
                </c:pt>
                <c:pt idx="10760">
                  <c:v>53.8</c:v>
                </c:pt>
                <c:pt idx="10761">
                  <c:v>53.805</c:v>
                </c:pt>
                <c:pt idx="10762">
                  <c:v>53.809999999999995</c:v>
                </c:pt>
                <c:pt idx="10763">
                  <c:v>53.815000000000005</c:v>
                </c:pt>
                <c:pt idx="10764">
                  <c:v>53.82</c:v>
                </c:pt>
                <c:pt idx="10765">
                  <c:v>53.825000000000003</c:v>
                </c:pt>
                <c:pt idx="10766">
                  <c:v>53.830000000000005</c:v>
                </c:pt>
                <c:pt idx="10767">
                  <c:v>53.835000000000001</c:v>
                </c:pt>
                <c:pt idx="10768">
                  <c:v>53.84</c:v>
                </c:pt>
                <c:pt idx="10769">
                  <c:v>53.844999999999999</c:v>
                </c:pt>
                <c:pt idx="10770">
                  <c:v>53.85</c:v>
                </c:pt>
                <c:pt idx="10771">
                  <c:v>53.855000000000004</c:v>
                </c:pt>
                <c:pt idx="10772">
                  <c:v>53.86</c:v>
                </c:pt>
                <c:pt idx="10773">
                  <c:v>53.865000000000002</c:v>
                </c:pt>
                <c:pt idx="10774">
                  <c:v>53.87</c:v>
                </c:pt>
                <c:pt idx="10775">
                  <c:v>53.875</c:v>
                </c:pt>
                <c:pt idx="10776">
                  <c:v>53.88</c:v>
                </c:pt>
                <c:pt idx="10777">
                  <c:v>53.884999999999998</c:v>
                </c:pt>
                <c:pt idx="10778">
                  <c:v>53.89</c:v>
                </c:pt>
                <c:pt idx="10779">
                  <c:v>53.894999999999996</c:v>
                </c:pt>
                <c:pt idx="10780">
                  <c:v>53.9</c:v>
                </c:pt>
                <c:pt idx="10781">
                  <c:v>53.905000000000001</c:v>
                </c:pt>
                <c:pt idx="10782">
                  <c:v>53.91</c:v>
                </c:pt>
                <c:pt idx="10783">
                  <c:v>53.914999999999999</c:v>
                </c:pt>
                <c:pt idx="10784">
                  <c:v>53.919999999999995</c:v>
                </c:pt>
                <c:pt idx="10785">
                  <c:v>53.924999999999997</c:v>
                </c:pt>
                <c:pt idx="10786">
                  <c:v>53.93</c:v>
                </c:pt>
                <c:pt idx="10787">
                  <c:v>53.934999999999995</c:v>
                </c:pt>
                <c:pt idx="10788">
                  <c:v>53.940000000000005</c:v>
                </c:pt>
                <c:pt idx="10789">
                  <c:v>53.945</c:v>
                </c:pt>
                <c:pt idx="10790">
                  <c:v>53.95</c:v>
                </c:pt>
                <c:pt idx="10791">
                  <c:v>53.955000000000005</c:v>
                </c:pt>
                <c:pt idx="10792">
                  <c:v>53.96</c:v>
                </c:pt>
                <c:pt idx="10793">
                  <c:v>53.965000000000003</c:v>
                </c:pt>
                <c:pt idx="10794">
                  <c:v>53.97</c:v>
                </c:pt>
                <c:pt idx="10795">
                  <c:v>53.975000000000001</c:v>
                </c:pt>
                <c:pt idx="10796">
                  <c:v>53.980000000000004</c:v>
                </c:pt>
                <c:pt idx="10797">
                  <c:v>53.984999999999999</c:v>
                </c:pt>
                <c:pt idx="10798">
                  <c:v>53.99</c:v>
                </c:pt>
                <c:pt idx="10799">
                  <c:v>53.994999999999997</c:v>
                </c:pt>
                <c:pt idx="10800">
                  <c:v>54</c:v>
                </c:pt>
                <c:pt idx="10801">
                  <c:v>54.005000000000003</c:v>
                </c:pt>
                <c:pt idx="10802">
                  <c:v>54.01</c:v>
                </c:pt>
                <c:pt idx="10803">
                  <c:v>54.015000000000001</c:v>
                </c:pt>
                <c:pt idx="10804">
                  <c:v>54.019999999999996</c:v>
                </c:pt>
                <c:pt idx="10805">
                  <c:v>54.024999999999999</c:v>
                </c:pt>
                <c:pt idx="10806">
                  <c:v>54.03</c:v>
                </c:pt>
                <c:pt idx="10807">
                  <c:v>54.034999999999997</c:v>
                </c:pt>
                <c:pt idx="10808">
                  <c:v>54.04</c:v>
                </c:pt>
                <c:pt idx="10809">
                  <c:v>54.044999999999995</c:v>
                </c:pt>
                <c:pt idx="10810">
                  <c:v>54.05</c:v>
                </c:pt>
                <c:pt idx="10811">
                  <c:v>54.055</c:v>
                </c:pt>
                <c:pt idx="10812">
                  <c:v>54.059999999999995</c:v>
                </c:pt>
                <c:pt idx="10813">
                  <c:v>54.065000000000005</c:v>
                </c:pt>
                <c:pt idx="10814">
                  <c:v>54.07</c:v>
                </c:pt>
                <c:pt idx="10815">
                  <c:v>54.075000000000003</c:v>
                </c:pt>
                <c:pt idx="10816">
                  <c:v>54.080000000000005</c:v>
                </c:pt>
                <c:pt idx="10817">
                  <c:v>54.085000000000001</c:v>
                </c:pt>
                <c:pt idx="10818">
                  <c:v>54.09</c:v>
                </c:pt>
                <c:pt idx="10819">
                  <c:v>54.094999999999999</c:v>
                </c:pt>
                <c:pt idx="10820">
                  <c:v>54.1</c:v>
                </c:pt>
                <c:pt idx="10821">
                  <c:v>54.105000000000004</c:v>
                </c:pt>
                <c:pt idx="10822">
                  <c:v>54.11</c:v>
                </c:pt>
                <c:pt idx="10823">
                  <c:v>54.115000000000002</c:v>
                </c:pt>
                <c:pt idx="10824">
                  <c:v>54.12</c:v>
                </c:pt>
                <c:pt idx="10825">
                  <c:v>54.125</c:v>
                </c:pt>
                <c:pt idx="10826">
                  <c:v>54.13</c:v>
                </c:pt>
                <c:pt idx="10827">
                  <c:v>54.134999999999998</c:v>
                </c:pt>
                <c:pt idx="10828">
                  <c:v>54.14</c:v>
                </c:pt>
                <c:pt idx="10829">
                  <c:v>54.144999999999996</c:v>
                </c:pt>
                <c:pt idx="10830">
                  <c:v>54.15</c:v>
                </c:pt>
                <c:pt idx="10831">
                  <c:v>54.155000000000001</c:v>
                </c:pt>
                <c:pt idx="10832">
                  <c:v>54.16</c:v>
                </c:pt>
                <c:pt idx="10833">
                  <c:v>54.164999999999999</c:v>
                </c:pt>
                <c:pt idx="10834">
                  <c:v>54.169999999999995</c:v>
                </c:pt>
                <c:pt idx="10835">
                  <c:v>54.174999999999997</c:v>
                </c:pt>
                <c:pt idx="10836">
                  <c:v>54.18</c:v>
                </c:pt>
                <c:pt idx="10837">
                  <c:v>54.184999999999995</c:v>
                </c:pt>
                <c:pt idx="10838">
                  <c:v>54.190000000000005</c:v>
                </c:pt>
                <c:pt idx="10839">
                  <c:v>54.195</c:v>
                </c:pt>
                <c:pt idx="10840">
                  <c:v>54.2</c:v>
                </c:pt>
                <c:pt idx="10841">
                  <c:v>54.205000000000005</c:v>
                </c:pt>
                <c:pt idx="10842">
                  <c:v>54.21</c:v>
                </c:pt>
                <c:pt idx="10843">
                  <c:v>54.215000000000003</c:v>
                </c:pt>
                <c:pt idx="10844">
                  <c:v>54.22</c:v>
                </c:pt>
                <c:pt idx="10845">
                  <c:v>54.225000000000001</c:v>
                </c:pt>
                <c:pt idx="10846">
                  <c:v>54.230000000000004</c:v>
                </c:pt>
                <c:pt idx="10847">
                  <c:v>54.234999999999999</c:v>
                </c:pt>
                <c:pt idx="10848">
                  <c:v>54.24</c:v>
                </c:pt>
                <c:pt idx="10849">
                  <c:v>54.244999999999997</c:v>
                </c:pt>
                <c:pt idx="10850">
                  <c:v>54.25</c:v>
                </c:pt>
                <c:pt idx="10851">
                  <c:v>54.255000000000003</c:v>
                </c:pt>
                <c:pt idx="10852">
                  <c:v>54.26</c:v>
                </c:pt>
                <c:pt idx="10853">
                  <c:v>54.265000000000001</c:v>
                </c:pt>
                <c:pt idx="10854">
                  <c:v>54.269999999999996</c:v>
                </c:pt>
                <c:pt idx="10855">
                  <c:v>54.274999999999999</c:v>
                </c:pt>
                <c:pt idx="10856">
                  <c:v>54.28</c:v>
                </c:pt>
                <c:pt idx="10857">
                  <c:v>54.284999999999997</c:v>
                </c:pt>
                <c:pt idx="10858">
                  <c:v>54.29</c:v>
                </c:pt>
                <c:pt idx="10859">
                  <c:v>54.294999999999995</c:v>
                </c:pt>
                <c:pt idx="10860">
                  <c:v>54.3</c:v>
                </c:pt>
                <c:pt idx="10861">
                  <c:v>54.305</c:v>
                </c:pt>
                <c:pt idx="10862">
                  <c:v>54.309999999999995</c:v>
                </c:pt>
                <c:pt idx="10863">
                  <c:v>54.315000000000005</c:v>
                </c:pt>
                <c:pt idx="10864">
                  <c:v>54.32</c:v>
                </c:pt>
                <c:pt idx="10865">
                  <c:v>54.325000000000003</c:v>
                </c:pt>
                <c:pt idx="10866">
                  <c:v>54.330000000000005</c:v>
                </c:pt>
                <c:pt idx="10867">
                  <c:v>54.335000000000001</c:v>
                </c:pt>
                <c:pt idx="10868">
                  <c:v>54.34</c:v>
                </c:pt>
                <c:pt idx="10869">
                  <c:v>54.344999999999999</c:v>
                </c:pt>
                <c:pt idx="10870">
                  <c:v>54.35</c:v>
                </c:pt>
                <c:pt idx="10871">
                  <c:v>54.355000000000004</c:v>
                </c:pt>
                <c:pt idx="10872">
                  <c:v>54.36</c:v>
                </c:pt>
                <c:pt idx="10873">
                  <c:v>54.365000000000002</c:v>
                </c:pt>
                <c:pt idx="10874">
                  <c:v>54.37</c:v>
                </c:pt>
                <c:pt idx="10875">
                  <c:v>54.375</c:v>
                </c:pt>
                <c:pt idx="10876">
                  <c:v>54.38</c:v>
                </c:pt>
                <c:pt idx="10877">
                  <c:v>54.384999999999998</c:v>
                </c:pt>
                <c:pt idx="10878">
                  <c:v>54.39</c:v>
                </c:pt>
                <c:pt idx="10879">
                  <c:v>54.394999999999996</c:v>
                </c:pt>
                <c:pt idx="10880">
                  <c:v>54.4</c:v>
                </c:pt>
                <c:pt idx="10881">
                  <c:v>54.405000000000001</c:v>
                </c:pt>
                <c:pt idx="10882">
                  <c:v>54.41</c:v>
                </c:pt>
                <c:pt idx="10883">
                  <c:v>54.414999999999999</c:v>
                </c:pt>
                <c:pt idx="10884">
                  <c:v>54.419999999999995</c:v>
                </c:pt>
                <c:pt idx="10885">
                  <c:v>54.424999999999997</c:v>
                </c:pt>
                <c:pt idx="10886">
                  <c:v>54.43</c:v>
                </c:pt>
                <c:pt idx="10887">
                  <c:v>54.434999999999995</c:v>
                </c:pt>
                <c:pt idx="10888">
                  <c:v>54.440000000000005</c:v>
                </c:pt>
                <c:pt idx="10889">
                  <c:v>54.445</c:v>
                </c:pt>
                <c:pt idx="10890">
                  <c:v>54.45</c:v>
                </c:pt>
                <c:pt idx="10891">
                  <c:v>54.455000000000005</c:v>
                </c:pt>
                <c:pt idx="10892">
                  <c:v>54.46</c:v>
                </c:pt>
                <c:pt idx="10893">
                  <c:v>54.465000000000003</c:v>
                </c:pt>
                <c:pt idx="10894">
                  <c:v>54.47</c:v>
                </c:pt>
                <c:pt idx="10895">
                  <c:v>54.475000000000001</c:v>
                </c:pt>
                <c:pt idx="10896">
                  <c:v>54.480000000000004</c:v>
                </c:pt>
                <c:pt idx="10897">
                  <c:v>54.484999999999999</c:v>
                </c:pt>
                <c:pt idx="10898">
                  <c:v>54.49</c:v>
                </c:pt>
                <c:pt idx="10899">
                  <c:v>54.494999999999997</c:v>
                </c:pt>
                <c:pt idx="10900">
                  <c:v>54.5</c:v>
                </c:pt>
                <c:pt idx="10901">
                  <c:v>54.505000000000003</c:v>
                </c:pt>
                <c:pt idx="10902">
                  <c:v>54.51</c:v>
                </c:pt>
                <c:pt idx="10903">
                  <c:v>54.515000000000001</c:v>
                </c:pt>
                <c:pt idx="10904">
                  <c:v>54.519999999999996</c:v>
                </c:pt>
                <c:pt idx="10905">
                  <c:v>54.524999999999999</c:v>
                </c:pt>
                <c:pt idx="10906">
                  <c:v>54.53</c:v>
                </c:pt>
                <c:pt idx="10907">
                  <c:v>54.534999999999997</c:v>
                </c:pt>
                <c:pt idx="10908">
                  <c:v>54.54</c:v>
                </c:pt>
                <c:pt idx="10909">
                  <c:v>54.544999999999995</c:v>
                </c:pt>
                <c:pt idx="10910">
                  <c:v>54.55</c:v>
                </c:pt>
                <c:pt idx="10911">
                  <c:v>54.555</c:v>
                </c:pt>
                <c:pt idx="10912">
                  <c:v>54.559999999999995</c:v>
                </c:pt>
                <c:pt idx="10913">
                  <c:v>54.565000000000005</c:v>
                </c:pt>
                <c:pt idx="10914">
                  <c:v>54.57</c:v>
                </c:pt>
                <c:pt idx="10915">
                  <c:v>54.575000000000003</c:v>
                </c:pt>
                <c:pt idx="10916">
                  <c:v>54.580000000000005</c:v>
                </c:pt>
                <c:pt idx="10917">
                  <c:v>54.585000000000001</c:v>
                </c:pt>
                <c:pt idx="10918">
                  <c:v>54.59</c:v>
                </c:pt>
                <c:pt idx="10919">
                  <c:v>54.594999999999999</c:v>
                </c:pt>
                <c:pt idx="10920">
                  <c:v>54.6</c:v>
                </c:pt>
                <c:pt idx="10921">
                  <c:v>54.605000000000004</c:v>
                </c:pt>
                <c:pt idx="10922">
                  <c:v>54.61</c:v>
                </c:pt>
                <c:pt idx="10923">
                  <c:v>54.615000000000002</c:v>
                </c:pt>
                <c:pt idx="10924">
                  <c:v>54.62</c:v>
                </c:pt>
                <c:pt idx="10925">
                  <c:v>54.625</c:v>
                </c:pt>
                <c:pt idx="10926">
                  <c:v>54.63</c:v>
                </c:pt>
                <c:pt idx="10927">
                  <c:v>54.634999999999998</c:v>
                </c:pt>
                <c:pt idx="10928">
                  <c:v>54.64</c:v>
                </c:pt>
                <c:pt idx="10929">
                  <c:v>54.644999999999996</c:v>
                </c:pt>
                <c:pt idx="10930">
                  <c:v>54.65</c:v>
                </c:pt>
                <c:pt idx="10931">
                  <c:v>54.655000000000001</c:v>
                </c:pt>
                <c:pt idx="10932">
                  <c:v>54.66</c:v>
                </c:pt>
                <c:pt idx="10933">
                  <c:v>54.664999999999999</c:v>
                </c:pt>
                <c:pt idx="10934">
                  <c:v>54.669999999999995</c:v>
                </c:pt>
                <c:pt idx="10935">
                  <c:v>54.674999999999997</c:v>
                </c:pt>
                <c:pt idx="10936">
                  <c:v>54.68</c:v>
                </c:pt>
                <c:pt idx="10937">
                  <c:v>54.684999999999995</c:v>
                </c:pt>
                <c:pt idx="10938">
                  <c:v>54.690000000000005</c:v>
                </c:pt>
                <c:pt idx="10939">
                  <c:v>54.695</c:v>
                </c:pt>
                <c:pt idx="10940">
                  <c:v>54.7</c:v>
                </c:pt>
                <c:pt idx="10941">
                  <c:v>54.705000000000005</c:v>
                </c:pt>
                <c:pt idx="10942">
                  <c:v>54.71</c:v>
                </c:pt>
                <c:pt idx="10943">
                  <c:v>54.715000000000003</c:v>
                </c:pt>
                <c:pt idx="10944">
                  <c:v>54.72</c:v>
                </c:pt>
                <c:pt idx="10945">
                  <c:v>54.725000000000001</c:v>
                </c:pt>
                <c:pt idx="10946">
                  <c:v>54.730000000000004</c:v>
                </c:pt>
                <c:pt idx="10947">
                  <c:v>54.734999999999999</c:v>
                </c:pt>
                <c:pt idx="10948">
                  <c:v>54.74</c:v>
                </c:pt>
                <c:pt idx="10949">
                  <c:v>54.744999999999997</c:v>
                </c:pt>
                <c:pt idx="10950">
                  <c:v>54.75</c:v>
                </c:pt>
                <c:pt idx="10951">
                  <c:v>54.755000000000003</c:v>
                </c:pt>
                <c:pt idx="10952">
                  <c:v>54.76</c:v>
                </c:pt>
                <c:pt idx="10953">
                  <c:v>54.765000000000001</c:v>
                </c:pt>
                <c:pt idx="10954">
                  <c:v>54.769999999999996</c:v>
                </c:pt>
                <c:pt idx="10955">
                  <c:v>54.774999999999999</c:v>
                </c:pt>
                <c:pt idx="10956">
                  <c:v>54.78</c:v>
                </c:pt>
                <c:pt idx="10957">
                  <c:v>54.784999999999997</c:v>
                </c:pt>
                <c:pt idx="10958">
                  <c:v>54.79</c:v>
                </c:pt>
                <c:pt idx="10959">
                  <c:v>54.794999999999995</c:v>
                </c:pt>
                <c:pt idx="10960">
                  <c:v>54.8</c:v>
                </c:pt>
                <c:pt idx="10961">
                  <c:v>54.805</c:v>
                </c:pt>
                <c:pt idx="10962">
                  <c:v>54.809999999999995</c:v>
                </c:pt>
                <c:pt idx="10963">
                  <c:v>54.815000000000005</c:v>
                </c:pt>
                <c:pt idx="10964">
                  <c:v>54.82</c:v>
                </c:pt>
                <c:pt idx="10965">
                  <c:v>54.825000000000003</c:v>
                </c:pt>
                <c:pt idx="10966">
                  <c:v>54.830000000000005</c:v>
                </c:pt>
                <c:pt idx="10967">
                  <c:v>54.835000000000001</c:v>
                </c:pt>
                <c:pt idx="10968">
                  <c:v>54.84</c:v>
                </c:pt>
                <c:pt idx="10969">
                  <c:v>54.844999999999999</c:v>
                </c:pt>
                <c:pt idx="10970">
                  <c:v>54.85</c:v>
                </c:pt>
                <c:pt idx="10971">
                  <c:v>54.855000000000004</c:v>
                </c:pt>
                <c:pt idx="10972">
                  <c:v>54.86</c:v>
                </c:pt>
                <c:pt idx="10973">
                  <c:v>54.865000000000002</c:v>
                </c:pt>
                <c:pt idx="10974">
                  <c:v>54.87</c:v>
                </c:pt>
                <c:pt idx="10975">
                  <c:v>54.875</c:v>
                </c:pt>
                <c:pt idx="10976">
                  <c:v>54.88</c:v>
                </c:pt>
                <c:pt idx="10977">
                  <c:v>54.884999999999998</c:v>
                </c:pt>
                <c:pt idx="10978">
                  <c:v>54.89</c:v>
                </c:pt>
                <c:pt idx="10979">
                  <c:v>54.894999999999996</c:v>
                </c:pt>
                <c:pt idx="10980">
                  <c:v>54.9</c:v>
                </c:pt>
                <c:pt idx="10981">
                  <c:v>54.905000000000001</c:v>
                </c:pt>
                <c:pt idx="10982">
                  <c:v>54.91</c:v>
                </c:pt>
                <c:pt idx="10983">
                  <c:v>54.914999999999999</c:v>
                </c:pt>
                <c:pt idx="10984">
                  <c:v>54.919999999999995</c:v>
                </c:pt>
                <c:pt idx="10985">
                  <c:v>54.924999999999997</c:v>
                </c:pt>
                <c:pt idx="10986">
                  <c:v>54.93</c:v>
                </c:pt>
                <c:pt idx="10987">
                  <c:v>54.934999999999995</c:v>
                </c:pt>
                <c:pt idx="10988">
                  <c:v>54.940000000000005</c:v>
                </c:pt>
                <c:pt idx="10989">
                  <c:v>54.945</c:v>
                </c:pt>
                <c:pt idx="10990">
                  <c:v>54.95</c:v>
                </c:pt>
                <c:pt idx="10991">
                  <c:v>54.955000000000005</c:v>
                </c:pt>
                <c:pt idx="10992">
                  <c:v>54.96</c:v>
                </c:pt>
                <c:pt idx="10993">
                  <c:v>54.965000000000003</c:v>
                </c:pt>
                <c:pt idx="10994">
                  <c:v>54.97</c:v>
                </c:pt>
                <c:pt idx="10995">
                  <c:v>54.975000000000001</c:v>
                </c:pt>
                <c:pt idx="10996">
                  <c:v>54.980000000000004</c:v>
                </c:pt>
                <c:pt idx="10997">
                  <c:v>54.984999999999999</c:v>
                </c:pt>
                <c:pt idx="10998">
                  <c:v>54.99</c:v>
                </c:pt>
                <c:pt idx="10999">
                  <c:v>54.994999999999997</c:v>
                </c:pt>
                <c:pt idx="11000">
                  <c:v>55</c:v>
                </c:pt>
                <c:pt idx="11001">
                  <c:v>55.005000000000003</c:v>
                </c:pt>
                <c:pt idx="11002">
                  <c:v>55.01</c:v>
                </c:pt>
                <c:pt idx="11003">
                  <c:v>55.015000000000001</c:v>
                </c:pt>
                <c:pt idx="11004">
                  <c:v>55.019999999999996</c:v>
                </c:pt>
                <c:pt idx="11005">
                  <c:v>55.024999999999999</c:v>
                </c:pt>
                <c:pt idx="11006">
                  <c:v>55.03</c:v>
                </c:pt>
                <c:pt idx="11007">
                  <c:v>55.034999999999997</c:v>
                </c:pt>
                <c:pt idx="11008">
                  <c:v>55.04</c:v>
                </c:pt>
                <c:pt idx="11009">
                  <c:v>55.044999999999995</c:v>
                </c:pt>
                <c:pt idx="11010">
                  <c:v>55.05</c:v>
                </c:pt>
                <c:pt idx="11011">
                  <c:v>55.055</c:v>
                </c:pt>
                <c:pt idx="11012">
                  <c:v>55.059999999999995</c:v>
                </c:pt>
                <c:pt idx="11013">
                  <c:v>55.065000000000005</c:v>
                </c:pt>
                <c:pt idx="11014">
                  <c:v>55.07</c:v>
                </c:pt>
                <c:pt idx="11015">
                  <c:v>55.075000000000003</c:v>
                </c:pt>
                <c:pt idx="11016">
                  <c:v>55.080000000000005</c:v>
                </c:pt>
                <c:pt idx="11017">
                  <c:v>55.085000000000001</c:v>
                </c:pt>
                <c:pt idx="11018">
                  <c:v>55.09</c:v>
                </c:pt>
                <c:pt idx="11019">
                  <c:v>55.094999999999999</c:v>
                </c:pt>
                <c:pt idx="11020">
                  <c:v>55.1</c:v>
                </c:pt>
                <c:pt idx="11021">
                  <c:v>55.105000000000004</c:v>
                </c:pt>
                <c:pt idx="11022">
                  <c:v>55.11</c:v>
                </c:pt>
                <c:pt idx="11023">
                  <c:v>55.115000000000002</c:v>
                </c:pt>
                <c:pt idx="11024">
                  <c:v>55.12</c:v>
                </c:pt>
                <c:pt idx="11025">
                  <c:v>55.125</c:v>
                </c:pt>
                <c:pt idx="11026">
                  <c:v>55.13</c:v>
                </c:pt>
                <c:pt idx="11027">
                  <c:v>55.134999999999998</c:v>
                </c:pt>
                <c:pt idx="11028">
                  <c:v>55.14</c:v>
                </c:pt>
                <c:pt idx="11029">
                  <c:v>55.144999999999996</c:v>
                </c:pt>
                <c:pt idx="11030">
                  <c:v>55.15</c:v>
                </c:pt>
                <c:pt idx="11031">
                  <c:v>55.155000000000001</c:v>
                </c:pt>
                <c:pt idx="11032">
                  <c:v>55.16</c:v>
                </c:pt>
                <c:pt idx="11033">
                  <c:v>55.164999999999999</c:v>
                </c:pt>
                <c:pt idx="11034">
                  <c:v>55.169999999999995</c:v>
                </c:pt>
                <c:pt idx="11035">
                  <c:v>55.174999999999997</c:v>
                </c:pt>
                <c:pt idx="11036">
                  <c:v>55.18</c:v>
                </c:pt>
                <c:pt idx="11037">
                  <c:v>55.184999999999995</c:v>
                </c:pt>
                <c:pt idx="11038">
                  <c:v>55.190000000000005</c:v>
                </c:pt>
                <c:pt idx="11039">
                  <c:v>55.195</c:v>
                </c:pt>
                <c:pt idx="11040">
                  <c:v>55.2</c:v>
                </c:pt>
                <c:pt idx="11041">
                  <c:v>55.205000000000005</c:v>
                </c:pt>
                <c:pt idx="11042">
                  <c:v>55.21</c:v>
                </c:pt>
                <c:pt idx="11043">
                  <c:v>55.215000000000003</c:v>
                </c:pt>
                <c:pt idx="11044">
                  <c:v>55.22</c:v>
                </c:pt>
                <c:pt idx="11045">
                  <c:v>55.225000000000001</c:v>
                </c:pt>
                <c:pt idx="11046">
                  <c:v>55.230000000000004</c:v>
                </c:pt>
                <c:pt idx="11047">
                  <c:v>55.234999999999999</c:v>
                </c:pt>
                <c:pt idx="11048">
                  <c:v>55.24</c:v>
                </c:pt>
                <c:pt idx="11049">
                  <c:v>55.244999999999997</c:v>
                </c:pt>
                <c:pt idx="11050">
                  <c:v>55.25</c:v>
                </c:pt>
                <c:pt idx="11051">
                  <c:v>55.255000000000003</c:v>
                </c:pt>
                <c:pt idx="11052">
                  <c:v>55.26</c:v>
                </c:pt>
                <c:pt idx="11053">
                  <c:v>55.265000000000001</c:v>
                </c:pt>
                <c:pt idx="11054">
                  <c:v>55.269999999999996</c:v>
                </c:pt>
                <c:pt idx="11055">
                  <c:v>55.274999999999999</c:v>
                </c:pt>
                <c:pt idx="11056">
                  <c:v>55.28</c:v>
                </c:pt>
                <c:pt idx="11057">
                  <c:v>55.284999999999997</c:v>
                </c:pt>
                <c:pt idx="11058">
                  <c:v>55.29</c:v>
                </c:pt>
                <c:pt idx="11059">
                  <c:v>55.294999999999995</c:v>
                </c:pt>
                <c:pt idx="11060">
                  <c:v>55.3</c:v>
                </c:pt>
                <c:pt idx="11061">
                  <c:v>55.305</c:v>
                </c:pt>
                <c:pt idx="11062">
                  <c:v>55.309999999999995</c:v>
                </c:pt>
                <c:pt idx="11063">
                  <c:v>55.315000000000005</c:v>
                </c:pt>
                <c:pt idx="11064">
                  <c:v>55.32</c:v>
                </c:pt>
                <c:pt idx="11065">
                  <c:v>55.325000000000003</c:v>
                </c:pt>
                <c:pt idx="11066">
                  <c:v>55.330000000000005</c:v>
                </c:pt>
                <c:pt idx="11067">
                  <c:v>55.335000000000001</c:v>
                </c:pt>
                <c:pt idx="11068">
                  <c:v>55.34</c:v>
                </c:pt>
                <c:pt idx="11069">
                  <c:v>55.344999999999999</c:v>
                </c:pt>
                <c:pt idx="11070">
                  <c:v>55.35</c:v>
                </c:pt>
                <c:pt idx="11071">
                  <c:v>55.355000000000004</c:v>
                </c:pt>
                <c:pt idx="11072">
                  <c:v>55.36</c:v>
                </c:pt>
                <c:pt idx="11073">
                  <c:v>55.365000000000002</c:v>
                </c:pt>
                <c:pt idx="11074">
                  <c:v>55.37</c:v>
                </c:pt>
                <c:pt idx="11075">
                  <c:v>55.375</c:v>
                </c:pt>
                <c:pt idx="11076">
                  <c:v>55.38</c:v>
                </c:pt>
                <c:pt idx="11077">
                  <c:v>55.384999999999998</c:v>
                </c:pt>
                <c:pt idx="11078">
                  <c:v>55.39</c:v>
                </c:pt>
                <c:pt idx="11079">
                  <c:v>55.394999999999996</c:v>
                </c:pt>
                <c:pt idx="11080">
                  <c:v>55.4</c:v>
                </c:pt>
                <c:pt idx="11081">
                  <c:v>55.405000000000001</c:v>
                </c:pt>
                <c:pt idx="11082">
                  <c:v>55.41</c:v>
                </c:pt>
                <c:pt idx="11083">
                  <c:v>55.414999999999999</c:v>
                </c:pt>
                <c:pt idx="11084">
                  <c:v>55.419999999999995</c:v>
                </c:pt>
                <c:pt idx="11085">
                  <c:v>55.424999999999997</c:v>
                </c:pt>
                <c:pt idx="11086">
                  <c:v>55.43</c:v>
                </c:pt>
                <c:pt idx="11087">
                  <c:v>55.434999999999995</c:v>
                </c:pt>
                <c:pt idx="11088">
                  <c:v>55.440000000000005</c:v>
                </c:pt>
                <c:pt idx="11089">
                  <c:v>55.445</c:v>
                </c:pt>
                <c:pt idx="11090">
                  <c:v>55.45</c:v>
                </c:pt>
                <c:pt idx="11091">
                  <c:v>55.455000000000005</c:v>
                </c:pt>
                <c:pt idx="11092">
                  <c:v>55.46</c:v>
                </c:pt>
                <c:pt idx="11093">
                  <c:v>55.465000000000003</c:v>
                </c:pt>
                <c:pt idx="11094">
                  <c:v>55.47</c:v>
                </c:pt>
                <c:pt idx="11095">
                  <c:v>55.475000000000001</c:v>
                </c:pt>
                <c:pt idx="11096">
                  <c:v>55.480000000000004</c:v>
                </c:pt>
                <c:pt idx="11097">
                  <c:v>55.484999999999999</c:v>
                </c:pt>
                <c:pt idx="11098">
                  <c:v>55.49</c:v>
                </c:pt>
                <c:pt idx="11099">
                  <c:v>55.494999999999997</c:v>
                </c:pt>
                <c:pt idx="11100">
                  <c:v>55.5</c:v>
                </c:pt>
                <c:pt idx="11101">
                  <c:v>55.505000000000003</c:v>
                </c:pt>
                <c:pt idx="11102">
                  <c:v>55.51</c:v>
                </c:pt>
                <c:pt idx="11103">
                  <c:v>55.515000000000001</c:v>
                </c:pt>
                <c:pt idx="11104">
                  <c:v>55.519999999999996</c:v>
                </c:pt>
                <c:pt idx="11105">
                  <c:v>55.524999999999999</c:v>
                </c:pt>
                <c:pt idx="11106">
                  <c:v>55.53</c:v>
                </c:pt>
                <c:pt idx="11107">
                  <c:v>55.534999999999997</c:v>
                </c:pt>
                <c:pt idx="11108">
                  <c:v>55.54</c:v>
                </c:pt>
                <c:pt idx="11109">
                  <c:v>55.544999999999995</c:v>
                </c:pt>
                <c:pt idx="11110">
                  <c:v>55.55</c:v>
                </c:pt>
                <c:pt idx="11111">
                  <c:v>55.555</c:v>
                </c:pt>
                <c:pt idx="11112">
                  <c:v>55.559999999999995</c:v>
                </c:pt>
                <c:pt idx="11113">
                  <c:v>55.565000000000005</c:v>
                </c:pt>
                <c:pt idx="11114">
                  <c:v>55.57</c:v>
                </c:pt>
                <c:pt idx="11115">
                  <c:v>55.575000000000003</c:v>
                </c:pt>
                <c:pt idx="11116">
                  <c:v>55.580000000000005</c:v>
                </c:pt>
                <c:pt idx="11117">
                  <c:v>55.585000000000001</c:v>
                </c:pt>
                <c:pt idx="11118">
                  <c:v>55.59</c:v>
                </c:pt>
                <c:pt idx="11119">
                  <c:v>55.594999999999999</c:v>
                </c:pt>
                <c:pt idx="11120">
                  <c:v>55.6</c:v>
                </c:pt>
                <c:pt idx="11121">
                  <c:v>55.605000000000004</c:v>
                </c:pt>
                <c:pt idx="11122">
                  <c:v>55.61</c:v>
                </c:pt>
                <c:pt idx="11123">
                  <c:v>55.615000000000002</c:v>
                </c:pt>
                <c:pt idx="11124">
                  <c:v>55.62</c:v>
                </c:pt>
                <c:pt idx="11125">
                  <c:v>55.625</c:v>
                </c:pt>
                <c:pt idx="11126">
                  <c:v>55.63</c:v>
                </c:pt>
                <c:pt idx="11127">
                  <c:v>55.634999999999998</c:v>
                </c:pt>
                <c:pt idx="11128">
                  <c:v>55.64</c:v>
                </c:pt>
                <c:pt idx="11129">
                  <c:v>55.644999999999996</c:v>
                </c:pt>
                <c:pt idx="11130">
                  <c:v>55.65</c:v>
                </c:pt>
                <c:pt idx="11131">
                  <c:v>55.655000000000001</c:v>
                </c:pt>
                <c:pt idx="11132">
                  <c:v>55.66</c:v>
                </c:pt>
                <c:pt idx="11133">
                  <c:v>55.664999999999999</c:v>
                </c:pt>
                <c:pt idx="11134">
                  <c:v>55.669999999999995</c:v>
                </c:pt>
                <c:pt idx="11135">
                  <c:v>55.674999999999997</c:v>
                </c:pt>
                <c:pt idx="11136">
                  <c:v>55.68</c:v>
                </c:pt>
                <c:pt idx="11137">
                  <c:v>55.684999999999995</c:v>
                </c:pt>
                <c:pt idx="11138">
                  <c:v>55.690000000000005</c:v>
                </c:pt>
                <c:pt idx="11139">
                  <c:v>55.695</c:v>
                </c:pt>
                <c:pt idx="11140">
                  <c:v>55.7</c:v>
                </c:pt>
                <c:pt idx="11141">
                  <c:v>55.705000000000005</c:v>
                </c:pt>
                <c:pt idx="11142">
                  <c:v>55.71</c:v>
                </c:pt>
                <c:pt idx="11143">
                  <c:v>55.715000000000003</c:v>
                </c:pt>
                <c:pt idx="11144">
                  <c:v>55.72</c:v>
                </c:pt>
                <c:pt idx="11145">
                  <c:v>55.725000000000001</c:v>
                </c:pt>
                <c:pt idx="11146">
                  <c:v>55.730000000000004</c:v>
                </c:pt>
                <c:pt idx="11147">
                  <c:v>55.734999999999999</c:v>
                </c:pt>
                <c:pt idx="11148">
                  <c:v>55.74</c:v>
                </c:pt>
                <c:pt idx="11149">
                  <c:v>55.744999999999997</c:v>
                </c:pt>
                <c:pt idx="11150">
                  <c:v>55.75</c:v>
                </c:pt>
                <c:pt idx="11151">
                  <c:v>55.755000000000003</c:v>
                </c:pt>
                <c:pt idx="11152">
                  <c:v>55.76</c:v>
                </c:pt>
                <c:pt idx="11153">
                  <c:v>55.765000000000001</c:v>
                </c:pt>
                <c:pt idx="11154">
                  <c:v>55.769999999999996</c:v>
                </c:pt>
                <c:pt idx="11155">
                  <c:v>55.774999999999999</c:v>
                </c:pt>
                <c:pt idx="11156">
                  <c:v>55.78</c:v>
                </c:pt>
                <c:pt idx="11157">
                  <c:v>55.784999999999997</c:v>
                </c:pt>
                <c:pt idx="11158">
                  <c:v>55.79</c:v>
                </c:pt>
                <c:pt idx="11159">
                  <c:v>55.794999999999995</c:v>
                </c:pt>
                <c:pt idx="11160">
                  <c:v>55.8</c:v>
                </c:pt>
                <c:pt idx="11161">
                  <c:v>55.805</c:v>
                </c:pt>
                <c:pt idx="11162">
                  <c:v>55.809999999999995</c:v>
                </c:pt>
                <c:pt idx="11163">
                  <c:v>55.815000000000005</c:v>
                </c:pt>
                <c:pt idx="11164">
                  <c:v>55.82</c:v>
                </c:pt>
                <c:pt idx="11165">
                  <c:v>55.825000000000003</c:v>
                </c:pt>
                <c:pt idx="11166">
                  <c:v>55.830000000000005</c:v>
                </c:pt>
                <c:pt idx="11167">
                  <c:v>55.835000000000001</c:v>
                </c:pt>
                <c:pt idx="11168">
                  <c:v>55.84</c:v>
                </c:pt>
                <c:pt idx="11169">
                  <c:v>55.844999999999999</c:v>
                </c:pt>
                <c:pt idx="11170">
                  <c:v>55.85</c:v>
                </c:pt>
                <c:pt idx="11171">
                  <c:v>55.855000000000004</c:v>
                </c:pt>
                <c:pt idx="11172">
                  <c:v>55.86</c:v>
                </c:pt>
                <c:pt idx="11173">
                  <c:v>55.865000000000002</c:v>
                </c:pt>
                <c:pt idx="11174">
                  <c:v>55.87</c:v>
                </c:pt>
                <c:pt idx="11175">
                  <c:v>55.875</c:v>
                </c:pt>
                <c:pt idx="11176">
                  <c:v>55.88</c:v>
                </c:pt>
                <c:pt idx="11177">
                  <c:v>55.884999999999998</c:v>
                </c:pt>
                <c:pt idx="11178">
                  <c:v>55.89</c:v>
                </c:pt>
                <c:pt idx="11179">
                  <c:v>55.894999999999996</c:v>
                </c:pt>
                <c:pt idx="11180">
                  <c:v>55.9</c:v>
                </c:pt>
                <c:pt idx="11181">
                  <c:v>55.905000000000001</c:v>
                </c:pt>
                <c:pt idx="11182">
                  <c:v>55.91</c:v>
                </c:pt>
                <c:pt idx="11183">
                  <c:v>55.914999999999999</c:v>
                </c:pt>
                <c:pt idx="11184">
                  <c:v>55.919999999999995</c:v>
                </c:pt>
                <c:pt idx="11185">
                  <c:v>55.924999999999997</c:v>
                </c:pt>
                <c:pt idx="11186">
                  <c:v>55.93</c:v>
                </c:pt>
                <c:pt idx="11187">
                  <c:v>55.934999999999995</c:v>
                </c:pt>
                <c:pt idx="11188">
                  <c:v>55.940000000000005</c:v>
                </c:pt>
                <c:pt idx="11189">
                  <c:v>55.945</c:v>
                </c:pt>
                <c:pt idx="11190">
                  <c:v>55.95</c:v>
                </c:pt>
                <c:pt idx="11191">
                  <c:v>55.955000000000005</c:v>
                </c:pt>
                <c:pt idx="11192">
                  <c:v>55.96</c:v>
                </c:pt>
                <c:pt idx="11193">
                  <c:v>55.965000000000003</c:v>
                </c:pt>
                <c:pt idx="11194">
                  <c:v>55.97</c:v>
                </c:pt>
                <c:pt idx="11195">
                  <c:v>55.975000000000001</c:v>
                </c:pt>
                <c:pt idx="11196">
                  <c:v>55.980000000000004</c:v>
                </c:pt>
                <c:pt idx="11197">
                  <c:v>55.984999999999999</c:v>
                </c:pt>
                <c:pt idx="11198">
                  <c:v>55.99</c:v>
                </c:pt>
                <c:pt idx="11199">
                  <c:v>55.994999999999997</c:v>
                </c:pt>
                <c:pt idx="11200">
                  <c:v>56</c:v>
                </c:pt>
                <c:pt idx="11201">
                  <c:v>56.005000000000003</c:v>
                </c:pt>
                <c:pt idx="11202">
                  <c:v>56.01</c:v>
                </c:pt>
                <c:pt idx="11203">
                  <c:v>56.015000000000001</c:v>
                </c:pt>
                <c:pt idx="11204">
                  <c:v>56.019999999999996</c:v>
                </c:pt>
                <c:pt idx="11205">
                  <c:v>56.024999999999999</c:v>
                </c:pt>
                <c:pt idx="11206">
                  <c:v>56.03</c:v>
                </c:pt>
                <c:pt idx="11207">
                  <c:v>56.034999999999997</c:v>
                </c:pt>
                <c:pt idx="11208">
                  <c:v>56.04</c:v>
                </c:pt>
                <c:pt idx="11209">
                  <c:v>56.044999999999995</c:v>
                </c:pt>
                <c:pt idx="11210">
                  <c:v>56.05</c:v>
                </c:pt>
                <c:pt idx="11211">
                  <c:v>56.055</c:v>
                </c:pt>
                <c:pt idx="11212">
                  <c:v>56.059999999999995</c:v>
                </c:pt>
                <c:pt idx="11213">
                  <c:v>56.065000000000005</c:v>
                </c:pt>
                <c:pt idx="11214">
                  <c:v>56.07</c:v>
                </c:pt>
                <c:pt idx="11215">
                  <c:v>56.075000000000003</c:v>
                </c:pt>
                <c:pt idx="11216">
                  <c:v>56.080000000000005</c:v>
                </c:pt>
                <c:pt idx="11217">
                  <c:v>56.085000000000001</c:v>
                </c:pt>
                <c:pt idx="11218">
                  <c:v>56.09</c:v>
                </c:pt>
                <c:pt idx="11219">
                  <c:v>56.094999999999999</c:v>
                </c:pt>
                <c:pt idx="11220">
                  <c:v>56.1</c:v>
                </c:pt>
                <c:pt idx="11221">
                  <c:v>56.105000000000004</c:v>
                </c:pt>
                <c:pt idx="11222">
                  <c:v>56.11</c:v>
                </c:pt>
                <c:pt idx="11223">
                  <c:v>56.115000000000002</c:v>
                </c:pt>
                <c:pt idx="11224">
                  <c:v>56.12</c:v>
                </c:pt>
                <c:pt idx="11225">
                  <c:v>56.125</c:v>
                </c:pt>
                <c:pt idx="11226">
                  <c:v>56.13</c:v>
                </c:pt>
                <c:pt idx="11227">
                  <c:v>56.134999999999998</c:v>
                </c:pt>
                <c:pt idx="11228">
                  <c:v>56.14</c:v>
                </c:pt>
                <c:pt idx="11229">
                  <c:v>56.144999999999996</c:v>
                </c:pt>
                <c:pt idx="11230">
                  <c:v>56.15</c:v>
                </c:pt>
                <c:pt idx="11231">
                  <c:v>56.155000000000001</c:v>
                </c:pt>
                <c:pt idx="11232">
                  <c:v>56.16</c:v>
                </c:pt>
                <c:pt idx="11233">
                  <c:v>56.164999999999999</c:v>
                </c:pt>
                <c:pt idx="11234">
                  <c:v>56.169999999999995</c:v>
                </c:pt>
                <c:pt idx="11235">
                  <c:v>56.174999999999997</c:v>
                </c:pt>
                <c:pt idx="11236">
                  <c:v>56.18</c:v>
                </c:pt>
                <c:pt idx="11237">
                  <c:v>56.184999999999995</c:v>
                </c:pt>
                <c:pt idx="11238">
                  <c:v>56.190000000000005</c:v>
                </c:pt>
                <c:pt idx="11239">
                  <c:v>56.195</c:v>
                </c:pt>
                <c:pt idx="11240">
                  <c:v>56.2</c:v>
                </c:pt>
                <c:pt idx="11241">
                  <c:v>56.205000000000005</c:v>
                </c:pt>
                <c:pt idx="11242">
                  <c:v>56.21</c:v>
                </c:pt>
                <c:pt idx="11243">
                  <c:v>56.215000000000003</c:v>
                </c:pt>
                <c:pt idx="11244">
                  <c:v>56.22</c:v>
                </c:pt>
                <c:pt idx="11245">
                  <c:v>56.225000000000001</c:v>
                </c:pt>
                <c:pt idx="11246">
                  <c:v>56.230000000000004</c:v>
                </c:pt>
                <c:pt idx="11247">
                  <c:v>56.234999999999999</c:v>
                </c:pt>
                <c:pt idx="11248">
                  <c:v>56.24</c:v>
                </c:pt>
                <c:pt idx="11249">
                  <c:v>56.244999999999997</c:v>
                </c:pt>
                <c:pt idx="11250">
                  <c:v>56.25</c:v>
                </c:pt>
                <c:pt idx="11251">
                  <c:v>56.255000000000003</c:v>
                </c:pt>
                <c:pt idx="11252">
                  <c:v>56.26</c:v>
                </c:pt>
                <c:pt idx="11253">
                  <c:v>56.265000000000001</c:v>
                </c:pt>
                <c:pt idx="11254">
                  <c:v>56.269999999999996</c:v>
                </c:pt>
                <c:pt idx="11255">
                  <c:v>56.274999999999999</c:v>
                </c:pt>
                <c:pt idx="11256">
                  <c:v>56.28</c:v>
                </c:pt>
                <c:pt idx="11257">
                  <c:v>56.284999999999997</c:v>
                </c:pt>
                <c:pt idx="11258">
                  <c:v>56.29</c:v>
                </c:pt>
                <c:pt idx="11259">
                  <c:v>56.294999999999995</c:v>
                </c:pt>
                <c:pt idx="11260">
                  <c:v>56.3</c:v>
                </c:pt>
                <c:pt idx="11261">
                  <c:v>56.305</c:v>
                </c:pt>
                <c:pt idx="11262">
                  <c:v>56.309999999999995</c:v>
                </c:pt>
                <c:pt idx="11263">
                  <c:v>56.315000000000005</c:v>
                </c:pt>
                <c:pt idx="11264">
                  <c:v>56.32</c:v>
                </c:pt>
                <c:pt idx="11265">
                  <c:v>56.325000000000003</c:v>
                </c:pt>
                <c:pt idx="11266">
                  <c:v>56.330000000000005</c:v>
                </c:pt>
                <c:pt idx="11267">
                  <c:v>56.335000000000001</c:v>
                </c:pt>
                <c:pt idx="11268">
                  <c:v>56.34</c:v>
                </c:pt>
                <c:pt idx="11269">
                  <c:v>56.344999999999999</c:v>
                </c:pt>
                <c:pt idx="11270">
                  <c:v>56.35</c:v>
                </c:pt>
                <c:pt idx="11271">
                  <c:v>56.355000000000004</c:v>
                </c:pt>
                <c:pt idx="11272">
                  <c:v>56.36</c:v>
                </c:pt>
                <c:pt idx="11273">
                  <c:v>56.365000000000002</c:v>
                </c:pt>
                <c:pt idx="11274">
                  <c:v>56.37</c:v>
                </c:pt>
                <c:pt idx="11275">
                  <c:v>56.375</c:v>
                </c:pt>
                <c:pt idx="11276">
                  <c:v>56.38</c:v>
                </c:pt>
                <c:pt idx="11277">
                  <c:v>56.384999999999998</c:v>
                </c:pt>
                <c:pt idx="11278">
                  <c:v>56.39</c:v>
                </c:pt>
                <c:pt idx="11279">
                  <c:v>56.394999999999996</c:v>
                </c:pt>
                <c:pt idx="11280">
                  <c:v>56.4</c:v>
                </c:pt>
                <c:pt idx="11281">
                  <c:v>56.405000000000001</c:v>
                </c:pt>
                <c:pt idx="11282">
                  <c:v>56.41</c:v>
                </c:pt>
                <c:pt idx="11283">
                  <c:v>56.414999999999999</c:v>
                </c:pt>
                <c:pt idx="11284">
                  <c:v>56.419999999999995</c:v>
                </c:pt>
                <c:pt idx="11285">
                  <c:v>56.424999999999997</c:v>
                </c:pt>
                <c:pt idx="11286">
                  <c:v>56.43</c:v>
                </c:pt>
                <c:pt idx="11287">
                  <c:v>56.434999999999995</c:v>
                </c:pt>
                <c:pt idx="11288">
                  <c:v>56.440000000000005</c:v>
                </c:pt>
                <c:pt idx="11289">
                  <c:v>56.445</c:v>
                </c:pt>
                <c:pt idx="11290">
                  <c:v>56.45</c:v>
                </c:pt>
                <c:pt idx="11291">
                  <c:v>56.455000000000005</c:v>
                </c:pt>
                <c:pt idx="11292">
                  <c:v>56.46</c:v>
                </c:pt>
                <c:pt idx="11293">
                  <c:v>56.465000000000003</c:v>
                </c:pt>
                <c:pt idx="11294">
                  <c:v>56.47</c:v>
                </c:pt>
                <c:pt idx="11295">
                  <c:v>56.475000000000001</c:v>
                </c:pt>
                <c:pt idx="11296">
                  <c:v>56.480000000000004</c:v>
                </c:pt>
                <c:pt idx="11297">
                  <c:v>56.484999999999999</c:v>
                </c:pt>
                <c:pt idx="11298">
                  <c:v>56.49</c:v>
                </c:pt>
                <c:pt idx="11299">
                  <c:v>56.494999999999997</c:v>
                </c:pt>
                <c:pt idx="11300">
                  <c:v>56.5</c:v>
                </c:pt>
                <c:pt idx="11301">
                  <c:v>56.505000000000003</c:v>
                </c:pt>
                <c:pt idx="11302">
                  <c:v>56.51</c:v>
                </c:pt>
                <c:pt idx="11303">
                  <c:v>56.515000000000001</c:v>
                </c:pt>
                <c:pt idx="11304">
                  <c:v>56.519999999999996</c:v>
                </c:pt>
                <c:pt idx="11305">
                  <c:v>56.524999999999999</c:v>
                </c:pt>
                <c:pt idx="11306">
                  <c:v>56.53</c:v>
                </c:pt>
                <c:pt idx="11307">
                  <c:v>56.534999999999997</c:v>
                </c:pt>
                <c:pt idx="11308">
                  <c:v>56.54</c:v>
                </c:pt>
                <c:pt idx="11309">
                  <c:v>56.544999999999995</c:v>
                </c:pt>
                <c:pt idx="11310">
                  <c:v>56.55</c:v>
                </c:pt>
                <c:pt idx="11311">
                  <c:v>56.555</c:v>
                </c:pt>
                <c:pt idx="11312">
                  <c:v>56.559999999999995</c:v>
                </c:pt>
                <c:pt idx="11313">
                  <c:v>56.565000000000005</c:v>
                </c:pt>
                <c:pt idx="11314">
                  <c:v>56.57</c:v>
                </c:pt>
                <c:pt idx="11315">
                  <c:v>56.575000000000003</c:v>
                </c:pt>
                <c:pt idx="11316">
                  <c:v>56.580000000000005</c:v>
                </c:pt>
                <c:pt idx="11317">
                  <c:v>56.585000000000001</c:v>
                </c:pt>
                <c:pt idx="11318">
                  <c:v>56.59</c:v>
                </c:pt>
                <c:pt idx="11319">
                  <c:v>56.594999999999999</c:v>
                </c:pt>
                <c:pt idx="11320">
                  <c:v>56.6</c:v>
                </c:pt>
                <c:pt idx="11321">
                  <c:v>56.605000000000004</c:v>
                </c:pt>
                <c:pt idx="11322">
                  <c:v>56.61</c:v>
                </c:pt>
                <c:pt idx="11323">
                  <c:v>56.615000000000002</c:v>
                </c:pt>
                <c:pt idx="11324">
                  <c:v>56.62</c:v>
                </c:pt>
                <c:pt idx="11325">
                  <c:v>56.625</c:v>
                </c:pt>
                <c:pt idx="11326">
                  <c:v>56.63</c:v>
                </c:pt>
                <c:pt idx="11327">
                  <c:v>56.634999999999998</c:v>
                </c:pt>
                <c:pt idx="11328">
                  <c:v>56.64</c:v>
                </c:pt>
                <c:pt idx="11329">
                  <c:v>56.644999999999996</c:v>
                </c:pt>
                <c:pt idx="11330">
                  <c:v>56.65</c:v>
                </c:pt>
                <c:pt idx="11331">
                  <c:v>56.655000000000001</c:v>
                </c:pt>
                <c:pt idx="11332">
                  <c:v>56.66</c:v>
                </c:pt>
                <c:pt idx="11333">
                  <c:v>56.664999999999999</c:v>
                </c:pt>
                <c:pt idx="11334">
                  <c:v>56.669999999999995</c:v>
                </c:pt>
                <c:pt idx="11335">
                  <c:v>56.674999999999997</c:v>
                </c:pt>
                <c:pt idx="11336">
                  <c:v>56.68</c:v>
                </c:pt>
                <c:pt idx="11337">
                  <c:v>56.684999999999995</c:v>
                </c:pt>
                <c:pt idx="11338">
                  <c:v>56.690000000000005</c:v>
                </c:pt>
                <c:pt idx="11339">
                  <c:v>56.695</c:v>
                </c:pt>
                <c:pt idx="11340">
                  <c:v>56.7</c:v>
                </c:pt>
                <c:pt idx="11341">
                  <c:v>56.705000000000005</c:v>
                </c:pt>
                <c:pt idx="11342">
                  <c:v>56.71</c:v>
                </c:pt>
                <c:pt idx="11343">
                  <c:v>56.715000000000003</c:v>
                </c:pt>
                <c:pt idx="11344">
                  <c:v>56.72</c:v>
                </c:pt>
                <c:pt idx="11345">
                  <c:v>56.725000000000001</c:v>
                </c:pt>
                <c:pt idx="11346">
                  <c:v>56.730000000000004</c:v>
                </c:pt>
                <c:pt idx="11347">
                  <c:v>56.734999999999999</c:v>
                </c:pt>
                <c:pt idx="11348">
                  <c:v>56.74</c:v>
                </c:pt>
                <c:pt idx="11349">
                  <c:v>56.744999999999997</c:v>
                </c:pt>
                <c:pt idx="11350">
                  <c:v>56.75</c:v>
                </c:pt>
                <c:pt idx="11351">
                  <c:v>56.755000000000003</c:v>
                </c:pt>
                <c:pt idx="11352">
                  <c:v>56.76</c:v>
                </c:pt>
                <c:pt idx="11353">
                  <c:v>56.765000000000001</c:v>
                </c:pt>
                <c:pt idx="11354">
                  <c:v>56.769999999999996</c:v>
                </c:pt>
                <c:pt idx="11355">
                  <c:v>56.774999999999999</c:v>
                </c:pt>
                <c:pt idx="11356">
                  <c:v>56.78</c:v>
                </c:pt>
                <c:pt idx="11357">
                  <c:v>56.784999999999997</c:v>
                </c:pt>
                <c:pt idx="11358">
                  <c:v>56.79</c:v>
                </c:pt>
                <c:pt idx="11359">
                  <c:v>56.794999999999995</c:v>
                </c:pt>
                <c:pt idx="11360">
                  <c:v>56.8</c:v>
                </c:pt>
                <c:pt idx="11361">
                  <c:v>56.805</c:v>
                </c:pt>
                <c:pt idx="11362">
                  <c:v>56.809999999999995</c:v>
                </c:pt>
                <c:pt idx="11363">
                  <c:v>56.815000000000005</c:v>
                </c:pt>
                <c:pt idx="11364">
                  <c:v>56.82</c:v>
                </c:pt>
                <c:pt idx="11365">
                  <c:v>56.825000000000003</c:v>
                </c:pt>
                <c:pt idx="11366">
                  <c:v>56.830000000000005</c:v>
                </c:pt>
                <c:pt idx="11367">
                  <c:v>56.835000000000001</c:v>
                </c:pt>
                <c:pt idx="11368">
                  <c:v>56.84</c:v>
                </c:pt>
                <c:pt idx="11369">
                  <c:v>56.844999999999999</c:v>
                </c:pt>
                <c:pt idx="11370">
                  <c:v>56.85</c:v>
                </c:pt>
                <c:pt idx="11371">
                  <c:v>56.855000000000004</c:v>
                </c:pt>
                <c:pt idx="11372">
                  <c:v>56.86</c:v>
                </c:pt>
                <c:pt idx="11373">
                  <c:v>56.865000000000002</c:v>
                </c:pt>
                <c:pt idx="11374">
                  <c:v>56.87</c:v>
                </c:pt>
                <c:pt idx="11375">
                  <c:v>56.875</c:v>
                </c:pt>
                <c:pt idx="11376">
                  <c:v>56.88</c:v>
                </c:pt>
                <c:pt idx="11377">
                  <c:v>56.884999999999998</c:v>
                </c:pt>
                <c:pt idx="11378">
                  <c:v>56.89</c:v>
                </c:pt>
                <c:pt idx="11379">
                  <c:v>56.894999999999996</c:v>
                </c:pt>
                <c:pt idx="11380">
                  <c:v>56.9</c:v>
                </c:pt>
                <c:pt idx="11381">
                  <c:v>56.905000000000001</c:v>
                </c:pt>
                <c:pt idx="11382">
                  <c:v>56.91</c:v>
                </c:pt>
                <c:pt idx="11383">
                  <c:v>56.914999999999999</c:v>
                </c:pt>
                <c:pt idx="11384">
                  <c:v>56.919999999999995</c:v>
                </c:pt>
                <c:pt idx="11385">
                  <c:v>56.924999999999997</c:v>
                </c:pt>
                <c:pt idx="11386">
                  <c:v>56.93</c:v>
                </c:pt>
                <c:pt idx="11387">
                  <c:v>56.934999999999995</c:v>
                </c:pt>
                <c:pt idx="11388">
                  <c:v>56.940000000000005</c:v>
                </c:pt>
                <c:pt idx="11389">
                  <c:v>56.945</c:v>
                </c:pt>
                <c:pt idx="11390">
                  <c:v>56.95</c:v>
                </c:pt>
                <c:pt idx="11391">
                  <c:v>56.955000000000005</c:v>
                </c:pt>
                <c:pt idx="11392">
                  <c:v>56.96</c:v>
                </c:pt>
                <c:pt idx="11393">
                  <c:v>56.965000000000003</c:v>
                </c:pt>
                <c:pt idx="11394">
                  <c:v>56.97</c:v>
                </c:pt>
                <c:pt idx="11395">
                  <c:v>56.975000000000001</c:v>
                </c:pt>
                <c:pt idx="11396">
                  <c:v>56.980000000000004</c:v>
                </c:pt>
                <c:pt idx="11397">
                  <c:v>56.984999999999999</c:v>
                </c:pt>
                <c:pt idx="11398">
                  <c:v>56.99</c:v>
                </c:pt>
                <c:pt idx="11399">
                  <c:v>56.994999999999997</c:v>
                </c:pt>
                <c:pt idx="11400">
                  <c:v>57</c:v>
                </c:pt>
                <c:pt idx="11401">
                  <c:v>57.005000000000003</c:v>
                </c:pt>
                <c:pt idx="11402">
                  <c:v>57.01</c:v>
                </c:pt>
                <c:pt idx="11403">
                  <c:v>57.015000000000001</c:v>
                </c:pt>
                <c:pt idx="11404">
                  <c:v>57.019999999999996</c:v>
                </c:pt>
                <c:pt idx="11405">
                  <c:v>57.024999999999999</c:v>
                </c:pt>
                <c:pt idx="11406">
                  <c:v>57.03</c:v>
                </c:pt>
                <c:pt idx="11407">
                  <c:v>57.034999999999997</c:v>
                </c:pt>
                <c:pt idx="11408">
                  <c:v>57.04</c:v>
                </c:pt>
                <c:pt idx="11409">
                  <c:v>57.044999999999995</c:v>
                </c:pt>
                <c:pt idx="11410">
                  <c:v>57.05</c:v>
                </c:pt>
                <c:pt idx="11411">
                  <c:v>57.055</c:v>
                </c:pt>
                <c:pt idx="11412">
                  <c:v>57.059999999999995</c:v>
                </c:pt>
                <c:pt idx="11413">
                  <c:v>57.065000000000005</c:v>
                </c:pt>
                <c:pt idx="11414">
                  <c:v>57.07</c:v>
                </c:pt>
                <c:pt idx="11415">
                  <c:v>57.075000000000003</c:v>
                </c:pt>
                <c:pt idx="11416">
                  <c:v>57.080000000000005</c:v>
                </c:pt>
                <c:pt idx="11417">
                  <c:v>57.085000000000001</c:v>
                </c:pt>
                <c:pt idx="11418">
                  <c:v>57.09</c:v>
                </c:pt>
                <c:pt idx="11419">
                  <c:v>57.094999999999999</c:v>
                </c:pt>
                <c:pt idx="11420">
                  <c:v>57.1</c:v>
                </c:pt>
                <c:pt idx="11421">
                  <c:v>57.105000000000004</c:v>
                </c:pt>
                <c:pt idx="11422">
                  <c:v>57.11</c:v>
                </c:pt>
                <c:pt idx="11423">
                  <c:v>57.115000000000002</c:v>
                </c:pt>
                <c:pt idx="11424">
                  <c:v>57.12</c:v>
                </c:pt>
                <c:pt idx="11425">
                  <c:v>57.125</c:v>
                </c:pt>
                <c:pt idx="11426">
                  <c:v>57.13</c:v>
                </c:pt>
                <c:pt idx="11427">
                  <c:v>57.134999999999998</c:v>
                </c:pt>
                <c:pt idx="11428">
                  <c:v>57.14</c:v>
                </c:pt>
                <c:pt idx="11429">
                  <c:v>57.144999999999996</c:v>
                </c:pt>
                <c:pt idx="11430">
                  <c:v>57.15</c:v>
                </c:pt>
                <c:pt idx="11431">
                  <c:v>57.155000000000001</c:v>
                </c:pt>
                <c:pt idx="11432">
                  <c:v>57.16</c:v>
                </c:pt>
                <c:pt idx="11433">
                  <c:v>57.164999999999999</c:v>
                </c:pt>
                <c:pt idx="11434">
                  <c:v>57.169999999999995</c:v>
                </c:pt>
                <c:pt idx="11435">
                  <c:v>57.174999999999997</c:v>
                </c:pt>
                <c:pt idx="11436">
                  <c:v>57.18</c:v>
                </c:pt>
                <c:pt idx="11437">
                  <c:v>57.184999999999995</c:v>
                </c:pt>
                <c:pt idx="11438">
                  <c:v>57.190000000000005</c:v>
                </c:pt>
                <c:pt idx="11439">
                  <c:v>57.195</c:v>
                </c:pt>
                <c:pt idx="11440">
                  <c:v>57.2</c:v>
                </c:pt>
                <c:pt idx="11441">
                  <c:v>57.205000000000005</c:v>
                </c:pt>
                <c:pt idx="11442">
                  <c:v>57.21</c:v>
                </c:pt>
                <c:pt idx="11443">
                  <c:v>57.215000000000003</c:v>
                </c:pt>
                <c:pt idx="11444">
                  <c:v>57.22</c:v>
                </c:pt>
                <c:pt idx="11445">
                  <c:v>57.225000000000001</c:v>
                </c:pt>
                <c:pt idx="11446">
                  <c:v>57.230000000000004</c:v>
                </c:pt>
                <c:pt idx="11447">
                  <c:v>57.234999999999999</c:v>
                </c:pt>
                <c:pt idx="11448">
                  <c:v>57.24</c:v>
                </c:pt>
                <c:pt idx="11449">
                  <c:v>57.244999999999997</c:v>
                </c:pt>
                <c:pt idx="11450">
                  <c:v>57.25</c:v>
                </c:pt>
                <c:pt idx="11451">
                  <c:v>57.255000000000003</c:v>
                </c:pt>
                <c:pt idx="11452">
                  <c:v>57.26</c:v>
                </c:pt>
                <c:pt idx="11453">
                  <c:v>57.265000000000001</c:v>
                </c:pt>
                <c:pt idx="11454">
                  <c:v>57.269999999999996</c:v>
                </c:pt>
                <c:pt idx="11455">
                  <c:v>57.274999999999999</c:v>
                </c:pt>
                <c:pt idx="11456">
                  <c:v>57.28</c:v>
                </c:pt>
                <c:pt idx="11457">
                  <c:v>57.284999999999997</c:v>
                </c:pt>
                <c:pt idx="11458">
                  <c:v>57.29</c:v>
                </c:pt>
                <c:pt idx="11459">
                  <c:v>57.294999999999995</c:v>
                </c:pt>
                <c:pt idx="11460">
                  <c:v>57.3</c:v>
                </c:pt>
                <c:pt idx="11461">
                  <c:v>57.305</c:v>
                </c:pt>
                <c:pt idx="11462">
                  <c:v>57.309999999999995</c:v>
                </c:pt>
                <c:pt idx="11463">
                  <c:v>57.315000000000005</c:v>
                </c:pt>
                <c:pt idx="11464">
                  <c:v>57.32</c:v>
                </c:pt>
                <c:pt idx="11465">
                  <c:v>57.325000000000003</c:v>
                </c:pt>
                <c:pt idx="11466">
                  <c:v>57.330000000000005</c:v>
                </c:pt>
                <c:pt idx="11467">
                  <c:v>57.335000000000001</c:v>
                </c:pt>
                <c:pt idx="11468">
                  <c:v>57.34</c:v>
                </c:pt>
                <c:pt idx="11469">
                  <c:v>57.344999999999999</c:v>
                </c:pt>
                <c:pt idx="11470">
                  <c:v>57.35</c:v>
                </c:pt>
                <c:pt idx="11471">
                  <c:v>57.355000000000004</c:v>
                </c:pt>
                <c:pt idx="11472">
                  <c:v>57.36</c:v>
                </c:pt>
                <c:pt idx="11473">
                  <c:v>57.365000000000002</c:v>
                </c:pt>
                <c:pt idx="11474">
                  <c:v>57.37</c:v>
                </c:pt>
                <c:pt idx="11475">
                  <c:v>57.375</c:v>
                </c:pt>
                <c:pt idx="11476">
                  <c:v>57.38</c:v>
                </c:pt>
                <c:pt idx="11477">
                  <c:v>57.384999999999998</c:v>
                </c:pt>
                <c:pt idx="11478">
                  <c:v>57.39</c:v>
                </c:pt>
                <c:pt idx="11479">
                  <c:v>57.394999999999996</c:v>
                </c:pt>
                <c:pt idx="11480">
                  <c:v>57.4</c:v>
                </c:pt>
                <c:pt idx="11481">
                  <c:v>57.405000000000001</c:v>
                </c:pt>
                <c:pt idx="11482">
                  <c:v>57.41</c:v>
                </c:pt>
                <c:pt idx="11483">
                  <c:v>57.414999999999999</c:v>
                </c:pt>
                <c:pt idx="11484">
                  <c:v>57.419999999999995</c:v>
                </c:pt>
                <c:pt idx="11485">
                  <c:v>57.424999999999997</c:v>
                </c:pt>
                <c:pt idx="11486">
                  <c:v>57.43</c:v>
                </c:pt>
                <c:pt idx="11487">
                  <c:v>57.434999999999995</c:v>
                </c:pt>
                <c:pt idx="11488">
                  <c:v>57.440000000000005</c:v>
                </c:pt>
                <c:pt idx="11489">
                  <c:v>57.445</c:v>
                </c:pt>
                <c:pt idx="11490">
                  <c:v>57.45</c:v>
                </c:pt>
                <c:pt idx="11491">
                  <c:v>57.455000000000005</c:v>
                </c:pt>
                <c:pt idx="11492">
                  <c:v>57.46</c:v>
                </c:pt>
                <c:pt idx="11493">
                  <c:v>57.465000000000003</c:v>
                </c:pt>
                <c:pt idx="11494">
                  <c:v>57.47</c:v>
                </c:pt>
                <c:pt idx="11495">
                  <c:v>57.475000000000001</c:v>
                </c:pt>
                <c:pt idx="11496">
                  <c:v>57.480000000000004</c:v>
                </c:pt>
                <c:pt idx="11497">
                  <c:v>57.484999999999999</c:v>
                </c:pt>
                <c:pt idx="11498">
                  <c:v>57.49</c:v>
                </c:pt>
                <c:pt idx="11499">
                  <c:v>57.494999999999997</c:v>
                </c:pt>
                <c:pt idx="11500">
                  <c:v>57.5</c:v>
                </c:pt>
                <c:pt idx="11501">
                  <c:v>57.505000000000003</c:v>
                </c:pt>
                <c:pt idx="11502">
                  <c:v>57.51</c:v>
                </c:pt>
                <c:pt idx="11503">
                  <c:v>57.515000000000001</c:v>
                </c:pt>
                <c:pt idx="11504">
                  <c:v>57.519999999999996</c:v>
                </c:pt>
                <c:pt idx="11505">
                  <c:v>57.524999999999999</c:v>
                </c:pt>
                <c:pt idx="11506">
                  <c:v>57.53</c:v>
                </c:pt>
                <c:pt idx="11507">
                  <c:v>57.534999999999997</c:v>
                </c:pt>
                <c:pt idx="11508">
                  <c:v>57.54</c:v>
                </c:pt>
                <c:pt idx="11509">
                  <c:v>57.544999999999995</c:v>
                </c:pt>
                <c:pt idx="11510">
                  <c:v>57.55</c:v>
                </c:pt>
                <c:pt idx="11511">
                  <c:v>57.555</c:v>
                </c:pt>
                <c:pt idx="11512">
                  <c:v>57.559999999999995</c:v>
                </c:pt>
                <c:pt idx="11513">
                  <c:v>57.565000000000005</c:v>
                </c:pt>
                <c:pt idx="11514">
                  <c:v>57.57</c:v>
                </c:pt>
                <c:pt idx="11515">
                  <c:v>57.575000000000003</c:v>
                </c:pt>
                <c:pt idx="11516">
                  <c:v>57.580000000000005</c:v>
                </c:pt>
                <c:pt idx="11517">
                  <c:v>57.585000000000001</c:v>
                </c:pt>
                <c:pt idx="11518">
                  <c:v>57.59</c:v>
                </c:pt>
                <c:pt idx="11519">
                  <c:v>57.594999999999999</c:v>
                </c:pt>
                <c:pt idx="11520">
                  <c:v>57.6</c:v>
                </c:pt>
                <c:pt idx="11521">
                  <c:v>57.605000000000004</c:v>
                </c:pt>
                <c:pt idx="11522">
                  <c:v>57.61</c:v>
                </c:pt>
                <c:pt idx="11523">
                  <c:v>57.615000000000002</c:v>
                </c:pt>
                <c:pt idx="11524">
                  <c:v>57.62</c:v>
                </c:pt>
                <c:pt idx="11525">
                  <c:v>57.625</c:v>
                </c:pt>
                <c:pt idx="11526">
                  <c:v>57.63</c:v>
                </c:pt>
                <c:pt idx="11527">
                  <c:v>57.634999999999998</c:v>
                </c:pt>
                <c:pt idx="11528">
                  <c:v>57.64</c:v>
                </c:pt>
                <c:pt idx="11529">
                  <c:v>57.644999999999996</c:v>
                </c:pt>
                <c:pt idx="11530">
                  <c:v>57.65</c:v>
                </c:pt>
                <c:pt idx="11531">
                  <c:v>57.655000000000001</c:v>
                </c:pt>
                <c:pt idx="11532">
                  <c:v>57.66</c:v>
                </c:pt>
                <c:pt idx="11533">
                  <c:v>57.664999999999999</c:v>
                </c:pt>
                <c:pt idx="11534">
                  <c:v>57.669999999999995</c:v>
                </c:pt>
                <c:pt idx="11535">
                  <c:v>57.674999999999997</c:v>
                </c:pt>
                <c:pt idx="11536">
                  <c:v>57.68</c:v>
                </c:pt>
                <c:pt idx="11537">
                  <c:v>57.684999999999995</c:v>
                </c:pt>
                <c:pt idx="11538">
                  <c:v>57.690000000000005</c:v>
                </c:pt>
                <c:pt idx="11539">
                  <c:v>57.695</c:v>
                </c:pt>
                <c:pt idx="11540">
                  <c:v>57.7</c:v>
                </c:pt>
                <c:pt idx="11541">
                  <c:v>57.705000000000005</c:v>
                </c:pt>
                <c:pt idx="11542">
                  <c:v>57.71</c:v>
                </c:pt>
                <c:pt idx="11543">
                  <c:v>57.715000000000003</c:v>
                </c:pt>
                <c:pt idx="11544">
                  <c:v>57.72</c:v>
                </c:pt>
                <c:pt idx="11545">
                  <c:v>57.725000000000001</c:v>
                </c:pt>
                <c:pt idx="11546">
                  <c:v>57.730000000000004</c:v>
                </c:pt>
                <c:pt idx="11547">
                  <c:v>57.734999999999999</c:v>
                </c:pt>
                <c:pt idx="11548">
                  <c:v>57.74</c:v>
                </c:pt>
                <c:pt idx="11549">
                  <c:v>57.744999999999997</c:v>
                </c:pt>
                <c:pt idx="11550">
                  <c:v>57.75</c:v>
                </c:pt>
                <c:pt idx="11551">
                  <c:v>57.755000000000003</c:v>
                </c:pt>
                <c:pt idx="11552">
                  <c:v>57.76</c:v>
                </c:pt>
                <c:pt idx="11553">
                  <c:v>57.765000000000001</c:v>
                </c:pt>
                <c:pt idx="11554">
                  <c:v>57.769999999999996</c:v>
                </c:pt>
                <c:pt idx="11555">
                  <c:v>57.774999999999999</c:v>
                </c:pt>
                <c:pt idx="11556">
                  <c:v>57.78</c:v>
                </c:pt>
                <c:pt idx="11557">
                  <c:v>57.784999999999997</c:v>
                </c:pt>
                <c:pt idx="11558">
                  <c:v>57.79</c:v>
                </c:pt>
                <c:pt idx="11559">
                  <c:v>57.794999999999995</c:v>
                </c:pt>
                <c:pt idx="11560">
                  <c:v>57.8</c:v>
                </c:pt>
                <c:pt idx="11561">
                  <c:v>57.805</c:v>
                </c:pt>
                <c:pt idx="11562">
                  <c:v>57.809999999999995</c:v>
                </c:pt>
                <c:pt idx="11563">
                  <c:v>57.815000000000005</c:v>
                </c:pt>
                <c:pt idx="11564">
                  <c:v>57.82</c:v>
                </c:pt>
                <c:pt idx="11565">
                  <c:v>57.825000000000003</c:v>
                </c:pt>
                <c:pt idx="11566">
                  <c:v>57.830000000000005</c:v>
                </c:pt>
                <c:pt idx="11567">
                  <c:v>57.835000000000001</c:v>
                </c:pt>
                <c:pt idx="11568">
                  <c:v>57.84</c:v>
                </c:pt>
                <c:pt idx="11569">
                  <c:v>57.844999999999999</c:v>
                </c:pt>
                <c:pt idx="11570">
                  <c:v>57.85</c:v>
                </c:pt>
                <c:pt idx="11571">
                  <c:v>57.855000000000004</c:v>
                </c:pt>
                <c:pt idx="11572">
                  <c:v>57.86</c:v>
                </c:pt>
                <c:pt idx="11573">
                  <c:v>57.865000000000002</c:v>
                </c:pt>
                <c:pt idx="11574">
                  <c:v>57.87</c:v>
                </c:pt>
                <c:pt idx="11575">
                  <c:v>57.875</c:v>
                </c:pt>
                <c:pt idx="11576">
                  <c:v>57.88</c:v>
                </c:pt>
                <c:pt idx="11577">
                  <c:v>57.884999999999998</c:v>
                </c:pt>
                <c:pt idx="11578">
                  <c:v>57.89</c:v>
                </c:pt>
                <c:pt idx="11579">
                  <c:v>57.894999999999996</c:v>
                </c:pt>
                <c:pt idx="11580">
                  <c:v>57.9</c:v>
                </c:pt>
                <c:pt idx="11581">
                  <c:v>57.905000000000001</c:v>
                </c:pt>
                <c:pt idx="11582">
                  <c:v>57.91</c:v>
                </c:pt>
                <c:pt idx="11583">
                  <c:v>57.914999999999999</c:v>
                </c:pt>
                <c:pt idx="11584">
                  <c:v>57.919999999999995</c:v>
                </c:pt>
                <c:pt idx="11585">
                  <c:v>57.924999999999997</c:v>
                </c:pt>
                <c:pt idx="11586">
                  <c:v>57.93</c:v>
                </c:pt>
                <c:pt idx="11587">
                  <c:v>57.934999999999995</c:v>
                </c:pt>
                <c:pt idx="11588">
                  <c:v>57.940000000000005</c:v>
                </c:pt>
                <c:pt idx="11589">
                  <c:v>57.945</c:v>
                </c:pt>
                <c:pt idx="11590">
                  <c:v>57.95</c:v>
                </c:pt>
                <c:pt idx="11591">
                  <c:v>57.955000000000005</c:v>
                </c:pt>
                <c:pt idx="11592">
                  <c:v>57.96</c:v>
                </c:pt>
                <c:pt idx="11593">
                  <c:v>57.965000000000003</c:v>
                </c:pt>
                <c:pt idx="11594">
                  <c:v>57.97</c:v>
                </c:pt>
                <c:pt idx="11595">
                  <c:v>57.975000000000001</c:v>
                </c:pt>
                <c:pt idx="11596">
                  <c:v>57.980000000000004</c:v>
                </c:pt>
                <c:pt idx="11597">
                  <c:v>57.984999999999999</c:v>
                </c:pt>
                <c:pt idx="11598">
                  <c:v>57.99</c:v>
                </c:pt>
                <c:pt idx="11599">
                  <c:v>57.994999999999997</c:v>
                </c:pt>
                <c:pt idx="11600">
                  <c:v>58</c:v>
                </c:pt>
                <c:pt idx="11601">
                  <c:v>58.005000000000003</c:v>
                </c:pt>
                <c:pt idx="11602">
                  <c:v>58.01</c:v>
                </c:pt>
                <c:pt idx="11603">
                  <c:v>58.015000000000001</c:v>
                </c:pt>
                <c:pt idx="11604">
                  <c:v>58.019999999999996</c:v>
                </c:pt>
                <c:pt idx="11605">
                  <c:v>58.024999999999999</c:v>
                </c:pt>
                <c:pt idx="11606">
                  <c:v>58.03</c:v>
                </c:pt>
                <c:pt idx="11607">
                  <c:v>58.034999999999997</c:v>
                </c:pt>
                <c:pt idx="11608">
                  <c:v>58.04</c:v>
                </c:pt>
                <c:pt idx="11609">
                  <c:v>58.044999999999995</c:v>
                </c:pt>
                <c:pt idx="11610">
                  <c:v>58.05</c:v>
                </c:pt>
                <c:pt idx="11611">
                  <c:v>58.055</c:v>
                </c:pt>
                <c:pt idx="11612">
                  <c:v>58.059999999999995</c:v>
                </c:pt>
                <c:pt idx="11613">
                  <c:v>58.065000000000005</c:v>
                </c:pt>
                <c:pt idx="11614">
                  <c:v>58.07</c:v>
                </c:pt>
                <c:pt idx="11615">
                  <c:v>58.075000000000003</c:v>
                </c:pt>
                <c:pt idx="11616">
                  <c:v>58.080000000000005</c:v>
                </c:pt>
                <c:pt idx="11617">
                  <c:v>58.085000000000001</c:v>
                </c:pt>
                <c:pt idx="11618">
                  <c:v>58.09</c:v>
                </c:pt>
                <c:pt idx="11619">
                  <c:v>58.094999999999999</c:v>
                </c:pt>
                <c:pt idx="11620">
                  <c:v>58.1</c:v>
                </c:pt>
                <c:pt idx="11621">
                  <c:v>58.105000000000004</c:v>
                </c:pt>
                <c:pt idx="11622">
                  <c:v>58.11</c:v>
                </c:pt>
                <c:pt idx="11623">
                  <c:v>58.115000000000002</c:v>
                </c:pt>
                <c:pt idx="11624">
                  <c:v>58.12</c:v>
                </c:pt>
                <c:pt idx="11625">
                  <c:v>58.125</c:v>
                </c:pt>
                <c:pt idx="11626">
                  <c:v>58.13</c:v>
                </c:pt>
                <c:pt idx="11627">
                  <c:v>58.134999999999998</c:v>
                </c:pt>
                <c:pt idx="11628">
                  <c:v>58.14</c:v>
                </c:pt>
                <c:pt idx="11629">
                  <c:v>58.144999999999996</c:v>
                </c:pt>
                <c:pt idx="11630">
                  <c:v>58.15</c:v>
                </c:pt>
                <c:pt idx="11631">
                  <c:v>58.155000000000001</c:v>
                </c:pt>
                <c:pt idx="11632">
                  <c:v>58.16</c:v>
                </c:pt>
                <c:pt idx="11633">
                  <c:v>58.164999999999999</c:v>
                </c:pt>
                <c:pt idx="11634">
                  <c:v>58.169999999999995</c:v>
                </c:pt>
                <c:pt idx="11635">
                  <c:v>58.174999999999997</c:v>
                </c:pt>
                <c:pt idx="11636">
                  <c:v>58.18</c:v>
                </c:pt>
                <c:pt idx="11637">
                  <c:v>58.184999999999995</c:v>
                </c:pt>
                <c:pt idx="11638">
                  <c:v>58.190000000000005</c:v>
                </c:pt>
                <c:pt idx="11639">
                  <c:v>58.195</c:v>
                </c:pt>
                <c:pt idx="11640">
                  <c:v>58.2</c:v>
                </c:pt>
                <c:pt idx="11641">
                  <c:v>58.205000000000005</c:v>
                </c:pt>
                <c:pt idx="11642">
                  <c:v>58.21</c:v>
                </c:pt>
                <c:pt idx="11643">
                  <c:v>58.215000000000003</c:v>
                </c:pt>
                <c:pt idx="11644">
                  <c:v>58.22</c:v>
                </c:pt>
                <c:pt idx="11645">
                  <c:v>58.225000000000001</c:v>
                </c:pt>
                <c:pt idx="11646">
                  <c:v>58.230000000000004</c:v>
                </c:pt>
                <c:pt idx="11647">
                  <c:v>58.234999999999999</c:v>
                </c:pt>
                <c:pt idx="11648">
                  <c:v>58.24</c:v>
                </c:pt>
                <c:pt idx="11649">
                  <c:v>58.244999999999997</c:v>
                </c:pt>
                <c:pt idx="11650">
                  <c:v>58.25</c:v>
                </c:pt>
                <c:pt idx="11651">
                  <c:v>58.255000000000003</c:v>
                </c:pt>
                <c:pt idx="11652">
                  <c:v>58.26</c:v>
                </c:pt>
                <c:pt idx="11653">
                  <c:v>58.265000000000001</c:v>
                </c:pt>
                <c:pt idx="11654">
                  <c:v>58.269999999999996</c:v>
                </c:pt>
                <c:pt idx="11655">
                  <c:v>58.274999999999999</c:v>
                </c:pt>
                <c:pt idx="11656">
                  <c:v>58.28</c:v>
                </c:pt>
                <c:pt idx="11657">
                  <c:v>58.284999999999997</c:v>
                </c:pt>
                <c:pt idx="11658">
                  <c:v>58.29</c:v>
                </c:pt>
                <c:pt idx="11659">
                  <c:v>58.294999999999995</c:v>
                </c:pt>
                <c:pt idx="11660">
                  <c:v>58.3</c:v>
                </c:pt>
                <c:pt idx="11661">
                  <c:v>58.305</c:v>
                </c:pt>
                <c:pt idx="11662">
                  <c:v>58.309999999999995</c:v>
                </c:pt>
                <c:pt idx="11663">
                  <c:v>58.315000000000005</c:v>
                </c:pt>
                <c:pt idx="11664">
                  <c:v>58.32</c:v>
                </c:pt>
                <c:pt idx="11665">
                  <c:v>58.325000000000003</c:v>
                </c:pt>
                <c:pt idx="11666">
                  <c:v>58.330000000000005</c:v>
                </c:pt>
                <c:pt idx="11667">
                  <c:v>58.335000000000001</c:v>
                </c:pt>
                <c:pt idx="11668">
                  <c:v>58.34</c:v>
                </c:pt>
                <c:pt idx="11669">
                  <c:v>58.344999999999999</c:v>
                </c:pt>
                <c:pt idx="11670">
                  <c:v>58.35</c:v>
                </c:pt>
                <c:pt idx="11671">
                  <c:v>58.355000000000004</c:v>
                </c:pt>
                <c:pt idx="11672">
                  <c:v>58.36</c:v>
                </c:pt>
                <c:pt idx="11673">
                  <c:v>58.365000000000002</c:v>
                </c:pt>
                <c:pt idx="11674">
                  <c:v>58.37</c:v>
                </c:pt>
                <c:pt idx="11675">
                  <c:v>58.375</c:v>
                </c:pt>
                <c:pt idx="11676">
                  <c:v>58.38</c:v>
                </c:pt>
                <c:pt idx="11677">
                  <c:v>58.384999999999998</c:v>
                </c:pt>
                <c:pt idx="11678">
                  <c:v>58.39</c:v>
                </c:pt>
                <c:pt idx="11679">
                  <c:v>58.394999999999996</c:v>
                </c:pt>
                <c:pt idx="11680">
                  <c:v>58.4</c:v>
                </c:pt>
                <c:pt idx="11681">
                  <c:v>58.405000000000001</c:v>
                </c:pt>
                <c:pt idx="11682">
                  <c:v>58.41</c:v>
                </c:pt>
                <c:pt idx="11683">
                  <c:v>58.414999999999999</c:v>
                </c:pt>
                <c:pt idx="11684">
                  <c:v>58.419999999999995</c:v>
                </c:pt>
                <c:pt idx="11685">
                  <c:v>58.424999999999997</c:v>
                </c:pt>
                <c:pt idx="11686">
                  <c:v>58.43</c:v>
                </c:pt>
                <c:pt idx="11687">
                  <c:v>58.434999999999995</c:v>
                </c:pt>
                <c:pt idx="11688">
                  <c:v>58.440000000000005</c:v>
                </c:pt>
                <c:pt idx="11689">
                  <c:v>58.445</c:v>
                </c:pt>
                <c:pt idx="11690">
                  <c:v>58.45</c:v>
                </c:pt>
                <c:pt idx="11691">
                  <c:v>58.455000000000005</c:v>
                </c:pt>
                <c:pt idx="11692">
                  <c:v>58.46</c:v>
                </c:pt>
                <c:pt idx="11693">
                  <c:v>58.465000000000003</c:v>
                </c:pt>
                <c:pt idx="11694">
                  <c:v>58.47</c:v>
                </c:pt>
                <c:pt idx="11695">
                  <c:v>58.475000000000001</c:v>
                </c:pt>
                <c:pt idx="11696">
                  <c:v>58.480000000000004</c:v>
                </c:pt>
                <c:pt idx="11697">
                  <c:v>58.484999999999999</c:v>
                </c:pt>
                <c:pt idx="11698">
                  <c:v>58.49</c:v>
                </c:pt>
                <c:pt idx="11699">
                  <c:v>58.494999999999997</c:v>
                </c:pt>
                <c:pt idx="11700">
                  <c:v>58.5</c:v>
                </c:pt>
                <c:pt idx="11701">
                  <c:v>58.505000000000003</c:v>
                </c:pt>
                <c:pt idx="11702">
                  <c:v>58.51</c:v>
                </c:pt>
                <c:pt idx="11703">
                  <c:v>58.515000000000001</c:v>
                </c:pt>
                <c:pt idx="11704">
                  <c:v>58.519999999999996</c:v>
                </c:pt>
                <c:pt idx="11705">
                  <c:v>58.524999999999999</c:v>
                </c:pt>
                <c:pt idx="11706">
                  <c:v>58.53</c:v>
                </c:pt>
                <c:pt idx="11707">
                  <c:v>58.534999999999997</c:v>
                </c:pt>
                <c:pt idx="11708">
                  <c:v>58.54</c:v>
                </c:pt>
                <c:pt idx="11709">
                  <c:v>58.544999999999995</c:v>
                </c:pt>
                <c:pt idx="11710">
                  <c:v>58.55</c:v>
                </c:pt>
                <c:pt idx="11711">
                  <c:v>58.555</c:v>
                </c:pt>
                <c:pt idx="11712">
                  <c:v>58.559999999999995</c:v>
                </c:pt>
                <c:pt idx="11713">
                  <c:v>58.565000000000005</c:v>
                </c:pt>
                <c:pt idx="11714">
                  <c:v>58.57</c:v>
                </c:pt>
                <c:pt idx="11715">
                  <c:v>58.575000000000003</c:v>
                </c:pt>
                <c:pt idx="11716">
                  <c:v>58.580000000000005</c:v>
                </c:pt>
                <c:pt idx="11717">
                  <c:v>58.585000000000001</c:v>
                </c:pt>
                <c:pt idx="11718">
                  <c:v>58.59</c:v>
                </c:pt>
                <c:pt idx="11719">
                  <c:v>58.594999999999999</c:v>
                </c:pt>
                <c:pt idx="11720">
                  <c:v>58.6</c:v>
                </c:pt>
                <c:pt idx="11721">
                  <c:v>58.605000000000004</c:v>
                </c:pt>
                <c:pt idx="11722">
                  <c:v>58.61</c:v>
                </c:pt>
                <c:pt idx="11723">
                  <c:v>58.615000000000002</c:v>
                </c:pt>
                <c:pt idx="11724">
                  <c:v>58.62</c:v>
                </c:pt>
                <c:pt idx="11725">
                  <c:v>58.625</c:v>
                </c:pt>
                <c:pt idx="11726">
                  <c:v>58.63</c:v>
                </c:pt>
                <c:pt idx="11727">
                  <c:v>58.634999999999998</c:v>
                </c:pt>
                <c:pt idx="11728">
                  <c:v>58.64</c:v>
                </c:pt>
                <c:pt idx="11729">
                  <c:v>58.644999999999996</c:v>
                </c:pt>
                <c:pt idx="11730">
                  <c:v>58.65</c:v>
                </c:pt>
                <c:pt idx="11731">
                  <c:v>58.655000000000001</c:v>
                </c:pt>
                <c:pt idx="11732">
                  <c:v>58.66</c:v>
                </c:pt>
                <c:pt idx="11733">
                  <c:v>58.664999999999999</c:v>
                </c:pt>
                <c:pt idx="11734">
                  <c:v>58.669999999999995</c:v>
                </c:pt>
                <c:pt idx="11735">
                  <c:v>58.674999999999997</c:v>
                </c:pt>
                <c:pt idx="11736">
                  <c:v>58.68</c:v>
                </c:pt>
                <c:pt idx="11737">
                  <c:v>58.684999999999995</c:v>
                </c:pt>
                <c:pt idx="11738">
                  <c:v>58.690000000000005</c:v>
                </c:pt>
                <c:pt idx="11739">
                  <c:v>58.695</c:v>
                </c:pt>
                <c:pt idx="11740">
                  <c:v>58.7</c:v>
                </c:pt>
                <c:pt idx="11741">
                  <c:v>58.705000000000005</c:v>
                </c:pt>
                <c:pt idx="11742">
                  <c:v>58.71</c:v>
                </c:pt>
                <c:pt idx="11743">
                  <c:v>58.715000000000003</c:v>
                </c:pt>
                <c:pt idx="11744">
                  <c:v>58.72</c:v>
                </c:pt>
                <c:pt idx="11745">
                  <c:v>58.725000000000001</c:v>
                </c:pt>
                <c:pt idx="11746">
                  <c:v>58.730000000000004</c:v>
                </c:pt>
                <c:pt idx="11747">
                  <c:v>58.734999999999999</c:v>
                </c:pt>
                <c:pt idx="11748">
                  <c:v>58.74</c:v>
                </c:pt>
                <c:pt idx="11749">
                  <c:v>58.744999999999997</c:v>
                </c:pt>
                <c:pt idx="11750">
                  <c:v>58.75</c:v>
                </c:pt>
                <c:pt idx="11751">
                  <c:v>58.755000000000003</c:v>
                </c:pt>
                <c:pt idx="11752">
                  <c:v>58.76</c:v>
                </c:pt>
                <c:pt idx="11753">
                  <c:v>58.765000000000001</c:v>
                </c:pt>
                <c:pt idx="11754">
                  <c:v>58.769999999999996</c:v>
                </c:pt>
                <c:pt idx="11755">
                  <c:v>58.774999999999999</c:v>
                </c:pt>
                <c:pt idx="11756">
                  <c:v>58.78</c:v>
                </c:pt>
                <c:pt idx="11757">
                  <c:v>58.784999999999997</c:v>
                </c:pt>
                <c:pt idx="11758">
                  <c:v>58.79</c:v>
                </c:pt>
                <c:pt idx="11759">
                  <c:v>58.794999999999995</c:v>
                </c:pt>
                <c:pt idx="11760">
                  <c:v>58.8</c:v>
                </c:pt>
                <c:pt idx="11761">
                  <c:v>58.805</c:v>
                </c:pt>
                <c:pt idx="11762">
                  <c:v>58.809999999999995</c:v>
                </c:pt>
                <c:pt idx="11763">
                  <c:v>58.815000000000005</c:v>
                </c:pt>
                <c:pt idx="11764">
                  <c:v>58.82</c:v>
                </c:pt>
                <c:pt idx="11765">
                  <c:v>58.825000000000003</c:v>
                </c:pt>
                <c:pt idx="11766">
                  <c:v>58.830000000000005</c:v>
                </c:pt>
                <c:pt idx="11767">
                  <c:v>58.835000000000001</c:v>
                </c:pt>
                <c:pt idx="11768">
                  <c:v>58.84</c:v>
                </c:pt>
                <c:pt idx="11769">
                  <c:v>58.844999999999999</c:v>
                </c:pt>
                <c:pt idx="11770">
                  <c:v>58.85</c:v>
                </c:pt>
                <c:pt idx="11771">
                  <c:v>58.855000000000004</c:v>
                </c:pt>
                <c:pt idx="11772">
                  <c:v>58.86</c:v>
                </c:pt>
                <c:pt idx="11773">
                  <c:v>58.865000000000002</c:v>
                </c:pt>
                <c:pt idx="11774">
                  <c:v>58.87</c:v>
                </c:pt>
                <c:pt idx="11775">
                  <c:v>58.875</c:v>
                </c:pt>
                <c:pt idx="11776">
                  <c:v>58.88</c:v>
                </c:pt>
                <c:pt idx="11777">
                  <c:v>58.884999999999998</c:v>
                </c:pt>
                <c:pt idx="11778">
                  <c:v>58.89</c:v>
                </c:pt>
                <c:pt idx="11779">
                  <c:v>58.894999999999996</c:v>
                </c:pt>
                <c:pt idx="11780">
                  <c:v>58.9</c:v>
                </c:pt>
                <c:pt idx="11781">
                  <c:v>58.905000000000001</c:v>
                </c:pt>
                <c:pt idx="11782">
                  <c:v>58.91</c:v>
                </c:pt>
                <c:pt idx="11783">
                  <c:v>58.914999999999999</c:v>
                </c:pt>
                <c:pt idx="11784">
                  <c:v>58.919999999999995</c:v>
                </c:pt>
                <c:pt idx="11785">
                  <c:v>58.924999999999997</c:v>
                </c:pt>
                <c:pt idx="11786">
                  <c:v>58.93</c:v>
                </c:pt>
                <c:pt idx="11787">
                  <c:v>58.934999999999995</c:v>
                </c:pt>
                <c:pt idx="11788">
                  <c:v>58.940000000000005</c:v>
                </c:pt>
                <c:pt idx="11789">
                  <c:v>58.945</c:v>
                </c:pt>
                <c:pt idx="11790">
                  <c:v>58.95</c:v>
                </c:pt>
                <c:pt idx="11791">
                  <c:v>58.955000000000005</c:v>
                </c:pt>
                <c:pt idx="11792">
                  <c:v>58.96</c:v>
                </c:pt>
                <c:pt idx="11793">
                  <c:v>58.965000000000003</c:v>
                </c:pt>
                <c:pt idx="11794">
                  <c:v>58.97</c:v>
                </c:pt>
                <c:pt idx="11795">
                  <c:v>58.975000000000001</c:v>
                </c:pt>
                <c:pt idx="11796">
                  <c:v>58.980000000000004</c:v>
                </c:pt>
                <c:pt idx="11797">
                  <c:v>58.984999999999999</c:v>
                </c:pt>
                <c:pt idx="11798">
                  <c:v>58.99</c:v>
                </c:pt>
                <c:pt idx="11799">
                  <c:v>58.994999999999997</c:v>
                </c:pt>
                <c:pt idx="11800">
                  <c:v>59</c:v>
                </c:pt>
                <c:pt idx="11801">
                  <c:v>59.005000000000003</c:v>
                </c:pt>
                <c:pt idx="11802">
                  <c:v>59.01</c:v>
                </c:pt>
                <c:pt idx="11803">
                  <c:v>59.015000000000001</c:v>
                </c:pt>
                <c:pt idx="11804">
                  <c:v>59.019999999999996</c:v>
                </c:pt>
                <c:pt idx="11805">
                  <c:v>59.024999999999999</c:v>
                </c:pt>
                <c:pt idx="11806">
                  <c:v>59.03</c:v>
                </c:pt>
                <c:pt idx="11807">
                  <c:v>59.034999999999997</c:v>
                </c:pt>
                <c:pt idx="11808">
                  <c:v>59.04</c:v>
                </c:pt>
                <c:pt idx="11809">
                  <c:v>59.044999999999995</c:v>
                </c:pt>
                <c:pt idx="11810">
                  <c:v>59.05</c:v>
                </c:pt>
                <c:pt idx="11811">
                  <c:v>59.055</c:v>
                </c:pt>
                <c:pt idx="11812">
                  <c:v>59.059999999999995</c:v>
                </c:pt>
                <c:pt idx="11813">
                  <c:v>59.065000000000005</c:v>
                </c:pt>
                <c:pt idx="11814">
                  <c:v>59.07</c:v>
                </c:pt>
                <c:pt idx="11815">
                  <c:v>59.075000000000003</c:v>
                </c:pt>
                <c:pt idx="11816">
                  <c:v>59.080000000000005</c:v>
                </c:pt>
                <c:pt idx="11817">
                  <c:v>59.085000000000001</c:v>
                </c:pt>
                <c:pt idx="11818">
                  <c:v>59.09</c:v>
                </c:pt>
                <c:pt idx="11819">
                  <c:v>59.094999999999999</c:v>
                </c:pt>
                <c:pt idx="11820">
                  <c:v>59.1</c:v>
                </c:pt>
                <c:pt idx="11821">
                  <c:v>59.105000000000004</c:v>
                </c:pt>
                <c:pt idx="11822">
                  <c:v>59.11</c:v>
                </c:pt>
                <c:pt idx="11823">
                  <c:v>59.115000000000002</c:v>
                </c:pt>
                <c:pt idx="11824">
                  <c:v>59.12</c:v>
                </c:pt>
                <c:pt idx="11825">
                  <c:v>59.125</c:v>
                </c:pt>
                <c:pt idx="11826">
                  <c:v>59.13</c:v>
                </c:pt>
                <c:pt idx="11827">
                  <c:v>59.134999999999998</c:v>
                </c:pt>
                <c:pt idx="11828">
                  <c:v>59.14</c:v>
                </c:pt>
                <c:pt idx="11829">
                  <c:v>59.144999999999996</c:v>
                </c:pt>
                <c:pt idx="11830">
                  <c:v>59.15</c:v>
                </c:pt>
                <c:pt idx="11831">
                  <c:v>59.155000000000001</c:v>
                </c:pt>
                <c:pt idx="11832">
                  <c:v>59.16</c:v>
                </c:pt>
                <c:pt idx="11833">
                  <c:v>59.164999999999999</c:v>
                </c:pt>
                <c:pt idx="11834">
                  <c:v>59.169999999999995</c:v>
                </c:pt>
                <c:pt idx="11835">
                  <c:v>59.174999999999997</c:v>
                </c:pt>
                <c:pt idx="11836">
                  <c:v>59.18</c:v>
                </c:pt>
                <c:pt idx="11837">
                  <c:v>59.184999999999995</c:v>
                </c:pt>
                <c:pt idx="11838">
                  <c:v>59.190000000000005</c:v>
                </c:pt>
                <c:pt idx="11839">
                  <c:v>59.195</c:v>
                </c:pt>
                <c:pt idx="11840">
                  <c:v>59.2</c:v>
                </c:pt>
                <c:pt idx="11841">
                  <c:v>59.205000000000005</c:v>
                </c:pt>
                <c:pt idx="11842">
                  <c:v>59.21</c:v>
                </c:pt>
                <c:pt idx="11843">
                  <c:v>59.215000000000003</c:v>
                </c:pt>
                <c:pt idx="11844">
                  <c:v>59.22</c:v>
                </c:pt>
                <c:pt idx="11845">
                  <c:v>59.225000000000001</c:v>
                </c:pt>
                <c:pt idx="11846">
                  <c:v>59.230000000000004</c:v>
                </c:pt>
                <c:pt idx="11847">
                  <c:v>59.234999999999999</c:v>
                </c:pt>
                <c:pt idx="11848">
                  <c:v>59.24</c:v>
                </c:pt>
                <c:pt idx="11849">
                  <c:v>59.244999999999997</c:v>
                </c:pt>
                <c:pt idx="11850">
                  <c:v>59.25</c:v>
                </c:pt>
                <c:pt idx="11851">
                  <c:v>59.255000000000003</c:v>
                </c:pt>
                <c:pt idx="11852">
                  <c:v>59.26</c:v>
                </c:pt>
                <c:pt idx="11853">
                  <c:v>59.265000000000001</c:v>
                </c:pt>
                <c:pt idx="11854">
                  <c:v>59.269999999999996</c:v>
                </c:pt>
                <c:pt idx="11855">
                  <c:v>59.274999999999999</c:v>
                </c:pt>
                <c:pt idx="11856">
                  <c:v>59.28</c:v>
                </c:pt>
                <c:pt idx="11857">
                  <c:v>59.284999999999997</c:v>
                </c:pt>
                <c:pt idx="11858">
                  <c:v>59.29</c:v>
                </c:pt>
                <c:pt idx="11859">
                  <c:v>59.294999999999995</c:v>
                </c:pt>
                <c:pt idx="11860">
                  <c:v>59.3</c:v>
                </c:pt>
                <c:pt idx="11861">
                  <c:v>59.305</c:v>
                </c:pt>
                <c:pt idx="11862">
                  <c:v>59.309999999999995</c:v>
                </c:pt>
                <c:pt idx="11863">
                  <c:v>59.315000000000005</c:v>
                </c:pt>
                <c:pt idx="11864">
                  <c:v>59.32</c:v>
                </c:pt>
                <c:pt idx="11865">
                  <c:v>59.325000000000003</c:v>
                </c:pt>
                <c:pt idx="11866">
                  <c:v>59.330000000000005</c:v>
                </c:pt>
                <c:pt idx="11867">
                  <c:v>59.335000000000001</c:v>
                </c:pt>
                <c:pt idx="11868">
                  <c:v>59.34</c:v>
                </c:pt>
                <c:pt idx="11869">
                  <c:v>59.344999999999999</c:v>
                </c:pt>
                <c:pt idx="11870">
                  <c:v>59.35</c:v>
                </c:pt>
                <c:pt idx="11871">
                  <c:v>59.355000000000004</c:v>
                </c:pt>
                <c:pt idx="11872">
                  <c:v>59.36</c:v>
                </c:pt>
                <c:pt idx="11873">
                  <c:v>59.365000000000002</c:v>
                </c:pt>
                <c:pt idx="11874">
                  <c:v>59.37</c:v>
                </c:pt>
                <c:pt idx="11875">
                  <c:v>59.375</c:v>
                </c:pt>
                <c:pt idx="11876">
                  <c:v>59.38</c:v>
                </c:pt>
                <c:pt idx="11877">
                  <c:v>59.384999999999998</c:v>
                </c:pt>
                <c:pt idx="11878">
                  <c:v>59.39</c:v>
                </c:pt>
                <c:pt idx="11879">
                  <c:v>59.394999999999996</c:v>
                </c:pt>
                <c:pt idx="11880">
                  <c:v>59.4</c:v>
                </c:pt>
                <c:pt idx="11881">
                  <c:v>59.405000000000001</c:v>
                </c:pt>
                <c:pt idx="11882">
                  <c:v>59.41</c:v>
                </c:pt>
                <c:pt idx="11883">
                  <c:v>59.414999999999999</c:v>
                </c:pt>
                <c:pt idx="11884">
                  <c:v>59.419999999999995</c:v>
                </c:pt>
                <c:pt idx="11885">
                  <c:v>59.424999999999997</c:v>
                </c:pt>
                <c:pt idx="11886">
                  <c:v>59.43</c:v>
                </c:pt>
                <c:pt idx="11887">
                  <c:v>59.434999999999995</c:v>
                </c:pt>
                <c:pt idx="11888">
                  <c:v>59.440000000000005</c:v>
                </c:pt>
                <c:pt idx="11889">
                  <c:v>59.445</c:v>
                </c:pt>
                <c:pt idx="11890">
                  <c:v>59.45</c:v>
                </c:pt>
                <c:pt idx="11891">
                  <c:v>59.455000000000005</c:v>
                </c:pt>
                <c:pt idx="11892">
                  <c:v>59.46</c:v>
                </c:pt>
                <c:pt idx="11893">
                  <c:v>59.465000000000003</c:v>
                </c:pt>
                <c:pt idx="11894">
                  <c:v>59.47</c:v>
                </c:pt>
                <c:pt idx="11895">
                  <c:v>59.475000000000001</c:v>
                </c:pt>
                <c:pt idx="11896">
                  <c:v>59.480000000000004</c:v>
                </c:pt>
                <c:pt idx="11897">
                  <c:v>59.484999999999999</c:v>
                </c:pt>
                <c:pt idx="11898">
                  <c:v>59.49</c:v>
                </c:pt>
                <c:pt idx="11899">
                  <c:v>59.494999999999997</c:v>
                </c:pt>
                <c:pt idx="11900">
                  <c:v>59.5</c:v>
                </c:pt>
                <c:pt idx="11901">
                  <c:v>59.505000000000003</c:v>
                </c:pt>
                <c:pt idx="11902">
                  <c:v>59.51</c:v>
                </c:pt>
                <c:pt idx="11903">
                  <c:v>59.515000000000001</c:v>
                </c:pt>
                <c:pt idx="11904">
                  <c:v>59.519999999999996</c:v>
                </c:pt>
                <c:pt idx="11905">
                  <c:v>59.524999999999999</c:v>
                </c:pt>
                <c:pt idx="11906">
                  <c:v>59.53</c:v>
                </c:pt>
                <c:pt idx="11907">
                  <c:v>59.534999999999997</c:v>
                </c:pt>
                <c:pt idx="11908">
                  <c:v>59.54</c:v>
                </c:pt>
                <c:pt idx="11909">
                  <c:v>59.544999999999995</c:v>
                </c:pt>
                <c:pt idx="11910">
                  <c:v>59.55</c:v>
                </c:pt>
                <c:pt idx="11911">
                  <c:v>59.555</c:v>
                </c:pt>
                <c:pt idx="11912">
                  <c:v>59.559999999999995</c:v>
                </c:pt>
                <c:pt idx="11913">
                  <c:v>59.565000000000005</c:v>
                </c:pt>
                <c:pt idx="11914">
                  <c:v>59.57</c:v>
                </c:pt>
                <c:pt idx="11915">
                  <c:v>59.575000000000003</c:v>
                </c:pt>
                <c:pt idx="11916">
                  <c:v>59.580000000000005</c:v>
                </c:pt>
                <c:pt idx="11917">
                  <c:v>59.585000000000001</c:v>
                </c:pt>
                <c:pt idx="11918">
                  <c:v>59.59</c:v>
                </c:pt>
                <c:pt idx="11919">
                  <c:v>59.594999999999999</c:v>
                </c:pt>
                <c:pt idx="11920">
                  <c:v>59.6</c:v>
                </c:pt>
                <c:pt idx="11921">
                  <c:v>59.605000000000004</c:v>
                </c:pt>
                <c:pt idx="11922">
                  <c:v>59.61</c:v>
                </c:pt>
                <c:pt idx="11923">
                  <c:v>59.615000000000002</c:v>
                </c:pt>
                <c:pt idx="11924">
                  <c:v>59.62</c:v>
                </c:pt>
                <c:pt idx="11925">
                  <c:v>59.625</c:v>
                </c:pt>
                <c:pt idx="11926">
                  <c:v>59.63</c:v>
                </c:pt>
                <c:pt idx="11927">
                  <c:v>59.634999999999998</c:v>
                </c:pt>
                <c:pt idx="11928">
                  <c:v>59.64</c:v>
                </c:pt>
                <c:pt idx="11929">
                  <c:v>59.644999999999996</c:v>
                </c:pt>
                <c:pt idx="11930">
                  <c:v>59.65</c:v>
                </c:pt>
                <c:pt idx="11931">
                  <c:v>59.655000000000001</c:v>
                </c:pt>
                <c:pt idx="11932">
                  <c:v>59.66</c:v>
                </c:pt>
                <c:pt idx="11933">
                  <c:v>59.664999999999999</c:v>
                </c:pt>
                <c:pt idx="11934">
                  <c:v>59.669999999999995</c:v>
                </c:pt>
                <c:pt idx="11935">
                  <c:v>59.674999999999997</c:v>
                </c:pt>
                <c:pt idx="11936">
                  <c:v>59.68</c:v>
                </c:pt>
                <c:pt idx="11937">
                  <c:v>59.684999999999995</c:v>
                </c:pt>
                <c:pt idx="11938">
                  <c:v>59.690000000000005</c:v>
                </c:pt>
                <c:pt idx="11939">
                  <c:v>59.695</c:v>
                </c:pt>
                <c:pt idx="11940">
                  <c:v>59.7</c:v>
                </c:pt>
                <c:pt idx="11941">
                  <c:v>59.705000000000005</c:v>
                </c:pt>
                <c:pt idx="11942">
                  <c:v>59.71</c:v>
                </c:pt>
                <c:pt idx="11943">
                  <c:v>59.715000000000003</c:v>
                </c:pt>
                <c:pt idx="11944">
                  <c:v>59.72</c:v>
                </c:pt>
                <c:pt idx="11945">
                  <c:v>59.725000000000001</c:v>
                </c:pt>
                <c:pt idx="11946">
                  <c:v>59.730000000000004</c:v>
                </c:pt>
                <c:pt idx="11947">
                  <c:v>59.734999999999999</c:v>
                </c:pt>
                <c:pt idx="11948">
                  <c:v>59.74</c:v>
                </c:pt>
                <c:pt idx="11949">
                  <c:v>59.744999999999997</c:v>
                </c:pt>
                <c:pt idx="11950">
                  <c:v>59.75</c:v>
                </c:pt>
                <c:pt idx="11951">
                  <c:v>59.755000000000003</c:v>
                </c:pt>
                <c:pt idx="11952">
                  <c:v>59.76</c:v>
                </c:pt>
                <c:pt idx="11953">
                  <c:v>59.765000000000001</c:v>
                </c:pt>
                <c:pt idx="11954">
                  <c:v>59.769999999999996</c:v>
                </c:pt>
                <c:pt idx="11955">
                  <c:v>59.774999999999999</c:v>
                </c:pt>
                <c:pt idx="11956">
                  <c:v>59.78</c:v>
                </c:pt>
                <c:pt idx="11957">
                  <c:v>59.784999999999997</c:v>
                </c:pt>
                <c:pt idx="11958">
                  <c:v>59.79</c:v>
                </c:pt>
                <c:pt idx="11959">
                  <c:v>59.794999999999995</c:v>
                </c:pt>
                <c:pt idx="11960">
                  <c:v>59.8</c:v>
                </c:pt>
                <c:pt idx="11961">
                  <c:v>59.805</c:v>
                </c:pt>
                <c:pt idx="11962">
                  <c:v>59.809999999999995</c:v>
                </c:pt>
                <c:pt idx="11963">
                  <c:v>59.815000000000005</c:v>
                </c:pt>
                <c:pt idx="11964">
                  <c:v>59.82</c:v>
                </c:pt>
                <c:pt idx="11965">
                  <c:v>59.825000000000003</c:v>
                </c:pt>
                <c:pt idx="11966">
                  <c:v>59.830000000000005</c:v>
                </c:pt>
                <c:pt idx="11967">
                  <c:v>59.835000000000001</c:v>
                </c:pt>
                <c:pt idx="11968">
                  <c:v>59.84</c:v>
                </c:pt>
                <c:pt idx="11969">
                  <c:v>59.844999999999999</c:v>
                </c:pt>
                <c:pt idx="11970">
                  <c:v>59.85</c:v>
                </c:pt>
                <c:pt idx="11971">
                  <c:v>59.855000000000004</c:v>
                </c:pt>
                <c:pt idx="11972">
                  <c:v>59.86</c:v>
                </c:pt>
                <c:pt idx="11973">
                  <c:v>59.865000000000002</c:v>
                </c:pt>
                <c:pt idx="11974">
                  <c:v>59.87</c:v>
                </c:pt>
                <c:pt idx="11975">
                  <c:v>59.875</c:v>
                </c:pt>
                <c:pt idx="11976">
                  <c:v>59.88</c:v>
                </c:pt>
                <c:pt idx="11977">
                  <c:v>59.884999999999998</c:v>
                </c:pt>
                <c:pt idx="11978">
                  <c:v>59.89</c:v>
                </c:pt>
                <c:pt idx="11979">
                  <c:v>59.894999999999996</c:v>
                </c:pt>
                <c:pt idx="11980">
                  <c:v>59.9</c:v>
                </c:pt>
                <c:pt idx="11981">
                  <c:v>59.905000000000001</c:v>
                </c:pt>
                <c:pt idx="11982">
                  <c:v>59.91</c:v>
                </c:pt>
                <c:pt idx="11983">
                  <c:v>59.914999999999999</c:v>
                </c:pt>
                <c:pt idx="11984">
                  <c:v>59.919999999999995</c:v>
                </c:pt>
                <c:pt idx="11985">
                  <c:v>59.924999999999997</c:v>
                </c:pt>
                <c:pt idx="11986">
                  <c:v>59.93</c:v>
                </c:pt>
                <c:pt idx="11987">
                  <c:v>59.934999999999995</c:v>
                </c:pt>
                <c:pt idx="11988">
                  <c:v>59.940000000000005</c:v>
                </c:pt>
                <c:pt idx="11989">
                  <c:v>59.945</c:v>
                </c:pt>
                <c:pt idx="11990">
                  <c:v>59.95</c:v>
                </c:pt>
                <c:pt idx="11991">
                  <c:v>59.955000000000005</c:v>
                </c:pt>
                <c:pt idx="11992">
                  <c:v>59.96</c:v>
                </c:pt>
                <c:pt idx="11993">
                  <c:v>59.965000000000003</c:v>
                </c:pt>
                <c:pt idx="11994">
                  <c:v>59.97</c:v>
                </c:pt>
                <c:pt idx="11995">
                  <c:v>59.975000000000001</c:v>
                </c:pt>
                <c:pt idx="11996">
                  <c:v>59.980000000000004</c:v>
                </c:pt>
                <c:pt idx="11997">
                  <c:v>59.984999999999999</c:v>
                </c:pt>
                <c:pt idx="11998">
                  <c:v>59.99</c:v>
                </c:pt>
                <c:pt idx="11999">
                  <c:v>59.994999999999997</c:v>
                </c:pt>
                <c:pt idx="12000">
                  <c:v>60</c:v>
                </c:pt>
                <c:pt idx="12001">
                  <c:v>60.005000000000003</c:v>
                </c:pt>
                <c:pt idx="12002">
                  <c:v>60.01</c:v>
                </c:pt>
                <c:pt idx="12003">
                  <c:v>60.015000000000001</c:v>
                </c:pt>
                <c:pt idx="12004">
                  <c:v>60.019999999999996</c:v>
                </c:pt>
                <c:pt idx="12005">
                  <c:v>60.024999999999999</c:v>
                </c:pt>
                <c:pt idx="12006">
                  <c:v>60.03</c:v>
                </c:pt>
                <c:pt idx="12007">
                  <c:v>60.034999999999997</c:v>
                </c:pt>
                <c:pt idx="12008">
                  <c:v>60.04</c:v>
                </c:pt>
                <c:pt idx="12009">
                  <c:v>60.044999999999995</c:v>
                </c:pt>
                <c:pt idx="12010">
                  <c:v>60.05</c:v>
                </c:pt>
                <c:pt idx="12011">
                  <c:v>60.055</c:v>
                </c:pt>
                <c:pt idx="12012">
                  <c:v>60.059999999999995</c:v>
                </c:pt>
                <c:pt idx="12013">
                  <c:v>60.065000000000005</c:v>
                </c:pt>
                <c:pt idx="12014">
                  <c:v>60.07</c:v>
                </c:pt>
                <c:pt idx="12015">
                  <c:v>60.075000000000003</c:v>
                </c:pt>
                <c:pt idx="12016">
                  <c:v>60.080000000000005</c:v>
                </c:pt>
                <c:pt idx="12017">
                  <c:v>60.085000000000001</c:v>
                </c:pt>
                <c:pt idx="12018">
                  <c:v>60.09</c:v>
                </c:pt>
                <c:pt idx="12019">
                  <c:v>60.094999999999999</c:v>
                </c:pt>
                <c:pt idx="12020">
                  <c:v>60.1</c:v>
                </c:pt>
                <c:pt idx="12021">
                  <c:v>60.105000000000004</c:v>
                </c:pt>
                <c:pt idx="12022">
                  <c:v>60.11</c:v>
                </c:pt>
                <c:pt idx="12023">
                  <c:v>60.115000000000002</c:v>
                </c:pt>
                <c:pt idx="12024">
                  <c:v>60.12</c:v>
                </c:pt>
                <c:pt idx="12025">
                  <c:v>60.125</c:v>
                </c:pt>
                <c:pt idx="12026">
                  <c:v>60.13</c:v>
                </c:pt>
                <c:pt idx="12027">
                  <c:v>60.134999999999998</c:v>
                </c:pt>
                <c:pt idx="12028">
                  <c:v>60.14</c:v>
                </c:pt>
                <c:pt idx="12029">
                  <c:v>60.144999999999996</c:v>
                </c:pt>
                <c:pt idx="12030">
                  <c:v>60.15</c:v>
                </c:pt>
                <c:pt idx="12031">
                  <c:v>60.155000000000001</c:v>
                </c:pt>
                <c:pt idx="12032">
                  <c:v>60.16</c:v>
                </c:pt>
                <c:pt idx="12033">
                  <c:v>60.164999999999999</c:v>
                </c:pt>
                <c:pt idx="12034">
                  <c:v>60.169999999999995</c:v>
                </c:pt>
                <c:pt idx="12035">
                  <c:v>60.174999999999997</c:v>
                </c:pt>
                <c:pt idx="12036">
                  <c:v>60.18</c:v>
                </c:pt>
                <c:pt idx="12037">
                  <c:v>60.184999999999995</c:v>
                </c:pt>
                <c:pt idx="12038">
                  <c:v>60.190000000000005</c:v>
                </c:pt>
                <c:pt idx="12039">
                  <c:v>60.195</c:v>
                </c:pt>
                <c:pt idx="12040">
                  <c:v>60.2</c:v>
                </c:pt>
                <c:pt idx="12041">
                  <c:v>60.205000000000005</c:v>
                </c:pt>
                <c:pt idx="12042">
                  <c:v>60.21</c:v>
                </c:pt>
                <c:pt idx="12043">
                  <c:v>60.215000000000003</c:v>
                </c:pt>
                <c:pt idx="12044">
                  <c:v>60.22</c:v>
                </c:pt>
                <c:pt idx="12045">
                  <c:v>60.225000000000001</c:v>
                </c:pt>
                <c:pt idx="12046">
                  <c:v>60.230000000000004</c:v>
                </c:pt>
                <c:pt idx="12047">
                  <c:v>60.234999999999999</c:v>
                </c:pt>
                <c:pt idx="12048">
                  <c:v>60.24</c:v>
                </c:pt>
                <c:pt idx="12049">
                  <c:v>60.244999999999997</c:v>
                </c:pt>
                <c:pt idx="12050">
                  <c:v>60.25</c:v>
                </c:pt>
                <c:pt idx="12051">
                  <c:v>60.255000000000003</c:v>
                </c:pt>
                <c:pt idx="12052">
                  <c:v>60.26</c:v>
                </c:pt>
                <c:pt idx="12053">
                  <c:v>60.265000000000001</c:v>
                </c:pt>
                <c:pt idx="12054">
                  <c:v>60.269999999999996</c:v>
                </c:pt>
                <c:pt idx="12055">
                  <c:v>60.274999999999999</c:v>
                </c:pt>
                <c:pt idx="12056">
                  <c:v>60.28</c:v>
                </c:pt>
                <c:pt idx="12057">
                  <c:v>60.284999999999997</c:v>
                </c:pt>
                <c:pt idx="12058">
                  <c:v>60.29</c:v>
                </c:pt>
                <c:pt idx="12059">
                  <c:v>60.294999999999995</c:v>
                </c:pt>
                <c:pt idx="12060">
                  <c:v>60.3</c:v>
                </c:pt>
                <c:pt idx="12061">
                  <c:v>60.305</c:v>
                </c:pt>
                <c:pt idx="12062">
                  <c:v>60.309999999999995</c:v>
                </c:pt>
                <c:pt idx="12063">
                  <c:v>60.315000000000005</c:v>
                </c:pt>
                <c:pt idx="12064">
                  <c:v>60.32</c:v>
                </c:pt>
                <c:pt idx="12065">
                  <c:v>60.325000000000003</c:v>
                </c:pt>
                <c:pt idx="12066">
                  <c:v>60.330000000000005</c:v>
                </c:pt>
                <c:pt idx="12067">
                  <c:v>60.335000000000001</c:v>
                </c:pt>
                <c:pt idx="12068">
                  <c:v>60.34</c:v>
                </c:pt>
                <c:pt idx="12069">
                  <c:v>60.344999999999999</c:v>
                </c:pt>
                <c:pt idx="12070">
                  <c:v>60.35</c:v>
                </c:pt>
                <c:pt idx="12071">
                  <c:v>60.355000000000004</c:v>
                </c:pt>
                <c:pt idx="12072">
                  <c:v>60.36</c:v>
                </c:pt>
                <c:pt idx="12073">
                  <c:v>60.365000000000002</c:v>
                </c:pt>
                <c:pt idx="12074">
                  <c:v>60.37</c:v>
                </c:pt>
                <c:pt idx="12075">
                  <c:v>60.375</c:v>
                </c:pt>
                <c:pt idx="12076">
                  <c:v>60.38</c:v>
                </c:pt>
                <c:pt idx="12077">
                  <c:v>60.384999999999998</c:v>
                </c:pt>
                <c:pt idx="12078">
                  <c:v>60.39</c:v>
                </c:pt>
                <c:pt idx="12079">
                  <c:v>60.394999999999996</c:v>
                </c:pt>
                <c:pt idx="12080">
                  <c:v>60.4</c:v>
                </c:pt>
                <c:pt idx="12081">
                  <c:v>60.405000000000001</c:v>
                </c:pt>
                <c:pt idx="12082">
                  <c:v>60.41</c:v>
                </c:pt>
                <c:pt idx="12083">
                  <c:v>60.414999999999999</c:v>
                </c:pt>
                <c:pt idx="12084">
                  <c:v>60.419999999999995</c:v>
                </c:pt>
                <c:pt idx="12085">
                  <c:v>60.424999999999997</c:v>
                </c:pt>
                <c:pt idx="12086">
                  <c:v>60.43</c:v>
                </c:pt>
                <c:pt idx="12087">
                  <c:v>60.434999999999995</c:v>
                </c:pt>
                <c:pt idx="12088">
                  <c:v>60.440000000000005</c:v>
                </c:pt>
                <c:pt idx="12089">
                  <c:v>60.445</c:v>
                </c:pt>
                <c:pt idx="12090">
                  <c:v>60.45</c:v>
                </c:pt>
                <c:pt idx="12091">
                  <c:v>60.455000000000005</c:v>
                </c:pt>
                <c:pt idx="12092">
                  <c:v>60.46</c:v>
                </c:pt>
                <c:pt idx="12093">
                  <c:v>60.465000000000003</c:v>
                </c:pt>
                <c:pt idx="12094">
                  <c:v>60.47</c:v>
                </c:pt>
                <c:pt idx="12095">
                  <c:v>60.475000000000001</c:v>
                </c:pt>
                <c:pt idx="12096">
                  <c:v>60.480000000000004</c:v>
                </c:pt>
                <c:pt idx="12097">
                  <c:v>60.484999999999999</c:v>
                </c:pt>
                <c:pt idx="12098">
                  <c:v>60.49</c:v>
                </c:pt>
                <c:pt idx="12099">
                  <c:v>60.494999999999997</c:v>
                </c:pt>
                <c:pt idx="12100">
                  <c:v>60.5</c:v>
                </c:pt>
                <c:pt idx="12101">
                  <c:v>60.505000000000003</c:v>
                </c:pt>
                <c:pt idx="12102">
                  <c:v>60.51</c:v>
                </c:pt>
                <c:pt idx="12103">
                  <c:v>60.515000000000001</c:v>
                </c:pt>
                <c:pt idx="12104">
                  <c:v>60.519999999999996</c:v>
                </c:pt>
                <c:pt idx="12105">
                  <c:v>60.524999999999999</c:v>
                </c:pt>
                <c:pt idx="12106">
                  <c:v>60.53</c:v>
                </c:pt>
                <c:pt idx="12107">
                  <c:v>60.534999999999997</c:v>
                </c:pt>
                <c:pt idx="12108">
                  <c:v>60.54</c:v>
                </c:pt>
                <c:pt idx="12109">
                  <c:v>60.544999999999995</c:v>
                </c:pt>
                <c:pt idx="12110">
                  <c:v>60.55</c:v>
                </c:pt>
                <c:pt idx="12111">
                  <c:v>60.555</c:v>
                </c:pt>
                <c:pt idx="12112">
                  <c:v>60.559999999999995</c:v>
                </c:pt>
                <c:pt idx="12113">
                  <c:v>60.565000000000005</c:v>
                </c:pt>
                <c:pt idx="12114">
                  <c:v>60.57</c:v>
                </c:pt>
                <c:pt idx="12115">
                  <c:v>60.575000000000003</c:v>
                </c:pt>
                <c:pt idx="12116">
                  <c:v>60.580000000000005</c:v>
                </c:pt>
                <c:pt idx="12117">
                  <c:v>60.585000000000001</c:v>
                </c:pt>
                <c:pt idx="12118">
                  <c:v>60.59</c:v>
                </c:pt>
                <c:pt idx="12119">
                  <c:v>60.594999999999999</c:v>
                </c:pt>
                <c:pt idx="12120">
                  <c:v>60.6</c:v>
                </c:pt>
                <c:pt idx="12121">
                  <c:v>60.605000000000004</c:v>
                </c:pt>
                <c:pt idx="12122">
                  <c:v>60.61</c:v>
                </c:pt>
                <c:pt idx="12123">
                  <c:v>60.615000000000002</c:v>
                </c:pt>
                <c:pt idx="12124">
                  <c:v>60.62</c:v>
                </c:pt>
                <c:pt idx="12125">
                  <c:v>60.625</c:v>
                </c:pt>
                <c:pt idx="12126">
                  <c:v>60.63</c:v>
                </c:pt>
                <c:pt idx="12127">
                  <c:v>60.634999999999998</c:v>
                </c:pt>
                <c:pt idx="12128">
                  <c:v>60.64</c:v>
                </c:pt>
                <c:pt idx="12129">
                  <c:v>60.644999999999996</c:v>
                </c:pt>
                <c:pt idx="12130">
                  <c:v>60.65</c:v>
                </c:pt>
                <c:pt idx="12131">
                  <c:v>60.655000000000001</c:v>
                </c:pt>
                <c:pt idx="12132">
                  <c:v>60.66</c:v>
                </c:pt>
                <c:pt idx="12133">
                  <c:v>60.664999999999999</c:v>
                </c:pt>
                <c:pt idx="12134">
                  <c:v>60.669999999999995</c:v>
                </c:pt>
                <c:pt idx="12135">
                  <c:v>60.674999999999997</c:v>
                </c:pt>
                <c:pt idx="12136">
                  <c:v>60.68</c:v>
                </c:pt>
                <c:pt idx="12137">
                  <c:v>60.684999999999995</c:v>
                </c:pt>
                <c:pt idx="12138">
                  <c:v>60.690000000000005</c:v>
                </c:pt>
                <c:pt idx="12139">
                  <c:v>60.695</c:v>
                </c:pt>
                <c:pt idx="12140">
                  <c:v>60.7</c:v>
                </c:pt>
                <c:pt idx="12141">
                  <c:v>60.705000000000005</c:v>
                </c:pt>
                <c:pt idx="12142">
                  <c:v>60.71</c:v>
                </c:pt>
                <c:pt idx="12143">
                  <c:v>60.715000000000003</c:v>
                </c:pt>
                <c:pt idx="12144">
                  <c:v>60.72</c:v>
                </c:pt>
                <c:pt idx="12145">
                  <c:v>60.725000000000001</c:v>
                </c:pt>
                <c:pt idx="12146">
                  <c:v>60.730000000000004</c:v>
                </c:pt>
                <c:pt idx="12147">
                  <c:v>60.734999999999999</c:v>
                </c:pt>
                <c:pt idx="12148">
                  <c:v>60.74</c:v>
                </c:pt>
                <c:pt idx="12149">
                  <c:v>60.744999999999997</c:v>
                </c:pt>
                <c:pt idx="12150">
                  <c:v>60.75</c:v>
                </c:pt>
                <c:pt idx="12151">
                  <c:v>60.755000000000003</c:v>
                </c:pt>
                <c:pt idx="12152">
                  <c:v>60.76</c:v>
                </c:pt>
                <c:pt idx="12153">
                  <c:v>60.765000000000001</c:v>
                </c:pt>
                <c:pt idx="12154">
                  <c:v>60.769999999999996</c:v>
                </c:pt>
                <c:pt idx="12155">
                  <c:v>60.774999999999999</c:v>
                </c:pt>
                <c:pt idx="12156">
                  <c:v>60.78</c:v>
                </c:pt>
                <c:pt idx="12157">
                  <c:v>60.784999999999997</c:v>
                </c:pt>
                <c:pt idx="12158">
                  <c:v>60.79</c:v>
                </c:pt>
                <c:pt idx="12159">
                  <c:v>60.794999999999995</c:v>
                </c:pt>
                <c:pt idx="12160">
                  <c:v>60.8</c:v>
                </c:pt>
                <c:pt idx="12161">
                  <c:v>60.805</c:v>
                </c:pt>
                <c:pt idx="12162">
                  <c:v>60.809999999999995</c:v>
                </c:pt>
                <c:pt idx="12163">
                  <c:v>60.815000000000005</c:v>
                </c:pt>
                <c:pt idx="12164">
                  <c:v>60.82</c:v>
                </c:pt>
                <c:pt idx="12165">
                  <c:v>60.825000000000003</c:v>
                </c:pt>
                <c:pt idx="12166">
                  <c:v>60.830000000000005</c:v>
                </c:pt>
                <c:pt idx="12167">
                  <c:v>60.835000000000001</c:v>
                </c:pt>
                <c:pt idx="12168">
                  <c:v>60.84</c:v>
                </c:pt>
                <c:pt idx="12169">
                  <c:v>60.844999999999999</c:v>
                </c:pt>
                <c:pt idx="12170">
                  <c:v>60.85</c:v>
                </c:pt>
                <c:pt idx="12171">
                  <c:v>60.855000000000004</c:v>
                </c:pt>
                <c:pt idx="12172">
                  <c:v>60.86</c:v>
                </c:pt>
                <c:pt idx="12173">
                  <c:v>60.865000000000002</c:v>
                </c:pt>
                <c:pt idx="12174">
                  <c:v>60.87</c:v>
                </c:pt>
                <c:pt idx="12175">
                  <c:v>60.875</c:v>
                </c:pt>
                <c:pt idx="12176">
                  <c:v>60.88</c:v>
                </c:pt>
                <c:pt idx="12177">
                  <c:v>60.884999999999998</c:v>
                </c:pt>
                <c:pt idx="12178">
                  <c:v>60.89</c:v>
                </c:pt>
                <c:pt idx="12179">
                  <c:v>60.894999999999996</c:v>
                </c:pt>
                <c:pt idx="12180">
                  <c:v>60.9</c:v>
                </c:pt>
                <c:pt idx="12181">
                  <c:v>60.905000000000001</c:v>
                </c:pt>
                <c:pt idx="12182">
                  <c:v>60.91</c:v>
                </c:pt>
                <c:pt idx="12183">
                  <c:v>60.914999999999999</c:v>
                </c:pt>
                <c:pt idx="12184">
                  <c:v>60.919999999999995</c:v>
                </c:pt>
                <c:pt idx="12185">
                  <c:v>60.924999999999997</c:v>
                </c:pt>
                <c:pt idx="12186">
                  <c:v>60.93</c:v>
                </c:pt>
                <c:pt idx="12187">
                  <c:v>60.934999999999995</c:v>
                </c:pt>
                <c:pt idx="12188">
                  <c:v>60.940000000000005</c:v>
                </c:pt>
                <c:pt idx="12189">
                  <c:v>60.945</c:v>
                </c:pt>
                <c:pt idx="12190">
                  <c:v>60.95</c:v>
                </c:pt>
                <c:pt idx="12191">
                  <c:v>60.955000000000005</c:v>
                </c:pt>
                <c:pt idx="12192">
                  <c:v>60.96</c:v>
                </c:pt>
                <c:pt idx="12193">
                  <c:v>60.965000000000003</c:v>
                </c:pt>
                <c:pt idx="12194">
                  <c:v>60.97</c:v>
                </c:pt>
                <c:pt idx="12195">
                  <c:v>60.975000000000001</c:v>
                </c:pt>
                <c:pt idx="12196">
                  <c:v>60.980000000000004</c:v>
                </c:pt>
                <c:pt idx="12197">
                  <c:v>60.984999999999999</c:v>
                </c:pt>
                <c:pt idx="12198">
                  <c:v>60.99</c:v>
                </c:pt>
                <c:pt idx="12199">
                  <c:v>60.994999999999997</c:v>
                </c:pt>
                <c:pt idx="12200">
                  <c:v>61</c:v>
                </c:pt>
                <c:pt idx="12201">
                  <c:v>61.005000000000003</c:v>
                </c:pt>
                <c:pt idx="12202">
                  <c:v>61.01</c:v>
                </c:pt>
                <c:pt idx="12203">
                  <c:v>61.015000000000001</c:v>
                </c:pt>
                <c:pt idx="12204">
                  <c:v>61.019999999999996</c:v>
                </c:pt>
                <c:pt idx="12205">
                  <c:v>61.024999999999999</c:v>
                </c:pt>
                <c:pt idx="12206">
                  <c:v>61.03</c:v>
                </c:pt>
                <c:pt idx="12207">
                  <c:v>61.034999999999997</c:v>
                </c:pt>
                <c:pt idx="12208">
                  <c:v>61.04</c:v>
                </c:pt>
                <c:pt idx="12209">
                  <c:v>61.044999999999995</c:v>
                </c:pt>
                <c:pt idx="12210">
                  <c:v>61.05</c:v>
                </c:pt>
                <c:pt idx="12211">
                  <c:v>61.055</c:v>
                </c:pt>
                <c:pt idx="12212">
                  <c:v>61.059999999999995</c:v>
                </c:pt>
                <c:pt idx="12213">
                  <c:v>61.065000000000005</c:v>
                </c:pt>
                <c:pt idx="12214">
                  <c:v>61.07</c:v>
                </c:pt>
                <c:pt idx="12215">
                  <c:v>61.075000000000003</c:v>
                </c:pt>
                <c:pt idx="12216">
                  <c:v>61.080000000000005</c:v>
                </c:pt>
                <c:pt idx="12217">
                  <c:v>61.085000000000001</c:v>
                </c:pt>
                <c:pt idx="12218">
                  <c:v>61.09</c:v>
                </c:pt>
                <c:pt idx="12219">
                  <c:v>61.094999999999999</c:v>
                </c:pt>
                <c:pt idx="12220">
                  <c:v>61.1</c:v>
                </c:pt>
                <c:pt idx="12221">
                  <c:v>61.105000000000004</c:v>
                </c:pt>
                <c:pt idx="12222">
                  <c:v>61.11</c:v>
                </c:pt>
                <c:pt idx="12223">
                  <c:v>61.115000000000002</c:v>
                </c:pt>
                <c:pt idx="12224">
                  <c:v>61.12</c:v>
                </c:pt>
                <c:pt idx="12225">
                  <c:v>61.125</c:v>
                </c:pt>
                <c:pt idx="12226">
                  <c:v>61.13</c:v>
                </c:pt>
                <c:pt idx="12227">
                  <c:v>61.134999999999998</c:v>
                </c:pt>
                <c:pt idx="12228">
                  <c:v>61.14</c:v>
                </c:pt>
                <c:pt idx="12229">
                  <c:v>61.144999999999996</c:v>
                </c:pt>
                <c:pt idx="12230">
                  <c:v>61.15</c:v>
                </c:pt>
                <c:pt idx="12231">
                  <c:v>61.155000000000001</c:v>
                </c:pt>
                <c:pt idx="12232">
                  <c:v>61.16</c:v>
                </c:pt>
                <c:pt idx="12233">
                  <c:v>61.164999999999999</c:v>
                </c:pt>
                <c:pt idx="12234">
                  <c:v>61.169999999999995</c:v>
                </c:pt>
                <c:pt idx="12235">
                  <c:v>61.174999999999997</c:v>
                </c:pt>
                <c:pt idx="12236">
                  <c:v>61.18</c:v>
                </c:pt>
                <c:pt idx="12237">
                  <c:v>61.184999999999995</c:v>
                </c:pt>
                <c:pt idx="12238">
                  <c:v>61.190000000000005</c:v>
                </c:pt>
                <c:pt idx="12239">
                  <c:v>61.195</c:v>
                </c:pt>
                <c:pt idx="12240">
                  <c:v>61.2</c:v>
                </c:pt>
                <c:pt idx="12241">
                  <c:v>61.205000000000005</c:v>
                </c:pt>
                <c:pt idx="12242">
                  <c:v>61.21</c:v>
                </c:pt>
                <c:pt idx="12243">
                  <c:v>61.215000000000003</c:v>
                </c:pt>
                <c:pt idx="12244">
                  <c:v>61.22</c:v>
                </c:pt>
                <c:pt idx="12245">
                  <c:v>61.225000000000001</c:v>
                </c:pt>
                <c:pt idx="12246">
                  <c:v>61.230000000000004</c:v>
                </c:pt>
                <c:pt idx="12247">
                  <c:v>61.234999999999999</c:v>
                </c:pt>
                <c:pt idx="12248">
                  <c:v>61.24</c:v>
                </c:pt>
                <c:pt idx="12249">
                  <c:v>61.244999999999997</c:v>
                </c:pt>
                <c:pt idx="12250">
                  <c:v>61.25</c:v>
                </c:pt>
                <c:pt idx="12251">
                  <c:v>61.255000000000003</c:v>
                </c:pt>
                <c:pt idx="12252">
                  <c:v>61.26</c:v>
                </c:pt>
                <c:pt idx="12253">
                  <c:v>61.265000000000001</c:v>
                </c:pt>
                <c:pt idx="12254">
                  <c:v>61.269999999999996</c:v>
                </c:pt>
                <c:pt idx="12255">
                  <c:v>61.274999999999999</c:v>
                </c:pt>
                <c:pt idx="12256">
                  <c:v>61.28</c:v>
                </c:pt>
                <c:pt idx="12257">
                  <c:v>61.284999999999997</c:v>
                </c:pt>
                <c:pt idx="12258">
                  <c:v>61.29</c:v>
                </c:pt>
                <c:pt idx="12259">
                  <c:v>61.294999999999995</c:v>
                </c:pt>
                <c:pt idx="12260">
                  <c:v>61.3</c:v>
                </c:pt>
                <c:pt idx="12261">
                  <c:v>61.305</c:v>
                </c:pt>
                <c:pt idx="12262">
                  <c:v>61.309999999999995</c:v>
                </c:pt>
                <c:pt idx="12263">
                  <c:v>61.315000000000005</c:v>
                </c:pt>
                <c:pt idx="12264">
                  <c:v>61.32</c:v>
                </c:pt>
                <c:pt idx="12265">
                  <c:v>61.325000000000003</c:v>
                </c:pt>
                <c:pt idx="12266">
                  <c:v>61.330000000000005</c:v>
                </c:pt>
                <c:pt idx="12267">
                  <c:v>61.335000000000001</c:v>
                </c:pt>
                <c:pt idx="12268">
                  <c:v>61.34</c:v>
                </c:pt>
                <c:pt idx="12269">
                  <c:v>61.344999999999999</c:v>
                </c:pt>
                <c:pt idx="12270">
                  <c:v>61.35</c:v>
                </c:pt>
                <c:pt idx="12271">
                  <c:v>61.355000000000004</c:v>
                </c:pt>
                <c:pt idx="12272">
                  <c:v>61.36</c:v>
                </c:pt>
                <c:pt idx="12273">
                  <c:v>61.365000000000002</c:v>
                </c:pt>
                <c:pt idx="12274">
                  <c:v>61.37</c:v>
                </c:pt>
                <c:pt idx="12275">
                  <c:v>61.375</c:v>
                </c:pt>
                <c:pt idx="12276">
                  <c:v>61.38</c:v>
                </c:pt>
                <c:pt idx="12277">
                  <c:v>61.384999999999998</c:v>
                </c:pt>
                <c:pt idx="12278">
                  <c:v>61.39</c:v>
                </c:pt>
                <c:pt idx="12279">
                  <c:v>61.394999999999996</c:v>
                </c:pt>
                <c:pt idx="12280">
                  <c:v>61.4</c:v>
                </c:pt>
                <c:pt idx="12281">
                  <c:v>61.405000000000001</c:v>
                </c:pt>
                <c:pt idx="12282">
                  <c:v>61.41</c:v>
                </c:pt>
                <c:pt idx="12283">
                  <c:v>61.414999999999999</c:v>
                </c:pt>
                <c:pt idx="12284">
                  <c:v>61.419999999999995</c:v>
                </c:pt>
                <c:pt idx="12285">
                  <c:v>61.424999999999997</c:v>
                </c:pt>
                <c:pt idx="12286">
                  <c:v>61.43</c:v>
                </c:pt>
                <c:pt idx="12287">
                  <c:v>61.434999999999995</c:v>
                </c:pt>
                <c:pt idx="12288">
                  <c:v>61.440000000000005</c:v>
                </c:pt>
                <c:pt idx="12289">
                  <c:v>61.445</c:v>
                </c:pt>
                <c:pt idx="12290">
                  <c:v>61.45</c:v>
                </c:pt>
                <c:pt idx="12291">
                  <c:v>61.455000000000005</c:v>
                </c:pt>
                <c:pt idx="12292">
                  <c:v>61.46</c:v>
                </c:pt>
                <c:pt idx="12293">
                  <c:v>61.465000000000003</c:v>
                </c:pt>
                <c:pt idx="12294">
                  <c:v>61.47</c:v>
                </c:pt>
                <c:pt idx="12295">
                  <c:v>61.475000000000001</c:v>
                </c:pt>
                <c:pt idx="12296">
                  <c:v>61.480000000000004</c:v>
                </c:pt>
                <c:pt idx="12297">
                  <c:v>61.484999999999999</c:v>
                </c:pt>
                <c:pt idx="12298">
                  <c:v>61.49</c:v>
                </c:pt>
                <c:pt idx="12299">
                  <c:v>61.494999999999997</c:v>
                </c:pt>
                <c:pt idx="12300">
                  <c:v>61.5</c:v>
                </c:pt>
                <c:pt idx="12301">
                  <c:v>61.505000000000003</c:v>
                </c:pt>
                <c:pt idx="12302">
                  <c:v>61.51</c:v>
                </c:pt>
                <c:pt idx="12303">
                  <c:v>61.515000000000001</c:v>
                </c:pt>
                <c:pt idx="12304">
                  <c:v>61.519999999999996</c:v>
                </c:pt>
                <c:pt idx="12305">
                  <c:v>61.524999999999999</c:v>
                </c:pt>
                <c:pt idx="12306">
                  <c:v>61.53</c:v>
                </c:pt>
                <c:pt idx="12307">
                  <c:v>61.534999999999997</c:v>
                </c:pt>
                <c:pt idx="12308">
                  <c:v>61.54</c:v>
                </c:pt>
                <c:pt idx="12309">
                  <c:v>61.544999999999995</c:v>
                </c:pt>
                <c:pt idx="12310">
                  <c:v>61.55</c:v>
                </c:pt>
                <c:pt idx="12311">
                  <c:v>61.555</c:v>
                </c:pt>
                <c:pt idx="12312">
                  <c:v>61.559999999999995</c:v>
                </c:pt>
                <c:pt idx="12313">
                  <c:v>61.565000000000005</c:v>
                </c:pt>
                <c:pt idx="12314">
                  <c:v>61.57</c:v>
                </c:pt>
                <c:pt idx="12315">
                  <c:v>61.575000000000003</c:v>
                </c:pt>
                <c:pt idx="12316">
                  <c:v>61.580000000000005</c:v>
                </c:pt>
                <c:pt idx="12317">
                  <c:v>61.585000000000001</c:v>
                </c:pt>
                <c:pt idx="12318">
                  <c:v>61.59</c:v>
                </c:pt>
                <c:pt idx="12319">
                  <c:v>61.594999999999999</c:v>
                </c:pt>
                <c:pt idx="12320">
                  <c:v>61.6</c:v>
                </c:pt>
                <c:pt idx="12321">
                  <c:v>61.605000000000004</c:v>
                </c:pt>
                <c:pt idx="12322">
                  <c:v>61.61</c:v>
                </c:pt>
                <c:pt idx="12323">
                  <c:v>61.615000000000002</c:v>
                </c:pt>
                <c:pt idx="12324">
                  <c:v>61.62</c:v>
                </c:pt>
                <c:pt idx="12325">
                  <c:v>61.625</c:v>
                </c:pt>
                <c:pt idx="12326">
                  <c:v>61.63</c:v>
                </c:pt>
                <c:pt idx="12327">
                  <c:v>61.634999999999998</c:v>
                </c:pt>
                <c:pt idx="12328">
                  <c:v>61.64</c:v>
                </c:pt>
                <c:pt idx="12329">
                  <c:v>61.644999999999996</c:v>
                </c:pt>
                <c:pt idx="12330">
                  <c:v>61.65</c:v>
                </c:pt>
                <c:pt idx="12331">
                  <c:v>61.655000000000001</c:v>
                </c:pt>
                <c:pt idx="12332">
                  <c:v>61.66</c:v>
                </c:pt>
                <c:pt idx="12333">
                  <c:v>61.664999999999999</c:v>
                </c:pt>
                <c:pt idx="12334">
                  <c:v>61.669999999999995</c:v>
                </c:pt>
                <c:pt idx="12335">
                  <c:v>61.674999999999997</c:v>
                </c:pt>
                <c:pt idx="12336">
                  <c:v>61.68</c:v>
                </c:pt>
                <c:pt idx="12337">
                  <c:v>61.684999999999995</c:v>
                </c:pt>
                <c:pt idx="12338">
                  <c:v>61.690000000000005</c:v>
                </c:pt>
                <c:pt idx="12339">
                  <c:v>61.695</c:v>
                </c:pt>
                <c:pt idx="12340">
                  <c:v>61.7</c:v>
                </c:pt>
                <c:pt idx="12341">
                  <c:v>61.705000000000005</c:v>
                </c:pt>
                <c:pt idx="12342">
                  <c:v>61.71</c:v>
                </c:pt>
                <c:pt idx="12343">
                  <c:v>61.715000000000003</c:v>
                </c:pt>
                <c:pt idx="12344">
                  <c:v>61.72</c:v>
                </c:pt>
                <c:pt idx="12345">
                  <c:v>61.725000000000001</c:v>
                </c:pt>
                <c:pt idx="12346">
                  <c:v>61.730000000000004</c:v>
                </c:pt>
                <c:pt idx="12347">
                  <c:v>61.734999999999999</c:v>
                </c:pt>
                <c:pt idx="12348">
                  <c:v>61.74</c:v>
                </c:pt>
                <c:pt idx="12349">
                  <c:v>61.744999999999997</c:v>
                </c:pt>
                <c:pt idx="12350">
                  <c:v>61.75</c:v>
                </c:pt>
                <c:pt idx="12351">
                  <c:v>61.755000000000003</c:v>
                </c:pt>
                <c:pt idx="12352">
                  <c:v>61.76</c:v>
                </c:pt>
                <c:pt idx="12353">
                  <c:v>61.765000000000001</c:v>
                </c:pt>
                <c:pt idx="12354">
                  <c:v>61.769999999999996</c:v>
                </c:pt>
                <c:pt idx="12355">
                  <c:v>61.774999999999999</c:v>
                </c:pt>
                <c:pt idx="12356">
                  <c:v>61.78</c:v>
                </c:pt>
                <c:pt idx="12357">
                  <c:v>61.784999999999997</c:v>
                </c:pt>
                <c:pt idx="12358">
                  <c:v>61.79</c:v>
                </c:pt>
                <c:pt idx="12359">
                  <c:v>61.794999999999995</c:v>
                </c:pt>
                <c:pt idx="12360">
                  <c:v>61.8</c:v>
                </c:pt>
                <c:pt idx="12361">
                  <c:v>61.805</c:v>
                </c:pt>
                <c:pt idx="12362">
                  <c:v>61.809999999999995</c:v>
                </c:pt>
                <c:pt idx="12363">
                  <c:v>61.815000000000005</c:v>
                </c:pt>
                <c:pt idx="12364">
                  <c:v>61.82</c:v>
                </c:pt>
                <c:pt idx="12365">
                  <c:v>61.825000000000003</c:v>
                </c:pt>
                <c:pt idx="12366">
                  <c:v>61.830000000000005</c:v>
                </c:pt>
                <c:pt idx="12367">
                  <c:v>61.835000000000001</c:v>
                </c:pt>
                <c:pt idx="12368">
                  <c:v>61.84</c:v>
                </c:pt>
                <c:pt idx="12369">
                  <c:v>61.844999999999999</c:v>
                </c:pt>
                <c:pt idx="12370">
                  <c:v>61.85</c:v>
                </c:pt>
                <c:pt idx="12371">
                  <c:v>61.855000000000004</c:v>
                </c:pt>
                <c:pt idx="12372">
                  <c:v>61.86</c:v>
                </c:pt>
                <c:pt idx="12373">
                  <c:v>61.865000000000002</c:v>
                </c:pt>
                <c:pt idx="12374">
                  <c:v>61.87</c:v>
                </c:pt>
                <c:pt idx="12375">
                  <c:v>61.875</c:v>
                </c:pt>
                <c:pt idx="12376">
                  <c:v>61.88</c:v>
                </c:pt>
                <c:pt idx="12377">
                  <c:v>61.884999999999998</c:v>
                </c:pt>
                <c:pt idx="12378">
                  <c:v>61.89</c:v>
                </c:pt>
                <c:pt idx="12379">
                  <c:v>61.894999999999996</c:v>
                </c:pt>
                <c:pt idx="12380">
                  <c:v>61.9</c:v>
                </c:pt>
                <c:pt idx="12381">
                  <c:v>61.905000000000001</c:v>
                </c:pt>
                <c:pt idx="12382">
                  <c:v>61.91</c:v>
                </c:pt>
                <c:pt idx="12383">
                  <c:v>61.914999999999999</c:v>
                </c:pt>
                <c:pt idx="12384">
                  <c:v>61.919999999999995</c:v>
                </c:pt>
                <c:pt idx="12385">
                  <c:v>61.924999999999997</c:v>
                </c:pt>
                <c:pt idx="12386">
                  <c:v>61.93</c:v>
                </c:pt>
                <c:pt idx="12387">
                  <c:v>61.934999999999995</c:v>
                </c:pt>
                <c:pt idx="12388">
                  <c:v>61.940000000000005</c:v>
                </c:pt>
                <c:pt idx="12389">
                  <c:v>61.945</c:v>
                </c:pt>
                <c:pt idx="12390">
                  <c:v>61.95</c:v>
                </c:pt>
                <c:pt idx="12391">
                  <c:v>61.955000000000005</c:v>
                </c:pt>
                <c:pt idx="12392">
                  <c:v>61.96</c:v>
                </c:pt>
                <c:pt idx="12393">
                  <c:v>61.965000000000003</c:v>
                </c:pt>
                <c:pt idx="12394">
                  <c:v>61.97</c:v>
                </c:pt>
                <c:pt idx="12395">
                  <c:v>61.975000000000001</c:v>
                </c:pt>
                <c:pt idx="12396">
                  <c:v>61.980000000000004</c:v>
                </c:pt>
                <c:pt idx="12397">
                  <c:v>61.984999999999999</c:v>
                </c:pt>
                <c:pt idx="12398">
                  <c:v>61.99</c:v>
                </c:pt>
                <c:pt idx="12399">
                  <c:v>61.994999999999997</c:v>
                </c:pt>
                <c:pt idx="12400">
                  <c:v>62</c:v>
                </c:pt>
                <c:pt idx="12401">
                  <c:v>62.005000000000003</c:v>
                </c:pt>
                <c:pt idx="12402">
                  <c:v>62.01</c:v>
                </c:pt>
                <c:pt idx="12403">
                  <c:v>62.015000000000001</c:v>
                </c:pt>
                <c:pt idx="12404">
                  <c:v>62.019999999999996</c:v>
                </c:pt>
                <c:pt idx="12405">
                  <c:v>62.024999999999999</c:v>
                </c:pt>
                <c:pt idx="12406">
                  <c:v>62.03</c:v>
                </c:pt>
                <c:pt idx="12407">
                  <c:v>62.034999999999997</c:v>
                </c:pt>
                <c:pt idx="12408">
                  <c:v>62.04</c:v>
                </c:pt>
                <c:pt idx="12409">
                  <c:v>62.044999999999995</c:v>
                </c:pt>
                <c:pt idx="12410">
                  <c:v>62.05</c:v>
                </c:pt>
                <c:pt idx="12411">
                  <c:v>62.055</c:v>
                </c:pt>
                <c:pt idx="12412">
                  <c:v>62.059999999999995</c:v>
                </c:pt>
                <c:pt idx="12413">
                  <c:v>62.065000000000005</c:v>
                </c:pt>
                <c:pt idx="12414">
                  <c:v>62.07</c:v>
                </c:pt>
                <c:pt idx="12415">
                  <c:v>62.075000000000003</c:v>
                </c:pt>
                <c:pt idx="12416">
                  <c:v>62.080000000000005</c:v>
                </c:pt>
                <c:pt idx="12417">
                  <c:v>62.085000000000001</c:v>
                </c:pt>
                <c:pt idx="12418">
                  <c:v>62.09</c:v>
                </c:pt>
                <c:pt idx="12419">
                  <c:v>62.094999999999999</c:v>
                </c:pt>
                <c:pt idx="12420">
                  <c:v>62.1</c:v>
                </c:pt>
                <c:pt idx="12421">
                  <c:v>62.105000000000004</c:v>
                </c:pt>
                <c:pt idx="12422">
                  <c:v>62.11</c:v>
                </c:pt>
                <c:pt idx="12423">
                  <c:v>62.115000000000002</c:v>
                </c:pt>
                <c:pt idx="12424">
                  <c:v>62.12</c:v>
                </c:pt>
                <c:pt idx="12425">
                  <c:v>62.125</c:v>
                </c:pt>
                <c:pt idx="12426">
                  <c:v>62.13</c:v>
                </c:pt>
                <c:pt idx="12427">
                  <c:v>62.134999999999998</c:v>
                </c:pt>
                <c:pt idx="12428">
                  <c:v>62.14</c:v>
                </c:pt>
                <c:pt idx="12429">
                  <c:v>62.144999999999996</c:v>
                </c:pt>
                <c:pt idx="12430">
                  <c:v>62.15</c:v>
                </c:pt>
                <c:pt idx="12431">
                  <c:v>62.155000000000001</c:v>
                </c:pt>
                <c:pt idx="12432">
                  <c:v>62.16</c:v>
                </c:pt>
                <c:pt idx="12433">
                  <c:v>62.164999999999999</c:v>
                </c:pt>
                <c:pt idx="12434">
                  <c:v>62.169999999999995</c:v>
                </c:pt>
                <c:pt idx="12435">
                  <c:v>62.174999999999997</c:v>
                </c:pt>
                <c:pt idx="12436">
                  <c:v>62.18</c:v>
                </c:pt>
                <c:pt idx="12437">
                  <c:v>62.184999999999995</c:v>
                </c:pt>
                <c:pt idx="12438">
                  <c:v>62.190000000000005</c:v>
                </c:pt>
                <c:pt idx="12439">
                  <c:v>62.195</c:v>
                </c:pt>
                <c:pt idx="12440">
                  <c:v>62.2</c:v>
                </c:pt>
                <c:pt idx="12441">
                  <c:v>62.205000000000005</c:v>
                </c:pt>
                <c:pt idx="12442">
                  <c:v>62.21</c:v>
                </c:pt>
                <c:pt idx="12443">
                  <c:v>62.215000000000003</c:v>
                </c:pt>
                <c:pt idx="12444">
                  <c:v>62.22</c:v>
                </c:pt>
                <c:pt idx="12445">
                  <c:v>62.225000000000001</c:v>
                </c:pt>
                <c:pt idx="12446">
                  <c:v>62.230000000000004</c:v>
                </c:pt>
                <c:pt idx="12447">
                  <c:v>62.234999999999999</c:v>
                </c:pt>
                <c:pt idx="12448">
                  <c:v>62.24</c:v>
                </c:pt>
                <c:pt idx="12449">
                  <c:v>62.244999999999997</c:v>
                </c:pt>
                <c:pt idx="12450">
                  <c:v>62.25</c:v>
                </c:pt>
                <c:pt idx="12451">
                  <c:v>62.255000000000003</c:v>
                </c:pt>
                <c:pt idx="12452">
                  <c:v>62.26</c:v>
                </c:pt>
                <c:pt idx="12453">
                  <c:v>62.265000000000001</c:v>
                </c:pt>
                <c:pt idx="12454">
                  <c:v>62.269999999999996</c:v>
                </c:pt>
                <c:pt idx="12455">
                  <c:v>62.274999999999999</c:v>
                </c:pt>
                <c:pt idx="12456">
                  <c:v>62.28</c:v>
                </c:pt>
                <c:pt idx="12457">
                  <c:v>62.284999999999997</c:v>
                </c:pt>
                <c:pt idx="12458">
                  <c:v>62.29</c:v>
                </c:pt>
                <c:pt idx="12459">
                  <c:v>62.294999999999995</c:v>
                </c:pt>
                <c:pt idx="12460">
                  <c:v>62.3</c:v>
                </c:pt>
                <c:pt idx="12461">
                  <c:v>62.305</c:v>
                </c:pt>
                <c:pt idx="12462">
                  <c:v>62.309999999999995</c:v>
                </c:pt>
                <c:pt idx="12463">
                  <c:v>62.315000000000005</c:v>
                </c:pt>
                <c:pt idx="12464">
                  <c:v>62.32</c:v>
                </c:pt>
                <c:pt idx="12465">
                  <c:v>62.325000000000003</c:v>
                </c:pt>
                <c:pt idx="12466">
                  <c:v>62.330000000000005</c:v>
                </c:pt>
                <c:pt idx="12467">
                  <c:v>62.335000000000001</c:v>
                </c:pt>
                <c:pt idx="12468">
                  <c:v>62.34</c:v>
                </c:pt>
                <c:pt idx="12469">
                  <c:v>62.344999999999999</c:v>
                </c:pt>
                <c:pt idx="12470">
                  <c:v>62.35</c:v>
                </c:pt>
                <c:pt idx="12471">
                  <c:v>62.355000000000004</c:v>
                </c:pt>
                <c:pt idx="12472">
                  <c:v>62.36</c:v>
                </c:pt>
                <c:pt idx="12473">
                  <c:v>62.365000000000002</c:v>
                </c:pt>
                <c:pt idx="12474">
                  <c:v>62.37</c:v>
                </c:pt>
                <c:pt idx="12475">
                  <c:v>62.375</c:v>
                </c:pt>
                <c:pt idx="12476">
                  <c:v>62.38</c:v>
                </c:pt>
                <c:pt idx="12477">
                  <c:v>62.384999999999998</c:v>
                </c:pt>
                <c:pt idx="12478">
                  <c:v>62.39</c:v>
                </c:pt>
                <c:pt idx="12479">
                  <c:v>62.394999999999996</c:v>
                </c:pt>
                <c:pt idx="12480">
                  <c:v>62.4</c:v>
                </c:pt>
                <c:pt idx="12481">
                  <c:v>62.405000000000001</c:v>
                </c:pt>
                <c:pt idx="12482">
                  <c:v>62.41</c:v>
                </c:pt>
                <c:pt idx="12483">
                  <c:v>62.414999999999999</c:v>
                </c:pt>
                <c:pt idx="12484">
                  <c:v>62.419999999999995</c:v>
                </c:pt>
                <c:pt idx="12485">
                  <c:v>62.424999999999997</c:v>
                </c:pt>
                <c:pt idx="12486">
                  <c:v>62.43</c:v>
                </c:pt>
                <c:pt idx="12487">
                  <c:v>62.434999999999995</c:v>
                </c:pt>
                <c:pt idx="12488">
                  <c:v>62.440000000000005</c:v>
                </c:pt>
                <c:pt idx="12489">
                  <c:v>62.445</c:v>
                </c:pt>
                <c:pt idx="12490">
                  <c:v>62.45</c:v>
                </c:pt>
                <c:pt idx="12491">
                  <c:v>62.455000000000005</c:v>
                </c:pt>
                <c:pt idx="12492">
                  <c:v>62.46</c:v>
                </c:pt>
                <c:pt idx="12493">
                  <c:v>62.465000000000003</c:v>
                </c:pt>
                <c:pt idx="12494">
                  <c:v>62.47</c:v>
                </c:pt>
                <c:pt idx="12495">
                  <c:v>62.475000000000001</c:v>
                </c:pt>
                <c:pt idx="12496">
                  <c:v>62.480000000000004</c:v>
                </c:pt>
                <c:pt idx="12497">
                  <c:v>62.484999999999999</c:v>
                </c:pt>
                <c:pt idx="12498">
                  <c:v>62.49</c:v>
                </c:pt>
                <c:pt idx="12499">
                  <c:v>62.494999999999997</c:v>
                </c:pt>
                <c:pt idx="12500">
                  <c:v>62.5</c:v>
                </c:pt>
                <c:pt idx="12501">
                  <c:v>62.505000000000003</c:v>
                </c:pt>
                <c:pt idx="12502">
                  <c:v>62.51</c:v>
                </c:pt>
                <c:pt idx="12503">
                  <c:v>62.515000000000001</c:v>
                </c:pt>
                <c:pt idx="12504">
                  <c:v>62.519999999999996</c:v>
                </c:pt>
                <c:pt idx="12505">
                  <c:v>62.524999999999999</c:v>
                </c:pt>
                <c:pt idx="12506">
                  <c:v>62.53</c:v>
                </c:pt>
                <c:pt idx="12507">
                  <c:v>62.534999999999997</c:v>
                </c:pt>
                <c:pt idx="12508">
                  <c:v>62.54</c:v>
                </c:pt>
                <c:pt idx="12509">
                  <c:v>62.544999999999995</c:v>
                </c:pt>
                <c:pt idx="12510">
                  <c:v>62.55</c:v>
                </c:pt>
                <c:pt idx="12511">
                  <c:v>62.555</c:v>
                </c:pt>
                <c:pt idx="12512">
                  <c:v>62.559999999999995</c:v>
                </c:pt>
                <c:pt idx="12513">
                  <c:v>62.565000000000005</c:v>
                </c:pt>
                <c:pt idx="12514">
                  <c:v>62.57</c:v>
                </c:pt>
                <c:pt idx="12515">
                  <c:v>62.575000000000003</c:v>
                </c:pt>
                <c:pt idx="12516">
                  <c:v>62.580000000000005</c:v>
                </c:pt>
                <c:pt idx="12517">
                  <c:v>62.585000000000001</c:v>
                </c:pt>
                <c:pt idx="12518">
                  <c:v>62.59</c:v>
                </c:pt>
                <c:pt idx="12519">
                  <c:v>62.594999999999999</c:v>
                </c:pt>
                <c:pt idx="12520">
                  <c:v>62.6</c:v>
                </c:pt>
                <c:pt idx="12521">
                  <c:v>62.605000000000004</c:v>
                </c:pt>
                <c:pt idx="12522">
                  <c:v>62.61</c:v>
                </c:pt>
                <c:pt idx="12523">
                  <c:v>62.615000000000002</c:v>
                </c:pt>
                <c:pt idx="12524">
                  <c:v>62.62</c:v>
                </c:pt>
                <c:pt idx="12525">
                  <c:v>62.625</c:v>
                </c:pt>
                <c:pt idx="12526">
                  <c:v>62.63</c:v>
                </c:pt>
                <c:pt idx="12527">
                  <c:v>62.634999999999998</c:v>
                </c:pt>
                <c:pt idx="12528">
                  <c:v>62.64</c:v>
                </c:pt>
                <c:pt idx="12529">
                  <c:v>62.644999999999996</c:v>
                </c:pt>
                <c:pt idx="12530">
                  <c:v>62.65</c:v>
                </c:pt>
                <c:pt idx="12531">
                  <c:v>62.655000000000001</c:v>
                </c:pt>
                <c:pt idx="12532">
                  <c:v>62.66</c:v>
                </c:pt>
                <c:pt idx="12533">
                  <c:v>62.664999999999999</c:v>
                </c:pt>
                <c:pt idx="12534">
                  <c:v>62.669999999999995</c:v>
                </c:pt>
                <c:pt idx="12535">
                  <c:v>62.674999999999997</c:v>
                </c:pt>
                <c:pt idx="12536">
                  <c:v>62.68</c:v>
                </c:pt>
                <c:pt idx="12537">
                  <c:v>62.684999999999995</c:v>
                </c:pt>
                <c:pt idx="12538">
                  <c:v>62.690000000000005</c:v>
                </c:pt>
                <c:pt idx="12539">
                  <c:v>62.695</c:v>
                </c:pt>
                <c:pt idx="12540">
                  <c:v>62.7</c:v>
                </c:pt>
                <c:pt idx="12541">
                  <c:v>62.705000000000005</c:v>
                </c:pt>
                <c:pt idx="12542">
                  <c:v>62.71</c:v>
                </c:pt>
                <c:pt idx="12543">
                  <c:v>62.715000000000003</c:v>
                </c:pt>
                <c:pt idx="12544">
                  <c:v>62.72</c:v>
                </c:pt>
                <c:pt idx="12545">
                  <c:v>62.725000000000001</c:v>
                </c:pt>
                <c:pt idx="12546">
                  <c:v>62.730000000000004</c:v>
                </c:pt>
                <c:pt idx="12547">
                  <c:v>62.734999999999999</c:v>
                </c:pt>
                <c:pt idx="12548">
                  <c:v>62.74</c:v>
                </c:pt>
                <c:pt idx="12549">
                  <c:v>62.744999999999997</c:v>
                </c:pt>
                <c:pt idx="12550">
                  <c:v>62.75</c:v>
                </c:pt>
                <c:pt idx="12551">
                  <c:v>62.755000000000003</c:v>
                </c:pt>
                <c:pt idx="12552">
                  <c:v>62.76</c:v>
                </c:pt>
                <c:pt idx="12553">
                  <c:v>62.765000000000001</c:v>
                </c:pt>
                <c:pt idx="12554">
                  <c:v>62.769999999999996</c:v>
                </c:pt>
                <c:pt idx="12555">
                  <c:v>62.774999999999999</c:v>
                </c:pt>
                <c:pt idx="12556">
                  <c:v>62.78</c:v>
                </c:pt>
                <c:pt idx="12557">
                  <c:v>62.784999999999997</c:v>
                </c:pt>
                <c:pt idx="12558">
                  <c:v>62.79</c:v>
                </c:pt>
                <c:pt idx="12559">
                  <c:v>62.794999999999995</c:v>
                </c:pt>
                <c:pt idx="12560">
                  <c:v>62.8</c:v>
                </c:pt>
                <c:pt idx="12561">
                  <c:v>62.805</c:v>
                </c:pt>
                <c:pt idx="12562">
                  <c:v>62.809999999999995</c:v>
                </c:pt>
                <c:pt idx="12563">
                  <c:v>62.815000000000005</c:v>
                </c:pt>
                <c:pt idx="12564">
                  <c:v>62.82</c:v>
                </c:pt>
                <c:pt idx="12565">
                  <c:v>62.825000000000003</c:v>
                </c:pt>
                <c:pt idx="12566">
                  <c:v>62.830000000000005</c:v>
                </c:pt>
                <c:pt idx="12567">
                  <c:v>62.835000000000001</c:v>
                </c:pt>
                <c:pt idx="12568">
                  <c:v>62.84</c:v>
                </c:pt>
                <c:pt idx="12569">
                  <c:v>62.844999999999999</c:v>
                </c:pt>
                <c:pt idx="12570">
                  <c:v>62.85</c:v>
                </c:pt>
                <c:pt idx="12571">
                  <c:v>62.855000000000004</c:v>
                </c:pt>
                <c:pt idx="12572">
                  <c:v>62.86</c:v>
                </c:pt>
                <c:pt idx="12573">
                  <c:v>62.865000000000002</c:v>
                </c:pt>
                <c:pt idx="12574">
                  <c:v>62.87</c:v>
                </c:pt>
                <c:pt idx="12575">
                  <c:v>62.875</c:v>
                </c:pt>
                <c:pt idx="12576">
                  <c:v>62.88</c:v>
                </c:pt>
                <c:pt idx="12577">
                  <c:v>62.884999999999998</c:v>
                </c:pt>
                <c:pt idx="12578">
                  <c:v>62.89</c:v>
                </c:pt>
                <c:pt idx="12579">
                  <c:v>62.894999999999996</c:v>
                </c:pt>
                <c:pt idx="12580">
                  <c:v>62.9</c:v>
                </c:pt>
                <c:pt idx="12581">
                  <c:v>62.905000000000001</c:v>
                </c:pt>
                <c:pt idx="12582">
                  <c:v>62.91</c:v>
                </c:pt>
                <c:pt idx="12583">
                  <c:v>62.914999999999999</c:v>
                </c:pt>
                <c:pt idx="12584">
                  <c:v>62.919999999999995</c:v>
                </c:pt>
                <c:pt idx="12585">
                  <c:v>62.924999999999997</c:v>
                </c:pt>
                <c:pt idx="12586">
                  <c:v>62.93</c:v>
                </c:pt>
                <c:pt idx="12587">
                  <c:v>62.934999999999995</c:v>
                </c:pt>
                <c:pt idx="12588">
                  <c:v>62.940000000000005</c:v>
                </c:pt>
                <c:pt idx="12589">
                  <c:v>62.945</c:v>
                </c:pt>
                <c:pt idx="12590">
                  <c:v>62.95</c:v>
                </c:pt>
                <c:pt idx="12591">
                  <c:v>62.955000000000005</c:v>
                </c:pt>
                <c:pt idx="12592">
                  <c:v>62.96</c:v>
                </c:pt>
                <c:pt idx="12593">
                  <c:v>62.965000000000003</c:v>
                </c:pt>
                <c:pt idx="12594">
                  <c:v>62.97</c:v>
                </c:pt>
                <c:pt idx="12595">
                  <c:v>62.975000000000001</c:v>
                </c:pt>
                <c:pt idx="12596">
                  <c:v>62.980000000000004</c:v>
                </c:pt>
                <c:pt idx="12597">
                  <c:v>62.984999999999999</c:v>
                </c:pt>
                <c:pt idx="12598">
                  <c:v>62.99</c:v>
                </c:pt>
                <c:pt idx="12599">
                  <c:v>62.994999999999997</c:v>
                </c:pt>
                <c:pt idx="12600">
                  <c:v>63</c:v>
                </c:pt>
                <c:pt idx="12601">
                  <c:v>63.005000000000003</c:v>
                </c:pt>
                <c:pt idx="12602">
                  <c:v>63.01</c:v>
                </c:pt>
                <c:pt idx="12603">
                  <c:v>63.015000000000001</c:v>
                </c:pt>
                <c:pt idx="12604">
                  <c:v>63.019999999999996</c:v>
                </c:pt>
                <c:pt idx="12605">
                  <c:v>63.024999999999999</c:v>
                </c:pt>
                <c:pt idx="12606">
                  <c:v>63.03</c:v>
                </c:pt>
                <c:pt idx="12607">
                  <c:v>63.034999999999997</c:v>
                </c:pt>
                <c:pt idx="12608">
                  <c:v>63.04</c:v>
                </c:pt>
                <c:pt idx="12609">
                  <c:v>63.044999999999995</c:v>
                </c:pt>
                <c:pt idx="12610">
                  <c:v>63.05</c:v>
                </c:pt>
                <c:pt idx="12611">
                  <c:v>63.055</c:v>
                </c:pt>
                <c:pt idx="12612">
                  <c:v>63.059999999999995</c:v>
                </c:pt>
                <c:pt idx="12613">
                  <c:v>63.065000000000005</c:v>
                </c:pt>
                <c:pt idx="12614">
                  <c:v>63.07</c:v>
                </c:pt>
                <c:pt idx="12615">
                  <c:v>63.075000000000003</c:v>
                </c:pt>
                <c:pt idx="12616">
                  <c:v>63.080000000000005</c:v>
                </c:pt>
                <c:pt idx="12617">
                  <c:v>63.085000000000001</c:v>
                </c:pt>
                <c:pt idx="12618">
                  <c:v>63.09</c:v>
                </c:pt>
                <c:pt idx="12619">
                  <c:v>63.094999999999999</c:v>
                </c:pt>
                <c:pt idx="12620">
                  <c:v>63.1</c:v>
                </c:pt>
                <c:pt idx="12621">
                  <c:v>63.105000000000004</c:v>
                </c:pt>
                <c:pt idx="12622">
                  <c:v>63.11</c:v>
                </c:pt>
                <c:pt idx="12623">
                  <c:v>63.115000000000002</c:v>
                </c:pt>
                <c:pt idx="12624">
                  <c:v>63.12</c:v>
                </c:pt>
                <c:pt idx="12625">
                  <c:v>63.125</c:v>
                </c:pt>
                <c:pt idx="12626">
                  <c:v>63.13</c:v>
                </c:pt>
                <c:pt idx="12627">
                  <c:v>63.134999999999998</c:v>
                </c:pt>
                <c:pt idx="12628">
                  <c:v>63.14</c:v>
                </c:pt>
                <c:pt idx="12629">
                  <c:v>63.144999999999996</c:v>
                </c:pt>
                <c:pt idx="12630">
                  <c:v>63.15</c:v>
                </c:pt>
                <c:pt idx="12631">
                  <c:v>63.155000000000001</c:v>
                </c:pt>
                <c:pt idx="12632">
                  <c:v>63.16</c:v>
                </c:pt>
                <c:pt idx="12633">
                  <c:v>63.164999999999999</c:v>
                </c:pt>
                <c:pt idx="12634">
                  <c:v>63.169999999999995</c:v>
                </c:pt>
                <c:pt idx="12635">
                  <c:v>63.174999999999997</c:v>
                </c:pt>
                <c:pt idx="12636">
                  <c:v>63.18</c:v>
                </c:pt>
                <c:pt idx="12637">
                  <c:v>63.184999999999995</c:v>
                </c:pt>
                <c:pt idx="12638">
                  <c:v>63.190000000000005</c:v>
                </c:pt>
                <c:pt idx="12639">
                  <c:v>63.195</c:v>
                </c:pt>
                <c:pt idx="12640">
                  <c:v>63.2</c:v>
                </c:pt>
                <c:pt idx="12641">
                  <c:v>63.205000000000005</c:v>
                </c:pt>
                <c:pt idx="12642">
                  <c:v>63.21</c:v>
                </c:pt>
                <c:pt idx="12643">
                  <c:v>63.215000000000003</c:v>
                </c:pt>
                <c:pt idx="12644">
                  <c:v>63.22</c:v>
                </c:pt>
                <c:pt idx="12645">
                  <c:v>63.225000000000001</c:v>
                </c:pt>
                <c:pt idx="12646">
                  <c:v>63.230000000000004</c:v>
                </c:pt>
                <c:pt idx="12647">
                  <c:v>63.234999999999999</c:v>
                </c:pt>
                <c:pt idx="12648">
                  <c:v>63.24</c:v>
                </c:pt>
                <c:pt idx="12649">
                  <c:v>63.244999999999997</c:v>
                </c:pt>
                <c:pt idx="12650">
                  <c:v>63.25</c:v>
                </c:pt>
                <c:pt idx="12651">
                  <c:v>63.255000000000003</c:v>
                </c:pt>
                <c:pt idx="12652">
                  <c:v>63.26</c:v>
                </c:pt>
                <c:pt idx="12653">
                  <c:v>63.265000000000001</c:v>
                </c:pt>
                <c:pt idx="12654">
                  <c:v>63.269999999999996</c:v>
                </c:pt>
                <c:pt idx="12655">
                  <c:v>63.274999999999999</c:v>
                </c:pt>
                <c:pt idx="12656">
                  <c:v>63.28</c:v>
                </c:pt>
                <c:pt idx="12657">
                  <c:v>63.284999999999997</c:v>
                </c:pt>
                <c:pt idx="12658">
                  <c:v>63.29</c:v>
                </c:pt>
                <c:pt idx="12659">
                  <c:v>63.294999999999995</c:v>
                </c:pt>
                <c:pt idx="12660">
                  <c:v>63.3</c:v>
                </c:pt>
                <c:pt idx="12661">
                  <c:v>63.305</c:v>
                </c:pt>
                <c:pt idx="12662">
                  <c:v>63.309999999999995</c:v>
                </c:pt>
                <c:pt idx="12663">
                  <c:v>63.315000000000005</c:v>
                </c:pt>
                <c:pt idx="12664">
                  <c:v>63.32</c:v>
                </c:pt>
                <c:pt idx="12665">
                  <c:v>63.325000000000003</c:v>
                </c:pt>
                <c:pt idx="12666">
                  <c:v>63.330000000000005</c:v>
                </c:pt>
                <c:pt idx="12667">
                  <c:v>63.335000000000001</c:v>
                </c:pt>
                <c:pt idx="12668">
                  <c:v>63.34</c:v>
                </c:pt>
                <c:pt idx="12669">
                  <c:v>63.344999999999999</c:v>
                </c:pt>
                <c:pt idx="12670">
                  <c:v>63.35</c:v>
                </c:pt>
                <c:pt idx="12671">
                  <c:v>63.355000000000004</c:v>
                </c:pt>
                <c:pt idx="12672">
                  <c:v>63.36</c:v>
                </c:pt>
                <c:pt idx="12673">
                  <c:v>63.365000000000002</c:v>
                </c:pt>
                <c:pt idx="12674">
                  <c:v>63.37</c:v>
                </c:pt>
                <c:pt idx="12675">
                  <c:v>63.375</c:v>
                </c:pt>
                <c:pt idx="12676">
                  <c:v>63.38</c:v>
                </c:pt>
                <c:pt idx="12677">
                  <c:v>63.384999999999998</c:v>
                </c:pt>
                <c:pt idx="12678">
                  <c:v>63.39</c:v>
                </c:pt>
                <c:pt idx="12679">
                  <c:v>63.394999999999996</c:v>
                </c:pt>
                <c:pt idx="12680">
                  <c:v>63.4</c:v>
                </c:pt>
                <c:pt idx="12681">
                  <c:v>63.405000000000001</c:v>
                </c:pt>
                <c:pt idx="12682">
                  <c:v>63.41</c:v>
                </c:pt>
                <c:pt idx="12683">
                  <c:v>63.414999999999999</c:v>
                </c:pt>
                <c:pt idx="12684">
                  <c:v>63.419999999999995</c:v>
                </c:pt>
                <c:pt idx="12685">
                  <c:v>63.424999999999997</c:v>
                </c:pt>
                <c:pt idx="12686">
                  <c:v>63.43</c:v>
                </c:pt>
                <c:pt idx="12687">
                  <c:v>63.434999999999995</c:v>
                </c:pt>
                <c:pt idx="12688">
                  <c:v>63.440000000000005</c:v>
                </c:pt>
                <c:pt idx="12689">
                  <c:v>63.445</c:v>
                </c:pt>
                <c:pt idx="12690">
                  <c:v>63.45</c:v>
                </c:pt>
                <c:pt idx="12691">
                  <c:v>63.455000000000005</c:v>
                </c:pt>
                <c:pt idx="12692">
                  <c:v>63.46</c:v>
                </c:pt>
                <c:pt idx="12693">
                  <c:v>63.465000000000003</c:v>
                </c:pt>
                <c:pt idx="12694">
                  <c:v>63.47</c:v>
                </c:pt>
                <c:pt idx="12695">
                  <c:v>63.475000000000001</c:v>
                </c:pt>
                <c:pt idx="12696">
                  <c:v>63.480000000000004</c:v>
                </c:pt>
                <c:pt idx="12697">
                  <c:v>63.484999999999999</c:v>
                </c:pt>
                <c:pt idx="12698">
                  <c:v>63.49</c:v>
                </c:pt>
                <c:pt idx="12699">
                  <c:v>63.494999999999997</c:v>
                </c:pt>
                <c:pt idx="12700">
                  <c:v>63.5</c:v>
                </c:pt>
                <c:pt idx="12701">
                  <c:v>63.505000000000003</c:v>
                </c:pt>
                <c:pt idx="12702">
                  <c:v>63.51</c:v>
                </c:pt>
                <c:pt idx="12703">
                  <c:v>63.515000000000001</c:v>
                </c:pt>
                <c:pt idx="12704">
                  <c:v>63.519999999999996</c:v>
                </c:pt>
                <c:pt idx="12705">
                  <c:v>63.524999999999999</c:v>
                </c:pt>
                <c:pt idx="12706">
                  <c:v>63.53</c:v>
                </c:pt>
                <c:pt idx="12707">
                  <c:v>63.534999999999997</c:v>
                </c:pt>
                <c:pt idx="12708">
                  <c:v>63.54</c:v>
                </c:pt>
                <c:pt idx="12709">
                  <c:v>63.544999999999995</c:v>
                </c:pt>
                <c:pt idx="12710">
                  <c:v>63.55</c:v>
                </c:pt>
                <c:pt idx="12711">
                  <c:v>63.555</c:v>
                </c:pt>
                <c:pt idx="12712">
                  <c:v>63.559999999999995</c:v>
                </c:pt>
                <c:pt idx="12713">
                  <c:v>63.565000000000005</c:v>
                </c:pt>
                <c:pt idx="12714">
                  <c:v>63.57</c:v>
                </c:pt>
                <c:pt idx="12715">
                  <c:v>63.575000000000003</c:v>
                </c:pt>
                <c:pt idx="12716">
                  <c:v>63.580000000000005</c:v>
                </c:pt>
                <c:pt idx="12717">
                  <c:v>63.585000000000001</c:v>
                </c:pt>
                <c:pt idx="12718">
                  <c:v>63.59</c:v>
                </c:pt>
                <c:pt idx="12719">
                  <c:v>63.594999999999999</c:v>
                </c:pt>
                <c:pt idx="12720">
                  <c:v>63.6</c:v>
                </c:pt>
                <c:pt idx="12721">
                  <c:v>63.605000000000004</c:v>
                </c:pt>
                <c:pt idx="12722">
                  <c:v>63.61</c:v>
                </c:pt>
                <c:pt idx="12723">
                  <c:v>63.615000000000002</c:v>
                </c:pt>
                <c:pt idx="12724">
                  <c:v>63.62</c:v>
                </c:pt>
                <c:pt idx="12725">
                  <c:v>63.625</c:v>
                </c:pt>
                <c:pt idx="12726">
                  <c:v>63.63</c:v>
                </c:pt>
                <c:pt idx="12727">
                  <c:v>63.634999999999998</c:v>
                </c:pt>
                <c:pt idx="12728">
                  <c:v>63.64</c:v>
                </c:pt>
                <c:pt idx="12729">
                  <c:v>63.644999999999996</c:v>
                </c:pt>
                <c:pt idx="12730">
                  <c:v>63.65</c:v>
                </c:pt>
                <c:pt idx="12731">
                  <c:v>63.655000000000001</c:v>
                </c:pt>
                <c:pt idx="12732">
                  <c:v>63.66</c:v>
                </c:pt>
                <c:pt idx="12733">
                  <c:v>63.664999999999999</c:v>
                </c:pt>
                <c:pt idx="12734">
                  <c:v>63.669999999999995</c:v>
                </c:pt>
                <c:pt idx="12735">
                  <c:v>63.674999999999997</c:v>
                </c:pt>
                <c:pt idx="12736">
                  <c:v>63.68</c:v>
                </c:pt>
                <c:pt idx="12737">
                  <c:v>63.684999999999995</c:v>
                </c:pt>
                <c:pt idx="12738">
                  <c:v>63.690000000000005</c:v>
                </c:pt>
                <c:pt idx="12739">
                  <c:v>63.695</c:v>
                </c:pt>
                <c:pt idx="12740">
                  <c:v>63.7</c:v>
                </c:pt>
                <c:pt idx="12741">
                  <c:v>63.705000000000005</c:v>
                </c:pt>
                <c:pt idx="12742">
                  <c:v>63.71</c:v>
                </c:pt>
                <c:pt idx="12743">
                  <c:v>63.715000000000003</c:v>
                </c:pt>
                <c:pt idx="12744">
                  <c:v>63.72</c:v>
                </c:pt>
                <c:pt idx="12745">
                  <c:v>63.725000000000001</c:v>
                </c:pt>
                <c:pt idx="12746">
                  <c:v>63.730000000000004</c:v>
                </c:pt>
                <c:pt idx="12747">
                  <c:v>63.734999999999999</c:v>
                </c:pt>
                <c:pt idx="12748">
                  <c:v>63.74</c:v>
                </c:pt>
                <c:pt idx="12749">
                  <c:v>63.744999999999997</c:v>
                </c:pt>
                <c:pt idx="12750">
                  <c:v>63.75</c:v>
                </c:pt>
                <c:pt idx="12751">
                  <c:v>63.755000000000003</c:v>
                </c:pt>
                <c:pt idx="12752">
                  <c:v>63.76</c:v>
                </c:pt>
                <c:pt idx="12753">
                  <c:v>63.765000000000001</c:v>
                </c:pt>
                <c:pt idx="12754">
                  <c:v>63.769999999999996</c:v>
                </c:pt>
                <c:pt idx="12755">
                  <c:v>63.774999999999999</c:v>
                </c:pt>
                <c:pt idx="12756">
                  <c:v>63.78</c:v>
                </c:pt>
                <c:pt idx="12757">
                  <c:v>63.784999999999997</c:v>
                </c:pt>
                <c:pt idx="12758">
                  <c:v>63.79</c:v>
                </c:pt>
                <c:pt idx="12759">
                  <c:v>63.794999999999995</c:v>
                </c:pt>
                <c:pt idx="12760">
                  <c:v>63.8</c:v>
                </c:pt>
                <c:pt idx="12761">
                  <c:v>63.805</c:v>
                </c:pt>
                <c:pt idx="12762">
                  <c:v>63.809999999999995</c:v>
                </c:pt>
                <c:pt idx="12763">
                  <c:v>63.815000000000005</c:v>
                </c:pt>
                <c:pt idx="12764">
                  <c:v>63.82</c:v>
                </c:pt>
                <c:pt idx="12765">
                  <c:v>63.825000000000003</c:v>
                </c:pt>
                <c:pt idx="12766">
                  <c:v>63.830000000000005</c:v>
                </c:pt>
                <c:pt idx="12767">
                  <c:v>63.835000000000001</c:v>
                </c:pt>
                <c:pt idx="12768">
                  <c:v>63.84</c:v>
                </c:pt>
                <c:pt idx="12769">
                  <c:v>63.844999999999999</c:v>
                </c:pt>
                <c:pt idx="12770">
                  <c:v>63.85</c:v>
                </c:pt>
                <c:pt idx="12771">
                  <c:v>63.855000000000004</c:v>
                </c:pt>
                <c:pt idx="12772">
                  <c:v>63.86</c:v>
                </c:pt>
                <c:pt idx="12773">
                  <c:v>63.865000000000002</c:v>
                </c:pt>
                <c:pt idx="12774">
                  <c:v>63.87</c:v>
                </c:pt>
                <c:pt idx="12775">
                  <c:v>63.875</c:v>
                </c:pt>
                <c:pt idx="12776">
                  <c:v>63.88</c:v>
                </c:pt>
                <c:pt idx="12777">
                  <c:v>63.884999999999998</c:v>
                </c:pt>
                <c:pt idx="12778">
                  <c:v>63.89</c:v>
                </c:pt>
                <c:pt idx="12779">
                  <c:v>63.894999999999996</c:v>
                </c:pt>
                <c:pt idx="12780">
                  <c:v>63.9</c:v>
                </c:pt>
                <c:pt idx="12781">
                  <c:v>63.905000000000001</c:v>
                </c:pt>
                <c:pt idx="12782">
                  <c:v>63.91</c:v>
                </c:pt>
                <c:pt idx="12783">
                  <c:v>63.914999999999999</c:v>
                </c:pt>
                <c:pt idx="12784">
                  <c:v>63.919999999999995</c:v>
                </c:pt>
                <c:pt idx="12785">
                  <c:v>63.924999999999997</c:v>
                </c:pt>
                <c:pt idx="12786">
                  <c:v>63.93</c:v>
                </c:pt>
                <c:pt idx="12787">
                  <c:v>63.934999999999995</c:v>
                </c:pt>
                <c:pt idx="12788">
                  <c:v>63.940000000000005</c:v>
                </c:pt>
                <c:pt idx="12789">
                  <c:v>63.945</c:v>
                </c:pt>
                <c:pt idx="12790">
                  <c:v>63.95</c:v>
                </c:pt>
                <c:pt idx="12791">
                  <c:v>63.955000000000005</c:v>
                </c:pt>
                <c:pt idx="12792">
                  <c:v>63.96</c:v>
                </c:pt>
                <c:pt idx="12793">
                  <c:v>63.965000000000003</c:v>
                </c:pt>
                <c:pt idx="12794">
                  <c:v>63.97</c:v>
                </c:pt>
                <c:pt idx="12795">
                  <c:v>63.975000000000001</c:v>
                </c:pt>
                <c:pt idx="12796">
                  <c:v>63.980000000000004</c:v>
                </c:pt>
                <c:pt idx="12797">
                  <c:v>63.984999999999999</c:v>
                </c:pt>
                <c:pt idx="12798">
                  <c:v>63.99</c:v>
                </c:pt>
                <c:pt idx="12799">
                  <c:v>63.994999999999997</c:v>
                </c:pt>
                <c:pt idx="12800">
                  <c:v>64</c:v>
                </c:pt>
                <c:pt idx="12801">
                  <c:v>64.00500000000001</c:v>
                </c:pt>
                <c:pt idx="12802">
                  <c:v>64.010000000000005</c:v>
                </c:pt>
                <c:pt idx="12803">
                  <c:v>64.015000000000001</c:v>
                </c:pt>
                <c:pt idx="12804">
                  <c:v>64.02</c:v>
                </c:pt>
                <c:pt idx="12805">
                  <c:v>64.025000000000006</c:v>
                </c:pt>
                <c:pt idx="12806">
                  <c:v>64.03</c:v>
                </c:pt>
                <c:pt idx="12807">
                  <c:v>64.034999999999997</c:v>
                </c:pt>
                <c:pt idx="12808">
                  <c:v>64.040000000000006</c:v>
                </c:pt>
                <c:pt idx="12809">
                  <c:v>64.045000000000002</c:v>
                </c:pt>
                <c:pt idx="12810">
                  <c:v>64.05</c:v>
                </c:pt>
                <c:pt idx="12811">
                  <c:v>64.055000000000007</c:v>
                </c:pt>
                <c:pt idx="12812">
                  <c:v>64.06</c:v>
                </c:pt>
                <c:pt idx="12813">
                  <c:v>64.064999999999998</c:v>
                </c:pt>
                <c:pt idx="12814">
                  <c:v>64.069999999999993</c:v>
                </c:pt>
                <c:pt idx="12815">
                  <c:v>64.075000000000003</c:v>
                </c:pt>
                <c:pt idx="12816">
                  <c:v>64.08</c:v>
                </c:pt>
                <c:pt idx="12817">
                  <c:v>64.084999999999994</c:v>
                </c:pt>
                <c:pt idx="12818">
                  <c:v>64.09</c:v>
                </c:pt>
                <c:pt idx="12819">
                  <c:v>64.094999999999999</c:v>
                </c:pt>
                <c:pt idx="12820">
                  <c:v>64.099999999999994</c:v>
                </c:pt>
                <c:pt idx="12821">
                  <c:v>64.105000000000004</c:v>
                </c:pt>
                <c:pt idx="12822">
                  <c:v>64.11</c:v>
                </c:pt>
                <c:pt idx="12823">
                  <c:v>64.114999999999995</c:v>
                </c:pt>
                <c:pt idx="12824">
                  <c:v>64.11999999999999</c:v>
                </c:pt>
                <c:pt idx="12825">
                  <c:v>64.125</c:v>
                </c:pt>
                <c:pt idx="12826">
                  <c:v>64.13000000000001</c:v>
                </c:pt>
                <c:pt idx="12827">
                  <c:v>64.135000000000005</c:v>
                </c:pt>
                <c:pt idx="12828">
                  <c:v>64.14</c:v>
                </c:pt>
                <c:pt idx="12829">
                  <c:v>64.144999999999996</c:v>
                </c:pt>
                <c:pt idx="12830">
                  <c:v>64.150000000000006</c:v>
                </c:pt>
                <c:pt idx="12831">
                  <c:v>64.155000000000001</c:v>
                </c:pt>
                <c:pt idx="12832">
                  <c:v>64.16</c:v>
                </c:pt>
                <c:pt idx="12833">
                  <c:v>64.165000000000006</c:v>
                </c:pt>
                <c:pt idx="12834">
                  <c:v>64.17</c:v>
                </c:pt>
                <c:pt idx="12835">
                  <c:v>64.174999999999997</c:v>
                </c:pt>
                <c:pt idx="12836">
                  <c:v>64.180000000000007</c:v>
                </c:pt>
                <c:pt idx="12837">
                  <c:v>64.185000000000002</c:v>
                </c:pt>
                <c:pt idx="12838">
                  <c:v>64.19</c:v>
                </c:pt>
                <c:pt idx="12839">
                  <c:v>64.194999999999993</c:v>
                </c:pt>
                <c:pt idx="12840">
                  <c:v>64.2</c:v>
                </c:pt>
                <c:pt idx="12841">
                  <c:v>64.204999999999998</c:v>
                </c:pt>
                <c:pt idx="12842">
                  <c:v>64.209999999999994</c:v>
                </c:pt>
                <c:pt idx="12843">
                  <c:v>64.215000000000003</c:v>
                </c:pt>
                <c:pt idx="12844">
                  <c:v>64.22</c:v>
                </c:pt>
                <c:pt idx="12845">
                  <c:v>64.224999999999994</c:v>
                </c:pt>
                <c:pt idx="12846">
                  <c:v>64.23</c:v>
                </c:pt>
                <c:pt idx="12847">
                  <c:v>64.234999999999999</c:v>
                </c:pt>
                <c:pt idx="12848">
                  <c:v>64.239999999999995</c:v>
                </c:pt>
                <c:pt idx="12849">
                  <c:v>64.24499999999999</c:v>
                </c:pt>
                <c:pt idx="12850">
                  <c:v>64.25</c:v>
                </c:pt>
                <c:pt idx="12851">
                  <c:v>64.25500000000001</c:v>
                </c:pt>
                <c:pt idx="12852">
                  <c:v>64.260000000000005</c:v>
                </c:pt>
                <c:pt idx="12853">
                  <c:v>64.265000000000001</c:v>
                </c:pt>
                <c:pt idx="12854">
                  <c:v>64.27</c:v>
                </c:pt>
                <c:pt idx="12855">
                  <c:v>64.275000000000006</c:v>
                </c:pt>
                <c:pt idx="12856">
                  <c:v>64.28</c:v>
                </c:pt>
                <c:pt idx="12857">
                  <c:v>64.284999999999997</c:v>
                </c:pt>
                <c:pt idx="12858">
                  <c:v>64.290000000000006</c:v>
                </c:pt>
                <c:pt idx="12859">
                  <c:v>64.295000000000002</c:v>
                </c:pt>
                <c:pt idx="12860">
                  <c:v>64.3</c:v>
                </c:pt>
                <c:pt idx="12861">
                  <c:v>64.305000000000007</c:v>
                </c:pt>
                <c:pt idx="12862">
                  <c:v>64.31</c:v>
                </c:pt>
                <c:pt idx="12863">
                  <c:v>64.314999999999998</c:v>
                </c:pt>
                <c:pt idx="12864">
                  <c:v>64.319999999999993</c:v>
                </c:pt>
                <c:pt idx="12865">
                  <c:v>64.325000000000003</c:v>
                </c:pt>
                <c:pt idx="12866">
                  <c:v>64.33</c:v>
                </c:pt>
                <c:pt idx="12867">
                  <c:v>64.334999999999994</c:v>
                </c:pt>
                <c:pt idx="12868">
                  <c:v>64.34</c:v>
                </c:pt>
                <c:pt idx="12869">
                  <c:v>64.344999999999999</c:v>
                </c:pt>
                <c:pt idx="12870">
                  <c:v>64.349999999999994</c:v>
                </c:pt>
                <c:pt idx="12871">
                  <c:v>64.355000000000004</c:v>
                </c:pt>
                <c:pt idx="12872">
                  <c:v>64.36</c:v>
                </c:pt>
                <c:pt idx="12873">
                  <c:v>64.364999999999995</c:v>
                </c:pt>
                <c:pt idx="12874">
                  <c:v>64.36999999999999</c:v>
                </c:pt>
                <c:pt idx="12875">
                  <c:v>64.375</c:v>
                </c:pt>
                <c:pt idx="12876">
                  <c:v>64.38000000000001</c:v>
                </c:pt>
                <c:pt idx="12877">
                  <c:v>64.385000000000005</c:v>
                </c:pt>
                <c:pt idx="12878">
                  <c:v>64.39</c:v>
                </c:pt>
                <c:pt idx="12879">
                  <c:v>64.394999999999996</c:v>
                </c:pt>
                <c:pt idx="12880">
                  <c:v>64.400000000000006</c:v>
                </c:pt>
                <c:pt idx="12881">
                  <c:v>64.405000000000001</c:v>
                </c:pt>
                <c:pt idx="12882">
                  <c:v>64.41</c:v>
                </c:pt>
                <c:pt idx="12883">
                  <c:v>64.415000000000006</c:v>
                </c:pt>
                <c:pt idx="12884">
                  <c:v>64.42</c:v>
                </c:pt>
                <c:pt idx="12885">
                  <c:v>64.424999999999997</c:v>
                </c:pt>
                <c:pt idx="12886">
                  <c:v>64.430000000000007</c:v>
                </c:pt>
                <c:pt idx="12887">
                  <c:v>64.435000000000002</c:v>
                </c:pt>
                <c:pt idx="12888">
                  <c:v>64.44</c:v>
                </c:pt>
                <c:pt idx="12889">
                  <c:v>64.444999999999993</c:v>
                </c:pt>
                <c:pt idx="12890">
                  <c:v>64.45</c:v>
                </c:pt>
                <c:pt idx="12891">
                  <c:v>64.454999999999998</c:v>
                </c:pt>
                <c:pt idx="12892">
                  <c:v>64.459999999999994</c:v>
                </c:pt>
                <c:pt idx="12893">
                  <c:v>64.465000000000003</c:v>
                </c:pt>
                <c:pt idx="12894">
                  <c:v>64.47</c:v>
                </c:pt>
                <c:pt idx="12895">
                  <c:v>64.474999999999994</c:v>
                </c:pt>
                <c:pt idx="12896">
                  <c:v>64.48</c:v>
                </c:pt>
                <c:pt idx="12897">
                  <c:v>64.484999999999999</c:v>
                </c:pt>
                <c:pt idx="12898">
                  <c:v>64.489999999999995</c:v>
                </c:pt>
                <c:pt idx="12899">
                  <c:v>64.49499999999999</c:v>
                </c:pt>
                <c:pt idx="12900">
                  <c:v>64.5</c:v>
                </c:pt>
                <c:pt idx="12901">
                  <c:v>64.50500000000001</c:v>
                </c:pt>
                <c:pt idx="12902">
                  <c:v>64.510000000000005</c:v>
                </c:pt>
                <c:pt idx="12903">
                  <c:v>64.515000000000001</c:v>
                </c:pt>
                <c:pt idx="12904">
                  <c:v>64.52</c:v>
                </c:pt>
                <c:pt idx="12905">
                  <c:v>64.525000000000006</c:v>
                </c:pt>
                <c:pt idx="12906">
                  <c:v>64.53</c:v>
                </c:pt>
                <c:pt idx="12907">
                  <c:v>64.534999999999997</c:v>
                </c:pt>
                <c:pt idx="12908">
                  <c:v>64.540000000000006</c:v>
                </c:pt>
                <c:pt idx="12909">
                  <c:v>64.545000000000002</c:v>
                </c:pt>
                <c:pt idx="12910">
                  <c:v>64.55</c:v>
                </c:pt>
                <c:pt idx="12911">
                  <c:v>64.555000000000007</c:v>
                </c:pt>
                <c:pt idx="12912">
                  <c:v>64.56</c:v>
                </c:pt>
                <c:pt idx="12913">
                  <c:v>64.564999999999998</c:v>
                </c:pt>
                <c:pt idx="12914">
                  <c:v>64.569999999999993</c:v>
                </c:pt>
                <c:pt idx="12915">
                  <c:v>64.575000000000003</c:v>
                </c:pt>
                <c:pt idx="12916">
                  <c:v>64.58</c:v>
                </c:pt>
                <c:pt idx="12917">
                  <c:v>64.584999999999994</c:v>
                </c:pt>
                <c:pt idx="12918">
                  <c:v>64.59</c:v>
                </c:pt>
                <c:pt idx="12919">
                  <c:v>64.594999999999999</c:v>
                </c:pt>
                <c:pt idx="12920">
                  <c:v>64.599999999999994</c:v>
                </c:pt>
                <c:pt idx="12921">
                  <c:v>64.605000000000004</c:v>
                </c:pt>
                <c:pt idx="12922">
                  <c:v>64.61</c:v>
                </c:pt>
                <c:pt idx="12923">
                  <c:v>64.614999999999995</c:v>
                </c:pt>
                <c:pt idx="12924">
                  <c:v>64.61999999999999</c:v>
                </c:pt>
                <c:pt idx="12925">
                  <c:v>64.625</c:v>
                </c:pt>
                <c:pt idx="12926">
                  <c:v>64.63000000000001</c:v>
                </c:pt>
                <c:pt idx="12927">
                  <c:v>64.635000000000005</c:v>
                </c:pt>
                <c:pt idx="12928">
                  <c:v>64.64</c:v>
                </c:pt>
                <c:pt idx="12929">
                  <c:v>64.644999999999996</c:v>
                </c:pt>
                <c:pt idx="12930">
                  <c:v>64.650000000000006</c:v>
                </c:pt>
                <c:pt idx="12931">
                  <c:v>64.655000000000001</c:v>
                </c:pt>
                <c:pt idx="12932">
                  <c:v>64.66</c:v>
                </c:pt>
                <c:pt idx="12933">
                  <c:v>64.665000000000006</c:v>
                </c:pt>
                <c:pt idx="12934">
                  <c:v>64.67</c:v>
                </c:pt>
                <c:pt idx="12935">
                  <c:v>64.674999999999997</c:v>
                </c:pt>
                <c:pt idx="12936">
                  <c:v>64.680000000000007</c:v>
                </c:pt>
                <c:pt idx="12937">
                  <c:v>64.685000000000002</c:v>
                </c:pt>
                <c:pt idx="12938">
                  <c:v>64.69</c:v>
                </c:pt>
                <c:pt idx="12939">
                  <c:v>64.694999999999993</c:v>
                </c:pt>
                <c:pt idx="12940">
                  <c:v>64.7</c:v>
                </c:pt>
                <c:pt idx="12941">
                  <c:v>64.704999999999998</c:v>
                </c:pt>
                <c:pt idx="12942">
                  <c:v>64.709999999999994</c:v>
                </c:pt>
                <c:pt idx="12943">
                  <c:v>64.715000000000003</c:v>
                </c:pt>
                <c:pt idx="12944">
                  <c:v>64.72</c:v>
                </c:pt>
                <c:pt idx="12945">
                  <c:v>64.724999999999994</c:v>
                </c:pt>
                <c:pt idx="12946">
                  <c:v>64.73</c:v>
                </c:pt>
                <c:pt idx="12947">
                  <c:v>64.734999999999999</c:v>
                </c:pt>
                <c:pt idx="12948">
                  <c:v>64.739999999999995</c:v>
                </c:pt>
                <c:pt idx="12949">
                  <c:v>64.74499999999999</c:v>
                </c:pt>
                <c:pt idx="12950">
                  <c:v>64.75</c:v>
                </c:pt>
                <c:pt idx="12951">
                  <c:v>64.75500000000001</c:v>
                </c:pt>
                <c:pt idx="12952">
                  <c:v>64.760000000000005</c:v>
                </c:pt>
                <c:pt idx="12953">
                  <c:v>64.765000000000001</c:v>
                </c:pt>
                <c:pt idx="12954">
                  <c:v>64.77</c:v>
                </c:pt>
                <c:pt idx="12955">
                  <c:v>64.775000000000006</c:v>
                </c:pt>
                <c:pt idx="12956">
                  <c:v>64.78</c:v>
                </c:pt>
                <c:pt idx="12957">
                  <c:v>64.784999999999997</c:v>
                </c:pt>
                <c:pt idx="12958">
                  <c:v>64.790000000000006</c:v>
                </c:pt>
                <c:pt idx="12959">
                  <c:v>64.795000000000002</c:v>
                </c:pt>
                <c:pt idx="12960">
                  <c:v>64.8</c:v>
                </c:pt>
                <c:pt idx="12961">
                  <c:v>64.805000000000007</c:v>
                </c:pt>
                <c:pt idx="12962">
                  <c:v>64.81</c:v>
                </c:pt>
                <c:pt idx="12963">
                  <c:v>64.814999999999998</c:v>
                </c:pt>
                <c:pt idx="12964">
                  <c:v>64.819999999999993</c:v>
                </c:pt>
                <c:pt idx="12965">
                  <c:v>64.825000000000003</c:v>
                </c:pt>
                <c:pt idx="12966">
                  <c:v>64.83</c:v>
                </c:pt>
                <c:pt idx="12967">
                  <c:v>64.834999999999994</c:v>
                </c:pt>
                <c:pt idx="12968">
                  <c:v>64.84</c:v>
                </c:pt>
                <c:pt idx="12969">
                  <c:v>64.844999999999999</c:v>
                </c:pt>
                <c:pt idx="12970">
                  <c:v>64.849999999999994</c:v>
                </c:pt>
                <c:pt idx="12971">
                  <c:v>64.855000000000004</c:v>
                </c:pt>
                <c:pt idx="12972">
                  <c:v>64.86</c:v>
                </c:pt>
                <c:pt idx="12973">
                  <c:v>64.864999999999995</c:v>
                </c:pt>
                <c:pt idx="12974">
                  <c:v>64.86999999999999</c:v>
                </c:pt>
                <c:pt idx="12975">
                  <c:v>64.875</c:v>
                </c:pt>
                <c:pt idx="12976">
                  <c:v>64.88000000000001</c:v>
                </c:pt>
                <c:pt idx="12977">
                  <c:v>64.885000000000005</c:v>
                </c:pt>
                <c:pt idx="12978">
                  <c:v>64.89</c:v>
                </c:pt>
                <c:pt idx="12979">
                  <c:v>64.894999999999996</c:v>
                </c:pt>
                <c:pt idx="12980">
                  <c:v>64.900000000000006</c:v>
                </c:pt>
                <c:pt idx="12981">
                  <c:v>64.905000000000001</c:v>
                </c:pt>
                <c:pt idx="12982">
                  <c:v>64.91</c:v>
                </c:pt>
                <c:pt idx="12983">
                  <c:v>64.915000000000006</c:v>
                </c:pt>
                <c:pt idx="12984">
                  <c:v>64.92</c:v>
                </c:pt>
                <c:pt idx="12985">
                  <c:v>64.924999999999997</c:v>
                </c:pt>
                <c:pt idx="12986">
                  <c:v>64.930000000000007</c:v>
                </c:pt>
                <c:pt idx="12987">
                  <c:v>64.935000000000002</c:v>
                </c:pt>
                <c:pt idx="12988">
                  <c:v>64.94</c:v>
                </c:pt>
                <c:pt idx="12989">
                  <c:v>64.944999999999993</c:v>
                </c:pt>
                <c:pt idx="12990">
                  <c:v>64.95</c:v>
                </c:pt>
                <c:pt idx="12991">
                  <c:v>64.954999999999998</c:v>
                </c:pt>
                <c:pt idx="12992">
                  <c:v>64.959999999999994</c:v>
                </c:pt>
                <c:pt idx="12993">
                  <c:v>64.965000000000003</c:v>
                </c:pt>
                <c:pt idx="12994">
                  <c:v>64.97</c:v>
                </c:pt>
                <c:pt idx="12995">
                  <c:v>64.974999999999994</c:v>
                </c:pt>
                <c:pt idx="12996">
                  <c:v>64.98</c:v>
                </c:pt>
                <c:pt idx="12997">
                  <c:v>64.984999999999999</c:v>
                </c:pt>
                <c:pt idx="12998">
                  <c:v>64.989999999999995</c:v>
                </c:pt>
                <c:pt idx="12999">
                  <c:v>64.99499999999999</c:v>
                </c:pt>
                <c:pt idx="13000">
                  <c:v>65</c:v>
                </c:pt>
                <c:pt idx="13001">
                  <c:v>65.00500000000001</c:v>
                </c:pt>
                <c:pt idx="13002">
                  <c:v>65.010000000000005</c:v>
                </c:pt>
                <c:pt idx="13003">
                  <c:v>65.015000000000001</c:v>
                </c:pt>
                <c:pt idx="13004">
                  <c:v>65.02</c:v>
                </c:pt>
                <c:pt idx="13005">
                  <c:v>65.025000000000006</c:v>
                </c:pt>
                <c:pt idx="13006">
                  <c:v>65.03</c:v>
                </c:pt>
                <c:pt idx="13007">
                  <c:v>65.034999999999997</c:v>
                </c:pt>
                <c:pt idx="13008">
                  <c:v>65.040000000000006</c:v>
                </c:pt>
                <c:pt idx="13009">
                  <c:v>65.045000000000002</c:v>
                </c:pt>
                <c:pt idx="13010">
                  <c:v>65.05</c:v>
                </c:pt>
                <c:pt idx="13011">
                  <c:v>65.055000000000007</c:v>
                </c:pt>
                <c:pt idx="13012">
                  <c:v>65.06</c:v>
                </c:pt>
                <c:pt idx="13013">
                  <c:v>65.064999999999998</c:v>
                </c:pt>
                <c:pt idx="13014">
                  <c:v>65.069999999999993</c:v>
                </c:pt>
                <c:pt idx="13015">
                  <c:v>65.075000000000003</c:v>
                </c:pt>
                <c:pt idx="13016">
                  <c:v>65.08</c:v>
                </c:pt>
                <c:pt idx="13017">
                  <c:v>65.084999999999994</c:v>
                </c:pt>
                <c:pt idx="13018">
                  <c:v>65.09</c:v>
                </c:pt>
                <c:pt idx="13019">
                  <c:v>65.094999999999999</c:v>
                </c:pt>
                <c:pt idx="13020">
                  <c:v>65.099999999999994</c:v>
                </c:pt>
                <c:pt idx="13021">
                  <c:v>65.105000000000004</c:v>
                </c:pt>
                <c:pt idx="13022">
                  <c:v>65.11</c:v>
                </c:pt>
                <c:pt idx="13023">
                  <c:v>65.114999999999995</c:v>
                </c:pt>
                <c:pt idx="13024">
                  <c:v>65.11999999999999</c:v>
                </c:pt>
                <c:pt idx="13025">
                  <c:v>65.125</c:v>
                </c:pt>
                <c:pt idx="13026">
                  <c:v>65.13000000000001</c:v>
                </c:pt>
                <c:pt idx="13027">
                  <c:v>65.135000000000005</c:v>
                </c:pt>
                <c:pt idx="13028">
                  <c:v>65.14</c:v>
                </c:pt>
                <c:pt idx="13029">
                  <c:v>65.144999999999996</c:v>
                </c:pt>
                <c:pt idx="13030">
                  <c:v>65.150000000000006</c:v>
                </c:pt>
                <c:pt idx="13031">
                  <c:v>65.155000000000001</c:v>
                </c:pt>
                <c:pt idx="13032">
                  <c:v>65.16</c:v>
                </c:pt>
                <c:pt idx="13033">
                  <c:v>65.165000000000006</c:v>
                </c:pt>
                <c:pt idx="13034">
                  <c:v>65.17</c:v>
                </c:pt>
                <c:pt idx="13035">
                  <c:v>65.174999999999997</c:v>
                </c:pt>
                <c:pt idx="13036">
                  <c:v>65.180000000000007</c:v>
                </c:pt>
                <c:pt idx="13037">
                  <c:v>65.185000000000002</c:v>
                </c:pt>
                <c:pt idx="13038">
                  <c:v>65.19</c:v>
                </c:pt>
                <c:pt idx="13039">
                  <c:v>65.194999999999993</c:v>
                </c:pt>
                <c:pt idx="13040">
                  <c:v>65.2</c:v>
                </c:pt>
                <c:pt idx="13041">
                  <c:v>65.204999999999998</c:v>
                </c:pt>
                <c:pt idx="13042">
                  <c:v>65.209999999999994</c:v>
                </c:pt>
                <c:pt idx="13043">
                  <c:v>65.215000000000003</c:v>
                </c:pt>
                <c:pt idx="13044">
                  <c:v>65.22</c:v>
                </c:pt>
                <c:pt idx="13045">
                  <c:v>65.224999999999994</c:v>
                </c:pt>
                <c:pt idx="13046">
                  <c:v>65.23</c:v>
                </c:pt>
                <c:pt idx="13047">
                  <c:v>65.234999999999999</c:v>
                </c:pt>
                <c:pt idx="13048">
                  <c:v>65.239999999999995</c:v>
                </c:pt>
                <c:pt idx="13049">
                  <c:v>65.24499999999999</c:v>
                </c:pt>
                <c:pt idx="13050">
                  <c:v>65.25</c:v>
                </c:pt>
                <c:pt idx="13051">
                  <c:v>65.25500000000001</c:v>
                </c:pt>
                <c:pt idx="13052">
                  <c:v>65.260000000000005</c:v>
                </c:pt>
                <c:pt idx="13053">
                  <c:v>65.265000000000001</c:v>
                </c:pt>
                <c:pt idx="13054">
                  <c:v>65.27</c:v>
                </c:pt>
                <c:pt idx="13055">
                  <c:v>65.275000000000006</c:v>
                </c:pt>
                <c:pt idx="13056">
                  <c:v>65.28</c:v>
                </c:pt>
                <c:pt idx="13057">
                  <c:v>65.284999999999997</c:v>
                </c:pt>
                <c:pt idx="13058">
                  <c:v>65.290000000000006</c:v>
                </c:pt>
                <c:pt idx="13059">
                  <c:v>65.295000000000002</c:v>
                </c:pt>
                <c:pt idx="13060">
                  <c:v>65.3</c:v>
                </c:pt>
                <c:pt idx="13061">
                  <c:v>65.305000000000007</c:v>
                </c:pt>
                <c:pt idx="13062">
                  <c:v>65.31</c:v>
                </c:pt>
                <c:pt idx="13063">
                  <c:v>65.314999999999998</c:v>
                </c:pt>
                <c:pt idx="13064">
                  <c:v>65.319999999999993</c:v>
                </c:pt>
                <c:pt idx="13065">
                  <c:v>65.325000000000003</c:v>
                </c:pt>
                <c:pt idx="13066">
                  <c:v>65.33</c:v>
                </c:pt>
                <c:pt idx="13067">
                  <c:v>65.334999999999994</c:v>
                </c:pt>
                <c:pt idx="13068">
                  <c:v>65.34</c:v>
                </c:pt>
                <c:pt idx="13069">
                  <c:v>65.344999999999999</c:v>
                </c:pt>
                <c:pt idx="13070">
                  <c:v>65.349999999999994</c:v>
                </c:pt>
                <c:pt idx="13071">
                  <c:v>65.355000000000004</c:v>
                </c:pt>
                <c:pt idx="13072">
                  <c:v>65.36</c:v>
                </c:pt>
                <c:pt idx="13073">
                  <c:v>65.364999999999995</c:v>
                </c:pt>
                <c:pt idx="13074">
                  <c:v>65.36999999999999</c:v>
                </c:pt>
                <c:pt idx="13075">
                  <c:v>65.375</c:v>
                </c:pt>
                <c:pt idx="13076">
                  <c:v>65.38000000000001</c:v>
                </c:pt>
                <c:pt idx="13077">
                  <c:v>65.385000000000005</c:v>
                </c:pt>
                <c:pt idx="13078">
                  <c:v>65.39</c:v>
                </c:pt>
                <c:pt idx="13079">
                  <c:v>65.394999999999996</c:v>
                </c:pt>
                <c:pt idx="13080">
                  <c:v>65.400000000000006</c:v>
                </c:pt>
                <c:pt idx="13081">
                  <c:v>65.405000000000001</c:v>
                </c:pt>
                <c:pt idx="13082">
                  <c:v>65.41</c:v>
                </c:pt>
                <c:pt idx="13083">
                  <c:v>65.415000000000006</c:v>
                </c:pt>
                <c:pt idx="13084">
                  <c:v>65.42</c:v>
                </c:pt>
                <c:pt idx="13085">
                  <c:v>65.424999999999997</c:v>
                </c:pt>
                <c:pt idx="13086">
                  <c:v>65.430000000000007</c:v>
                </c:pt>
                <c:pt idx="13087">
                  <c:v>65.435000000000002</c:v>
                </c:pt>
                <c:pt idx="13088">
                  <c:v>65.44</c:v>
                </c:pt>
                <c:pt idx="13089">
                  <c:v>65.444999999999993</c:v>
                </c:pt>
                <c:pt idx="13090">
                  <c:v>65.45</c:v>
                </c:pt>
                <c:pt idx="13091">
                  <c:v>65.454999999999998</c:v>
                </c:pt>
                <c:pt idx="13092">
                  <c:v>65.459999999999994</c:v>
                </c:pt>
                <c:pt idx="13093">
                  <c:v>65.465000000000003</c:v>
                </c:pt>
                <c:pt idx="13094">
                  <c:v>65.47</c:v>
                </c:pt>
                <c:pt idx="13095">
                  <c:v>65.474999999999994</c:v>
                </c:pt>
                <c:pt idx="13096">
                  <c:v>65.48</c:v>
                </c:pt>
                <c:pt idx="13097">
                  <c:v>65.484999999999999</c:v>
                </c:pt>
                <c:pt idx="13098">
                  <c:v>65.489999999999995</c:v>
                </c:pt>
                <c:pt idx="13099">
                  <c:v>65.49499999999999</c:v>
                </c:pt>
                <c:pt idx="13100">
                  <c:v>65.5</c:v>
                </c:pt>
                <c:pt idx="13101">
                  <c:v>65.50500000000001</c:v>
                </c:pt>
                <c:pt idx="13102">
                  <c:v>65.510000000000005</c:v>
                </c:pt>
                <c:pt idx="13103">
                  <c:v>65.515000000000001</c:v>
                </c:pt>
                <c:pt idx="13104">
                  <c:v>65.52</c:v>
                </c:pt>
                <c:pt idx="13105">
                  <c:v>65.525000000000006</c:v>
                </c:pt>
                <c:pt idx="13106">
                  <c:v>65.53</c:v>
                </c:pt>
                <c:pt idx="13107">
                  <c:v>65.534999999999997</c:v>
                </c:pt>
                <c:pt idx="13108">
                  <c:v>65.540000000000006</c:v>
                </c:pt>
                <c:pt idx="13109">
                  <c:v>65.545000000000002</c:v>
                </c:pt>
                <c:pt idx="13110">
                  <c:v>65.55</c:v>
                </c:pt>
                <c:pt idx="13111">
                  <c:v>65.555000000000007</c:v>
                </c:pt>
                <c:pt idx="13112">
                  <c:v>65.56</c:v>
                </c:pt>
                <c:pt idx="13113">
                  <c:v>65.564999999999998</c:v>
                </c:pt>
                <c:pt idx="13114">
                  <c:v>65.569999999999993</c:v>
                </c:pt>
                <c:pt idx="13115">
                  <c:v>65.575000000000003</c:v>
                </c:pt>
                <c:pt idx="13116">
                  <c:v>65.58</c:v>
                </c:pt>
                <c:pt idx="13117">
                  <c:v>65.584999999999994</c:v>
                </c:pt>
                <c:pt idx="13118">
                  <c:v>65.59</c:v>
                </c:pt>
                <c:pt idx="13119">
                  <c:v>65.594999999999999</c:v>
                </c:pt>
                <c:pt idx="13120">
                  <c:v>65.599999999999994</c:v>
                </c:pt>
                <c:pt idx="13121">
                  <c:v>65.605000000000004</c:v>
                </c:pt>
                <c:pt idx="13122">
                  <c:v>65.61</c:v>
                </c:pt>
                <c:pt idx="13123">
                  <c:v>65.614999999999995</c:v>
                </c:pt>
                <c:pt idx="13124">
                  <c:v>65.61999999999999</c:v>
                </c:pt>
                <c:pt idx="13125">
                  <c:v>65.625</c:v>
                </c:pt>
                <c:pt idx="13126">
                  <c:v>65.63000000000001</c:v>
                </c:pt>
                <c:pt idx="13127">
                  <c:v>65.635000000000005</c:v>
                </c:pt>
                <c:pt idx="13128">
                  <c:v>65.64</c:v>
                </c:pt>
                <c:pt idx="13129">
                  <c:v>65.644999999999996</c:v>
                </c:pt>
                <c:pt idx="13130">
                  <c:v>65.650000000000006</c:v>
                </c:pt>
                <c:pt idx="13131">
                  <c:v>65.655000000000001</c:v>
                </c:pt>
                <c:pt idx="13132">
                  <c:v>65.66</c:v>
                </c:pt>
                <c:pt idx="13133">
                  <c:v>65.665000000000006</c:v>
                </c:pt>
                <c:pt idx="13134">
                  <c:v>65.67</c:v>
                </c:pt>
                <c:pt idx="13135">
                  <c:v>65.674999999999997</c:v>
                </c:pt>
                <c:pt idx="13136">
                  <c:v>65.680000000000007</c:v>
                </c:pt>
                <c:pt idx="13137">
                  <c:v>65.685000000000002</c:v>
                </c:pt>
                <c:pt idx="13138">
                  <c:v>65.69</c:v>
                </c:pt>
                <c:pt idx="13139">
                  <c:v>65.694999999999993</c:v>
                </c:pt>
                <c:pt idx="13140">
                  <c:v>65.7</c:v>
                </c:pt>
                <c:pt idx="13141">
                  <c:v>65.704999999999998</c:v>
                </c:pt>
                <c:pt idx="13142">
                  <c:v>65.709999999999994</c:v>
                </c:pt>
                <c:pt idx="13143">
                  <c:v>65.715000000000003</c:v>
                </c:pt>
                <c:pt idx="13144">
                  <c:v>65.72</c:v>
                </c:pt>
                <c:pt idx="13145">
                  <c:v>65.724999999999994</c:v>
                </c:pt>
                <c:pt idx="13146">
                  <c:v>65.73</c:v>
                </c:pt>
                <c:pt idx="13147">
                  <c:v>65.734999999999999</c:v>
                </c:pt>
                <c:pt idx="13148">
                  <c:v>65.739999999999995</c:v>
                </c:pt>
                <c:pt idx="13149">
                  <c:v>65.74499999999999</c:v>
                </c:pt>
                <c:pt idx="13150">
                  <c:v>65.75</c:v>
                </c:pt>
                <c:pt idx="13151">
                  <c:v>65.75500000000001</c:v>
                </c:pt>
                <c:pt idx="13152">
                  <c:v>65.760000000000005</c:v>
                </c:pt>
                <c:pt idx="13153">
                  <c:v>65.765000000000001</c:v>
                </c:pt>
                <c:pt idx="13154">
                  <c:v>65.77</c:v>
                </c:pt>
                <c:pt idx="13155">
                  <c:v>65.775000000000006</c:v>
                </c:pt>
                <c:pt idx="13156">
                  <c:v>65.78</c:v>
                </c:pt>
                <c:pt idx="13157">
                  <c:v>65.784999999999997</c:v>
                </c:pt>
                <c:pt idx="13158">
                  <c:v>65.790000000000006</c:v>
                </c:pt>
                <c:pt idx="13159">
                  <c:v>65.795000000000002</c:v>
                </c:pt>
                <c:pt idx="13160">
                  <c:v>65.8</c:v>
                </c:pt>
                <c:pt idx="13161">
                  <c:v>65.805000000000007</c:v>
                </c:pt>
                <c:pt idx="13162">
                  <c:v>65.81</c:v>
                </c:pt>
                <c:pt idx="13163">
                  <c:v>65.814999999999998</c:v>
                </c:pt>
                <c:pt idx="13164">
                  <c:v>65.819999999999993</c:v>
                </c:pt>
                <c:pt idx="13165">
                  <c:v>65.825000000000003</c:v>
                </c:pt>
                <c:pt idx="13166">
                  <c:v>65.83</c:v>
                </c:pt>
                <c:pt idx="13167">
                  <c:v>65.834999999999994</c:v>
                </c:pt>
                <c:pt idx="13168">
                  <c:v>65.84</c:v>
                </c:pt>
                <c:pt idx="13169">
                  <c:v>65.844999999999999</c:v>
                </c:pt>
                <c:pt idx="13170">
                  <c:v>65.849999999999994</c:v>
                </c:pt>
                <c:pt idx="13171">
                  <c:v>65.855000000000004</c:v>
                </c:pt>
                <c:pt idx="13172">
                  <c:v>65.86</c:v>
                </c:pt>
                <c:pt idx="13173">
                  <c:v>65.864999999999995</c:v>
                </c:pt>
                <c:pt idx="13174">
                  <c:v>65.86999999999999</c:v>
                </c:pt>
                <c:pt idx="13175">
                  <c:v>65.875</c:v>
                </c:pt>
                <c:pt idx="13176">
                  <c:v>65.88000000000001</c:v>
                </c:pt>
                <c:pt idx="13177">
                  <c:v>65.885000000000005</c:v>
                </c:pt>
                <c:pt idx="13178">
                  <c:v>65.89</c:v>
                </c:pt>
                <c:pt idx="13179">
                  <c:v>65.894999999999996</c:v>
                </c:pt>
                <c:pt idx="13180">
                  <c:v>65.900000000000006</c:v>
                </c:pt>
                <c:pt idx="13181">
                  <c:v>65.905000000000001</c:v>
                </c:pt>
                <c:pt idx="13182">
                  <c:v>65.91</c:v>
                </c:pt>
                <c:pt idx="13183">
                  <c:v>65.915000000000006</c:v>
                </c:pt>
                <c:pt idx="13184">
                  <c:v>65.92</c:v>
                </c:pt>
                <c:pt idx="13185">
                  <c:v>65.924999999999997</c:v>
                </c:pt>
                <c:pt idx="13186">
                  <c:v>65.930000000000007</c:v>
                </c:pt>
                <c:pt idx="13187">
                  <c:v>65.935000000000002</c:v>
                </c:pt>
                <c:pt idx="13188">
                  <c:v>65.94</c:v>
                </c:pt>
                <c:pt idx="13189">
                  <c:v>65.944999999999993</c:v>
                </c:pt>
                <c:pt idx="13190">
                  <c:v>65.95</c:v>
                </c:pt>
                <c:pt idx="13191">
                  <c:v>65.954999999999998</c:v>
                </c:pt>
                <c:pt idx="13192">
                  <c:v>65.959999999999994</c:v>
                </c:pt>
                <c:pt idx="13193">
                  <c:v>65.965000000000003</c:v>
                </c:pt>
                <c:pt idx="13194">
                  <c:v>65.97</c:v>
                </c:pt>
                <c:pt idx="13195">
                  <c:v>65.974999999999994</c:v>
                </c:pt>
                <c:pt idx="13196">
                  <c:v>65.98</c:v>
                </c:pt>
                <c:pt idx="13197">
                  <c:v>65.984999999999999</c:v>
                </c:pt>
                <c:pt idx="13198">
                  <c:v>65.989999999999995</c:v>
                </c:pt>
                <c:pt idx="13199">
                  <c:v>65.99499999999999</c:v>
                </c:pt>
                <c:pt idx="13200">
                  <c:v>66</c:v>
                </c:pt>
                <c:pt idx="13201">
                  <c:v>66.00500000000001</c:v>
                </c:pt>
                <c:pt idx="13202">
                  <c:v>66.010000000000005</c:v>
                </c:pt>
                <c:pt idx="13203">
                  <c:v>66.015000000000001</c:v>
                </c:pt>
                <c:pt idx="13204">
                  <c:v>66.02</c:v>
                </c:pt>
                <c:pt idx="13205">
                  <c:v>66.025000000000006</c:v>
                </c:pt>
                <c:pt idx="13206">
                  <c:v>66.03</c:v>
                </c:pt>
                <c:pt idx="13207">
                  <c:v>66.034999999999997</c:v>
                </c:pt>
                <c:pt idx="13208">
                  <c:v>66.040000000000006</c:v>
                </c:pt>
                <c:pt idx="13209">
                  <c:v>66.045000000000002</c:v>
                </c:pt>
                <c:pt idx="13210">
                  <c:v>66.05</c:v>
                </c:pt>
                <c:pt idx="13211">
                  <c:v>66.055000000000007</c:v>
                </c:pt>
                <c:pt idx="13212">
                  <c:v>66.06</c:v>
                </c:pt>
                <c:pt idx="13213">
                  <c:v>66.064999999999998</c:v>
                </c:pt>
                <c:pt idx="13214">
                  <c:v>66.069999999999993</c:v>
                </c:pt>
                <c:pt idx="13215">
                  <c:v>66.075000000000003</c:v>
                </c:pt>
                <c:pt idx="13216">
                  <c:v>66.08</c:v>
                </c:pt>
                <c:pt idx="13217">
                  <c:v>66.084999999999994</c:v>
                </c:pt>
                <c:pt idx="13218">
                  <c:v>66.09</c:v>
                </c:pt>
                <c:pt idx="13219">
                  <c:v>66.094999999999999</c:v>
                </c:pt>
                <c:pt idx="13220">
                  <c:v>66.099999999999994</c:v>
                </c:pt>
                <c:pt idx="13221">
                  <c:v>66.105000000000004</c:v>
                </c:pt>
                <c:pt idx="13222">
                  <c:v>66.11</c:v>
                </c:pt>
                <c:pt idx="13223">
                  <c:v>66.114999999999995</c:v>
                </c:pt>
                <c:pt idx="13224">
                  <c:v>66.11999999999999</c:v>
                </c:pt>
                <c:pt idx="13225">
                  <c:v>66.125</c:v>
                </c:pt>
                <c:pt idx="13226">
                  <c:v>66.13000000000001</c:v>
                </c:pt>
                <c:pt idx="13227">
                  <c:v>66.135000000000005</c:v>
                </c:pt>
                <c:pt idx="13228">
                  <c:v>66.14</c:v>
                </c:pt>
                <c:pt idx="13229">
                  <c:v>66.144999999999996</c:v>
                </c:pt>
                <c:pt idx="13230">
                  <c:v>66.150000000000006</c:v>
                </c:pt>
                <c:pt idx="13231">
                  <c:v>66.155000000000001</c:v>
                </c:pt>
                <c:pt idx="13232">
                  <c:v>66.16</c:v>
                </c:pt>
                <c:pt idx="13233">
                  <c:v>66.165000000000006</c:v>
                </c:pt>
                <c:pt idx="13234">
                  <c:v>66.17</c:v>
                </c:pt>
                <c:pt idx="13235">
                  <c:v>66.174999999999997</c:v>
                </c:pt>
                <c:pt idx="13236">
                  <c:v>66.180000000000007</c:v>
                </c:pt>
                <c:pt idx="13237">
                  <c:v>66.185000000000002</c:v>
                </c:pt>
                <c:pt idx="13238">
                  <c:v>66.19</c:v>
                </c:pt>
                <c:pt idx="13239">
                  <c:v>66.194999999999993</c:v>
                </c:pt>
                <c:pt idx="13240">
                  <c:v>66.2</c:v>
                </c:pt>
                <c:pt idx="13241">
                  <c:v>66.204999999999998</c:v>
                </c:pt>
                <c:pt idx="13242">
                  <c:v>66.209999999999994</c:v>
                </c:pt>
                <c:pt idx="13243">
                  <c:v>66.215000000000003</c:v>
                </c:pt>
                <c:pt idx="13244">
                  <c:v>66.22</c:v>
                </c:pt>
                <c:pt idx="13245">
                  <c:v>66.224999999999994</c:v>
                </c:pt>
                <c:pt idx="13246">
                  <c:v>66.23</c:v>
                </c:pt>
                <c:pt idx="13247">
                  <c:v>66.234999999999999</c:v>
                </c:pt>
                <c:pt idx="13248">
                  <c:v>66.239999999999995</c:v>
                </c:pt>
                <c:pt idx="13249">
                  <c:v>66.24499999999999</c:v>
                </c:pt>
                <c:pt idx="13250">
                  <c:v>66.25</c:v>
                </c:pt>
                <c:pt idx="13251">
                  <c:v>66.25500000000001</c:v>
                </c:pt>
                <c:pt idx="13252">
                  <c:v>66.260000000000005</c:v>
                </c:pt>
                <c:pt idx="13253">
                  <c:v>66.265000000000001</c:v>
                </c:pt>
                <c:pt idx="13254">
                  <c:v>66.27</c:v>
                </c:pt>
                <c:pt idx="13255">
                  <c:v>66.275000000000006</c:v>
                </c:pt>
                <c:pt idx="13256">
                  <c:v>66.28</c:v>
                </c:pt>
                <c:pt idx="13257">
                  <c:v>66.284999999999997</c:v>
                </c:pt>
                <c:pt idx="13258">
                  <c:v>66.290000000000006</c:v>
                </c:pt>
                <c:pt idx="13259">
                  <c:v>66.295000000000002</c:v>
                </c:pt>
                <c:pt idx="13260">
                  <c:v>66.3</c:v>
                </c:pt>
                <c:pt idx="13261">
                  <c:v>66.305000000000007</c:v>
                </c:pt>
                <c:pt idx="13262">
                  <c:v>66.31</c:v>
                </c:pt>
                <c:pt idx="13263">
                  <c:v>66.314999999999998</c:v>
                </c:pt>
                <c:pt idx="13264">
                  <c:v>66.319999999999993</c:v>
                </c:pt>
                <c:pt idx="13265">
                  <c:v>66.325000000000003</c:v>
                </c:pt>
                <c:pt idx="13266">
                  <c:v>66.33</c:v>
                </c:pt>
                <c:pt idx="13267">
                  <c:v>66.334999999999994</c:v>
                </c:pt>
                <c:pt idx="13268">
                  <c:v>66.34</c:v>
                </c:pt>
                <c:pt idx="13269">
                  <c:v>66.344999999999999</c:v>
                </c:pt>
                <c:pt idx="13270">
                  <c:v>66.349999999999994</c:v>
                </c:pt>
                <c:pt idx="13271">
                  <c:v>66.355000000000004</c:v>
                </c:pt>
                <c:pt idx="13272">
                  <c:v>66.36</c:v>
                </c:pt>
                <c:pt idx="13273">
                  <c:v>66.364999999999995</c:v>
                </c:pt>
                <c:pt idx="13274">
                  <c:v>66.36999999999999</c:v>
                </c:pt>
                <c:pt idx="13275">
                  <c:v>66.375</c:v>
                </c:pt>
                <c:pt idx="13276">
                  <c:v>66.38000000000001</c:v>
                </c:pt>
                <c:pt idx="13277">
                  <c:v>66.385000000000005</c:v>
                </c:pt>
                <c:pt idx="13278">
                  <c:v>66.39</c:v>
                </c:pt>
                <c:pt idx="13279">
                  <c:v>66.394999999999996</c:v>
                </c:pt>
                <c:pt idx="13280">
                  <c:v>66.400000000000006</c:v>
                </c:pt>
                <c:pt idx="13281">
                  <c:v>66.405000000000001</c:v>
                </c:pt>
                <c:pt idx="13282">
                  <c:v>66.41</c:v>
                </c:pt>
                <c:pt idx="13283">
                  <c:v>66.415000000000006</c:v>
                </c:pt>
                <c:pt idx="13284">
                  <c:v>66.42</c:v>
                </c:pt>
                <c:pt idx="13285">
                  <c:v>66.424999999999997</c:v>
                </c:pt>
                <c:pt idx="13286">
                  <c:v>66.430000000000007</c:v>
                </c:pt>
                <c:pt idx="13287">
                  <c:v>66.435000000000002</c:v>
                </c:pt>
                <c:pt idx="13288">
                  <c:v>66.44</c:v>
                </c:pt>
                <c:pt idx="13289">
                  <c:v>66.444999999999993</c:v>
                </c:pt>
                <c:pt idx="13290">
                  <c:v>66.45</c:v>
                </c:pt>
                <c:pt idx="13291">
                  <c:v>66.454999999999998</c:v>
                </c:pt>
                <c:pt idx="13292">
                  <c:v>66.459999999999994</c:v>
                </c:pt>
                <c:pt idx="13293">
                  <c:v>66.465000000000003</c:v>
                </c:pt>
                <c:pt idx="13294">
                  <c:v>66.47</c:v>
                </c:pt>
                <c:pt idx="13295">
                  <c:v>66.474999999999994</c:v>
                </c:pt>
                <c:pt idx="13296">
                  <c:v>66.48</c:v>
                </c:pt>
                <c:pt idx="13297">
                  <c:v>66.484999999999999</c:v>
                </c:pt>
                <c:pt idx="13298">
                  <c:v>66.489999999999995</c:v>
                </c:pt>
                <c:pt idx="13299">
                  <c:v>66.49499999999999</c:v>
                </c:pt>
                <c:pt idx="13300">
                  <c:v>66.5</c:v>
                </c:pt>
                <c:pt idx="13301">
                  <c:v>66.50500000000001</c:v>
                </c:pt>
                <c:pt idx="13302">
                  <c:v>66.510000000000005</c:v>
                </c:pt>
                <c:pt idx="13303">
                  <c:v>66.515000000000001</c:v>
                </c:pt>
                <c:pt idx="13304">
                  <c:v>66.52</c:v>
                </c:pt>
                <c:pt idx="13305">
                  <c:v>66.525000000000006</c:v>
                </c:pt>
                <c:pt idx="13306">
                  <c:v>66.53</c:v>
                </c:pt>
                <c:pt idx="13307">
                  <c:v>66.534999999999997</c:v>
                </c:pt>
                <c:pt idx="13308">
                  <c:v>66.540000000000006</c:v>
                </c:pt>
                <c:pt idx="13309">
                  <c:v>66.545000000000002</c:v>
                </c:pt>
                <c:pt idx="13310">
                  <c:v>66.55</c:v>
                </c:pt>
                <c:pt idx="13311">
                  <c:v>66.555000000000007</c:v>
                </c:pt>
                <c:pt idx="13312">
                  <c:v>66.56</c:v>
                </c:pt>
                <c:pt idx="13313">
                  <c:v>66.564999999999998</c:v>
                </c:pt>
                <c:pt idx="13314">
                  <c:v>66.569999999999993</c:v>
                </c:pt>
                <c:pt idx="13315">
                  <c:v>66.575000000000003</c:v>
                </c:pt>
                <c:pt idx="13316">
                  <c:v>66.58</c:v>
                </c:pt>
                <c:pt idx="13317">
                  <c:v>66.584999999999994</c:v>
                </c:pt>
                <c:pt idx="13318">
                  <c:v>66.59</c:v>
                </c:pt>
                <c:pt idx="13319">
                  <c:v>66.594999999999999</c:v>
                </c:pt>
                <c:pt idx="13320">
                  <c:v>66.599999999999994</c:v>
                </c:pt>
                <c:pt idx="13321">
                  <c:v>66.605000000000004</c:v>
                </c:pt>
                <c:pt idx="13322">
                  <c:v>66.61</c:v>
                </c:pt>
                <c:pt idx="13323">
                  <c:v>66.614999999999995</c:v>
                </c:pt>
                <c:pt idx="13324">
                  <c:v>66.61999999999999</c:v>
                </c:pt>
                <c:pt idx="13325">
                  <c:v>66.625</c:v>
                </c:pt>
                <c:pt idx="13326">
                  <c:v>66.63000000000001</c:v>
                </c:pt>
                <c:pt idx="13327">
                  <c:v>66.635000000000005</c:v>
                </c:pt>
                <c:pt idx="13328">
                  <c:v>66.64</c:v>
                </c:pt>
                <c:pt idx="13329">
                  <c:v>66.644999999999996</c:v>
                </c:pt>
                <c:pt idx="13330">
                  <c:v>66.650000000000006</c:v>
                </c:pt>
                <c:pt idx="13331">
                  <c:v>66.655000000000001</c:v>
                </c:pt>
                <c:pt idx="13332">
                  <c:v>66.66</c:v>
                </c:pt>
                <c:pt idx="13333">
                  <c:v>66.665000000000006</c:v>
                </c:pt>
              </c:numCache>
            </c:numRef>
          </c:xVal>
          <c:yVal>
            <c:numRef>
              <c:f>EFD_AB_NoThreshold!$A$6:$SRV$6</c:f>
              <c:numCache>
                <c:formatCode>0.00_);[Red]\(0.00\)</c:formatCode>
                <c:ptCount val="13334"/>
                <c:pt idx="0">
                  <c:v>0</c:v>
                </c:pt>
                <c:pt idx="1">
                  <c:v>4.4846931839605399E-4</c:v>
                </c:pt>
                <c:pt idx="2">
                  <c:v>1.7876196610440999E-3</c:v>
                </c:pt>
                <c:pt idx="3">
                  <c:v>4.0084244116605902E-3</c:v>
                </c:pt>
                <c:pt idx="4">
                  <c:v>7.1017134600899505E-3</c:v>
                </c:pt>
                <c:pt idx="5">
                  <c:v>1.10585057736653E-2</c:v>
                </c:pt>
                <c:pt idx="6">
                  <c:v>1.58697907851004E-2</c:v>
                </c:pt>
                <c:pt idx="7">
                  <c:v>2.15266850518431E-2</c:v>
                </c:pt>
                <c:pt idx="8">
                  <c:v>2.8020324848132699E-2</c:v>
                </c:pt>
                <c:pt idx="9">
                  <c:v>3.5341939191315098E-2</c:v>
                </c:pt>
                <c:pt idx="10">
                  <c:v>4.3482801654697499E-2</c:v>
                </c:pt>
                <c:pt idx="11">
                  <c:v>5.2434262106670196E-2</c:v>
                </c:pt>
                <c:pt idx="12">
                  <c:v>6.2187726304023097E-2</c:v>
                </c:pt>
                <c:pt idx="13">
                  <c:v>7.2734669087176795E-2</c:v>
                </c:pt>
                <c:pt idx="14">
                  <c:v>8.4066626050568208E-2</c:v>
                </c:pt>
                <c:pt idx="15">
                  <c:v>9.6175198861609898E-2</c:v>
                </c:pt>
                <c:pt idx="16">
                  <c:v>0.109052051934612</c:v>
                </c:pt>
                <c:pt idx="17">
                  <c:v>0.12268891451514201</c:v>
                </c:pt>
                <c:pt idx="18">
                  <c:v>0.13707757935550099</c:v>
                </c:pt>
                <c:pt idx="19">
                  <c:v>0.15220990349434299</c:v>
                </c:pt>
                <c:pt idx="20">
                  <c:v>0.16807780770695199</c:v>
                </c:pt>
                <c:pt idx="21">
                  <c:v>0.184673276759103</c:v>
                </c:pt>
                <c:pt idx="22">
                  <c:v>0.201988359143843</c:v>
                </c:pt>
                <c:pt idx="23">
                  <c:v>0.22001516711792601</c:v>
                </c:pt>
                <c:pt idx="24">
                  <c:v>0.23874587653469101</c:v>
                </c:pt>
                <c:pt idx="25">
                  <c:v>0.258172726783712</c:v>
                </c:pt>
                <c:pt idx="26">
                  <c:v>0.278288020646973</c:v>
                </c:pt>
                <c:pt idx="27">
                  <c:v>0.299084124188852</c:v>
                </c:pt>
                <c:pt idx="28">
                  <c:v>0.32055346660851003</c:v>
                </c:pt>
                <c:pt idx="29">
                  <c:v>0.342688540098884</c:v>
                </c:pt>
                <c:pt idx="30">
                  <c:v>0.36548189968574196</c:v>
                </c:pt>
                <c:pt idx="31">
                  <c:v>0.38892616306348005</c:v>
                </c:pt>
                <c:pt idx="32">
                  <c:v>0.413014010417941</c:v>
                </c:pt>
                <c:pt idx="33">
                  <c:v>0.43773818424264505</c:v>
                </c:pt>
                <c:pt idx="34">
                  <c:v>0.463091489144979</c:v>
                </c:pt>
                <c:pt idx="35">
                  <c:v>0.48906679164488898</c:v>
                </c:pt>
                <c:pt idx="36">
                  <c:v>0.51565701996496394</c:v>
                </c:pt>
                <c:pt idx="37">
                  <c:v>0.54285516381300292</c:v>
                </c:pt>
                <c:pt idx="38">
                  <c:v>0.57065427415682302</c:v>
                </c:pt>
                <c:pt idx="39">
                  <c:v>0.59904746299186695</c:v>
                </c:pt>
                <c:pt idx="40">
                  <c:v>0.628027903101671</c:v>
                </c:pt>
                <c:pt idx="41">
                  <c:v>0.65758882781154404</c:v>
                </c:pt>
                <c:pt idx="42">
                  <c:v>0.68772353073564796</c:v>
                </c:pt>
                <c:pt idx="43">
                  <c:v>0.71842536551772906</c:v>
                </c:pt>
                <c:pt idx="44">
                  <c:v>0.74968774556572493</c:v>
                </c:pt>
                <c:pt idx="45">
                  <c:v>0.78150414378048505</c:v>
                </c:pt>
                <c:pt idx="46">
                  <c:v>0.81386809227881207</c:v>
                </c:pt>
                <c:pt idx="47">
                  <c:v>0.84677318211104402</c:v>
                </c:pt>
                <c:pt idx="48">
                  <c:v>0.88021306297340507</c:v>
                </c:pt>
                <c:pt idx="49">
                  <c:v>0.914181442915312</c:v>
                </c:pt>
                <c:pt idx="50">
                  <c:v>0.94867208804185799</c:v>
                </c:pt>
                <c:pt idx="51">
                  <c:v>0.98367882221166503</c:v>
                </c:pt>
                <c:pt idx="52">
                  <c:v>1.0191955267302999</c:v>
                </c:pt>
                <c:pt idx="53">
                  <c:v>1.05521614003947</c:v>
                </c:pt>
                <c:pt idx="54">
                  <c:v>1.09173465740215</c:v>
                </c:pt>
                <c:pt idx="55">
                  <c:v>1.1287451305838201</c:v>
                </c:pt>
                <c:pt idx="56">
                  <c:v>1.16624166753008</c:v>
                </c:pt>
                <c:pt idx="57">
                  <c:v>1.2042184320407101</c:v>
                </c:pt>
                <c:pt idx="58">
                  <c:v>1.2426696434403699</c:v>
                </c:pt>
                <c:pt idx="59">
                  <c:v>1.2815895762462302</c:v>
                </c:pt>
                <c:pt idx="60">
                  <c:v>1.32097255983245</c:v>
                </c:pt>
                <c:pt idx="61">
                  <c:v>1.36081297809198</c:v>
                </c:pt>
                <c:pt idx="62">
                  <c:v>1.4011052690955499</c:v>
                </c:pt>
                <c:pt idx="63">
                  <c:v>1.44184392474821</c:v>
                </c:pt>
                <c:pt idx="64">
                  <c:v>1.4830234904434201</c:v>
                </c:pt>
                <c:pt idx="65">
                  <c:v>1.52463856471504</c:v>
                </c:pt>
                <c:pt idx="66">
                  <c:v>1.5666837988870701</c:v>
                </c:pt>
                <c:pt idx="67">
                  <c:v>1.60915389672155</c:v>
                </c:pt>
                <c:pt idx="68">
                  <c:v>1.6520436140646699</c:v>
                </c:pt>
                <c:pt idx="69">
                  <c:v>1.6953477584910901</c:v>
                </c:pt>
                <c:pt idx="70">
                  <c:v>1.7390611889468699</c:v>
                </c:pt>
                <c:pt idx="71">
                  <c:v>1.7831788153908601</c:v>
                </c:pt>
                <c:pt idx="72">
                  <c:v>1.82769559843485</c:v>
                </c:pt>
                <c:pt idx="73">
                  <c:v>1.8726065489825803</c:v>
                </c:pt>
                <c:pt idx="74">
                  <c:v>1.9179067278676298</c:v>
                </c:pt>
                <c:pt idx="75">
                  <c:v>1.9635912454904298</c:v>
                </c:pt>
                <c:pt idx="76">
                  <c:v>2.0096552614544501</c:v>
                </c:pt>
                <c:pt idx="77">
                  <c:v>2.0560939842016102</c:v>
                </c:pt>
                <c:pt idx="78">
                  <c:v>2.1029026706471599</c:v>
                </c:pt>
                <c:pt idx="79">
                  <c:v>2.15007662581404</c:v>
                </c:pt>
                <c:pt idx="80">
                  <c:v>2.19761120246676</c:v>
                </c:pt>
                <c:pt idx="81">
                  <c:v>2.24550180074512</c:v>
                </c:pt>
                <c:pt idx="82">
                  <c:v>2.2937438677975899</c:v>
                </c:pt>
                <c:pt idx="83">
                  <c:v>2.3423328974146402</c:v>
                </c:pt>
                <c:pt idx="84">
                  <c:v>2.3912644296620202</c:v>
                </c:pt>
                <c:pt idx="85">
                  <c:v>2.44053405051414</c:v>
                </c:pt>
                <c:pt idx="86">
                  <c:v>2.49013739148756</c:v>
                </c:pt>
                <c:pt idx="87">
                  <c:v>2.5400701292747003</c:v>
                </c:pt>
                <c:pt idx="88">
                  <c:v>2.59032798537794</c:v>
                </c:pt>
                <c:pt idx="89">
                  <c:v>2.64090672574401</c:v>
                </c:pt>
                <c:pt idx="90">
                  <c:v>2.6918021603989302</c:v>
                </c:pt>
                <c:pt idx="91">
                  <c:v>2.74301014308341</c:v>
                </c:pt>
                <c:pt idx="92">
                  <c:v>2.7945265708889697</c:v>
                </c:pt>
                <c:pt idx="93">
                  <c:v>2.8463473838946003</c:v>
                </c:pt>
                <c:pt idx="94">
                  <c:v>2.8984685648043103</c:v>
                </c:pt>
                <c:pt idx="95">
                  <c:v>2.9508861385854099</c:v>
                </c:pt>
                <c:pt idx="96">
                  <c:v>3.0035961721076401</c:v>
                </c:pt>
                <c:pt idx="97">
                  <c:v>3.0565947737833401</c:v>
                </c:pt>
                <c:pt idx="98">
                  <c:v>3.1098780932085499</c:v>
                </c:pt>
                <c:pt idx="99">
                  <c:v>3.1634423208050997</c:v>
                </c:pt>
                <c:pt idx="100">
                  <c:v>3.2172836874639801</c:v>
                </c:pt>
                <c:pt idx="101">
                  <c:v>3.2713984641896801</c:v>
                </c:pt>
                <c:pt idx="102">
                  <c:v>3.3257829617458703</c:v>
                </c:pt>
                <c:pt idx="103">
                  <c:v>3.3804335303023101</c:v>
                </c:pt>
                <c:pt idx="104">
                  <c:v>3.4353465590830501</c:v>
                </c:pt>
                <c:pt idx="105">
                  <c:v>3.49051847601599</c:v>
                </c:pt>
                <c:pt idx="106">
                  <c:v>3.54594574738387</c:v>
                </c:pt>
                <c:pt idx="107">
                  <c:v>3.6016248774766599</c:v>
                </c:pt>
                <c:pt idx="108">
                  <c:v>3.6575524082454902</c:v>
                </c:pt>
                <c:pt idx="109">
                  <c:v>3.7137249189580297</c:v>
                </c:pt>
                <c:pt idx="110">
                  <c:v>3.7701390258555296</c:v>
                </c:pt>
                <c:pt idx="111">
                  <c:v>3.8267913818113404</c:v>
                </c:pt>
                <c:pt idx="112">
                  <c:v>3.8836786759912099</c:v>
                </c:pt>
                <c:pt idx="113">
                  <c:v>3.9407976335150998</c:v>
                </c:pt>
                <c:pt idx="114">
                  <c:v>3.99814501512081</c:v>
                </c:pt>
                <c:pt idx="115">
                  <c:v>4.0557176168292903</c:v>
                </c:pt>
                <c:pt idx="116">
                  <c:v>4.1135122696117294</c:v>
                </c:pt>
                <c:pt idx="117">
                  <c:v>4.1715258390584298</c:v>
                </c:pt>
                <c:pt idx="118">
                  <c:v>4.2297552250494501</c:v>
                </c:pt>
                <c:pt idx="119">
                  <c:v>4.2881973614272004</c:v>
                </c:pt>
                <c:pt idx="120">
                  <c:v>4.3468492156708098</c:v>
                </c:pt>
                <c:pt idx="121">
                  <c:v>4.4057077885723803</c:v>
                </c:pt>
                <c:pt idx="122">
                  <c:v>4.46477011391526</c:v>
                </c:pt>
                <c:pt idx="123">
                  <c:v>4.5240332581540796</c:v>
                </c:pt>
                <c:pt idx="124">
                  <c:v>4.5834943200969303</c:v>
                </c:pt>
                <c:pt idx="125">
                  <c:v>4.6431504305893601</c:v>
                </c:pt>
                <c:pt idx="126">
                  <c:v>4.7029987522004397</c:v>
                </c:pt>
                <c:pt idx="127">
                  <c:v>4.7630364789108306</c:v>
                </c:pt>
                <c:pt idx="128">
                  <c:v>4.8232608358028299</c:v>
                </c:pt>
                <c:pt idx="129">
                  <c:v>4.8836690787525194</c:v>
                </c:pt>
                <c:pt idx="130">
                  <c:v>4.9442584941238996</c:v>
                </c:pt>
                <c:pt idx="131">
                  <c:v>5.0050263984651302</c:v>
                </c:pt>
                <c:pt idx="132">
                  <c:v>5.06597013820687</c:v>
                </c:pt>
                <c:pt idx="133">
                  <c:v>5.1270870893625808</c:v>
                </c:pt>
                <c:pt idx="134">
                  <c:v>5.1883746572311198</c:v>
                </c:pt>
                <c:pt idx="135">
                  <c:v>5.2498302761012701</c:v>
                </c:pt>
                <c:pt idx="136">
                  <c:v>5.3114514089584599</c:v>
                </c:pt>
                <c:pt idx="137">
                  <c:v>5.3732355471936097</c:v>
                </c:pt>
                <c:pt idx="138">
                  <c:v>5.4351802103140905</c:v>
                </c:pt>
                <c:pt idx="139">
                  <c:v>5.4972829456568499</c:v>
                </c:pt>
                <c:pt idx="140">
                  <c:v>5.5595413281036006</c:v>
                </c:pt>
                <c:pt idx="141">
                  <c:v>5.6219529597982705</c:v>
                </c:pt>
                <c:pt idx="142">
                  <c:v>5.6845154698664802</c:v>
                </c:pt>
                <c:pt idx="143">
                  <c:v>5.74722651413731</c:v>
                </c:pt>
                <c:pt idx="144">
                  <c:v>5.8100837748670893</c:v>
                </c:pt>
                <c:pt idx="145">
                  <c:v>5.8730849604654596</c:v>
                </c:pt>
                <c:pt idx="146">
                  <c:v>5.9362278052235</c:v>
                </c:pt>
                <c:pt idx="147">
                  <c:v>5.9995100690441099</c:v>
                </c:pt>
                <c:pt idx="148">
                  <c:v>6.06292953717446</c:v>
                </c:pt>
                <c:pt idx="149">
                  <c:v>6.1264840199407002</c:v>
                </c:pt>
                <c:pt idx="150">
                  <c:v>6.1901713524847501</c:v>
                </c:pt>
                <c:pt idx="151">
                  <c:v>6.2539893945032796</c:v>
                </c:pt>
                <c:pt idx="152">
                  <c:v>6.3179360299888803</c:v>
                </c:pt>
                <c:pt idx="153">
                  <c:v>6.3820091669733303</c:v>
                </c:pt>
                <c:pt idx="154">
                  <c:v>6.4462067372730605</c:v>
                </c:pt>
                <c:pt idx="155">
                  <c:v>6.5105266962367798</c:v>
                </c:pt>
                <c:pt idx="156">
                  <c:v>6.5749670224951799</c:v>
                </c:pt>
                <c:pt idx="157">
                  <c:v>6.6395257177128499</c:v>
                </c:pt>
                <c:pt idx="158">
                  <c:v>6.7042008063423202</c:v>
                </c:pt>
                <c:pt idx="159">
                  <c:v>6.7689903353801997</c:v>
                </c:pt>
                <c:pt idx="160">
                  <c:v>6.8338923741255098</c:v>
                </c:pt>
                <c:pt idx="161">
                  <c:v>6.8989050139400296</c:v>
                </c:pt>
                <c:pt idx="162">
                  <c:v>6.9640263680109298</c:v>
                </c:pt>
                <c:pt idx="163">
                  <c:v>7.0292545711152998</c:v>
                </c:pt>
                <c:pt idx="164">
                  <c:v>7.094587779387</c:v>
                </c:pt>
                <c:pt idx="165">
                  <c:v>7.1600241700854399</c:v>
                </c:pt>
                <c:pt idx="166">
                  <c:v>7.2255619413665002</c:v>
                </c:pt>
                <c:pt idx="167">
                  <c:v>7.29119931205563</c:v>
                </c:pt>
                <c:pt idx="168">
                  <c:v>7.3569345214228097</c:v>
                </c:pt>
                <c:pt idx="169">
                  <c:v>7.42276582895982</c:v>
                </c:pt>
                <c:pt idx="170">
                  <c:v>7.4886915141593695</c:v>
                </c:pt>
                <c:pt idx="171">
                  <c:v>7.5547098762964007</c:v>
                </c:pt>
                <c:pt idx="172">
                  <c:v>7.620819234211349</c:v>
                </c:pt>
                <c:pt idx="173">
                  <c:v>7.6870179260954803</c:v>
                </c:pt>
                <c:pt idx="174">
                  <c:v>7.753304309278259</c:v>
                </c:pt>
                <c:pt idx="175">
                  <c:v>7.8196767600166597</c:v>
                </c:pt>
                <c:pt idx="176">
                  <c:v>7.886133673286559</c:v>
                </c:pt>
                <c:pt idx="177">
                  <c:v>7.95267346257606</c:v>
                </c:pt>
                <c:pt idx="178">
                  <c:v>8.01929455968083</c:v>
                </c:pt>
                <c:pt idx="179">
                  <c:v>8.0859954145013795</c:v>
                </c:pt>
                <c:pt idx="180">
                  <c:v>8.1527744948423191</c:v>
                </c:pt>
                <c:pt idx="181">
                  <c:v>8.2196302862136008</c:v>
                </c:pt>
                <c:pt idx="182">
                  <c:v>8.2865612916335696</c:v>
                </c:pt>
                <c:pt idx="183">
                  <c:v>8.3535660314341005</c:v>
                </c:pt>
                <c:pt idx="184">
                  <c:v>8.4206430430675603</c:v>
                </c:pt>
                <c:pt idx="185">
                  <c:v>8.4877908809156501</c:v>
                </c:pt>
                <c:pt idx="186">
                  <c:v>8.5550081161002307</c:v>
                </c:pt>
                <c:pt idx="187">
                  <c:v>8.6222933362959093</c:v>
                </c:pt>
                <c:pt idx="188">
                  <c:v>8.6896451455446311</c:v>
                </c:pt>
                <c:pt idx="189">
                  <c:v>8.7570621640719501</c:v>
                </c:pt>
                <c:pt idx="190">
                  <c:v>8.8245430281053707</c:v>
                </c:pt>
                <c:pt idx="191">
                  <c:v>8.8920863896942706</c:v>
                </c:pt>
                <c:pt idx="192">
                  <c:v>8.9596909165318586</c:v>
                </c:pt>
                <c:pt idx="193">
                  <c:v>9.0273552917787807</c:v>
                </c:pt>
                <c:pt idx="194">
                  <c:v>9.095078213888641</c:v>
                </c:pt>
                <c:pt idx="195">
                  <c:v>9.1628583964351886</c:v>
                </c:pt>
                <c:pt idx="196">
                  <c:v>9.2306945679414003</c:v>
                </c:pt>
                <c:pt idx="197">
                  <c:v>9.2985854717101901</c:v>
                </c:pt>
                <c:pt idx="198">
                  <c:v>9.3665298656570002</c:v>
                </c:pt>
                <c:pt idx="199">
                  <c:v>9.4345265221439405</c:v>
                </c:pt>
                <c:pt idx="200">
                  <c:v>9.5025742278158702</c:v>
                </c:pt>
                <c:pt idx="201">
                  <c:v>9.5706717834379891</c:v>
                </c:pt>
                <c:pt idx="202">
                  <c:v>9.6388180037352384</c:v>
                </c:pt>
                <c:pt idx="203">
                  <c:v>9.7070117172333301</c:v>
                </c:pt>
                <c:pt idx="204">
                  <c:v>9.7752517661014497</c:v>
                </c:pt>
                <c:pt idx="205">
                  <c:v>9.8435370059966392</c:v>
                </c:pt>
                <c:pt idx="206">
                  <c:v>9.9118663059097898</c:v>
                </c:pt>
                <c:pt idx="207">
                  <c:v>9.9802385480132809</c:v>
                </c:pt>
                <c:pt idx="208">
                  <c:v>10.048652627510201</c:v>
                </c:pt>
                <c:pt idx="209">
                  <c:v>10.1171074524852</c:v>
                </c:pt>
                <c:pt idx="210">
                  <c:v>10.185601943757099</c:v>
                </c:pt>
                <c:pt idx="211">
                  <c:v>10.254135034732501</c:v>
                </c:pt>
                <c:pt idx="212">
                  <c:v>10.3227056712617</c:v>
                </c:pt>
                <c:pt idx="213">
                  <c:v>10.391312811496</c:v>
                </c:pt>
                <c:pt idx="214">
                  <c:v>10.4599554257456</c:v>
                </c:pt>
                <c:pt idx="215">
                  <c:v>10.528632496340601</c:v>
                </c:pt>
                <c:pt idx="216">
                  <c:v>10.597343017492401</c:v>
                </c:pt>
                <c:pt idx="217">
                  <c:v>10.666085995156701</c:v>
                </c:pt>
                <c:pt idx="218">
                  <c:v>10.734860446898399</c:v>
                </c:pt>
                <c:pt idx="219">
                  <c:v>10.8036654017579</c:v>
                </c:pt>
                <c:pt idx="220">
                  <c:v>10.8724999001182</c:v>
                </c:pt>
                <c:pt idx="221">
                  <c:v>10.9413629935746</c:v>
                </c:pt>
                <c:pt idx="222">
                  <c:v>11.010253744804499</c:v>
                </c:pt>
                <c:pt idx="223">
                  <c:v>11.079171227440099</c:v>
                </c:pt>
                <c:pt idx="224">
                  <c:v>11.148114525940899</c:v>
                </c:pt>
                <c:pt idx="225">
                  <c:v>11.2170827354691</c:v>
                </c:pt>
                <c:pt idx="226">
                  <c:v>11.2860749617653</c:v>
                </c:pt>
                <c:pt idx="227">
                  <c:v>11.355090321026099</c:v>
                </c:pt>
                <c:pt idx="228">
                  <c:v>11.424127939782901</c:v>
                </c:pt>
                <c:pt idx="229">
                  <c:v>11.4931869547821</c:v>
                </c:pt>
                <c:pt idx="230">
                  <c:v>11.5622665128666</c:v>
                </c:pt>
                <c:pt idx="231">
                  <c:v>11.631365770858601</c:v>
                </c:pt>
                <c:pt idx="232">
                  <c:v>11.7004838954436</c:v>
                </c:pt>
                <c:pt idx="233">
                  <c:v>11.769620063056299</c:v>
                </c:pt>
                <c:pt idx="234">
                  <c:v>11.8387734597666</c:v>
                </c:pt>
                <c:pt idx="235">
                  <c:v>11.907943281168301</c:v>
                </c:pt>
                <c:pt idx="236">
                  <c:v>11.977128732267799</c:v>
                </c:pt>
                <c:pt idx="237">
                  <c:v>12.046329027374799</c:v>
                </c:pt>
                <c:pt idx="238">
                  <c:v>12.1155433899941</c:v>
                </c:pt>
                <c:pt idx="239">
                  <c:v>12.184771052718299</c:v>
                </c:pt>
                <c:pt idx="240">
                  <c:v>12.2540112571224</c:v>
                </c:pt>
                <c:pt idx="241">
                  <c:v>12.323263253658499</c:v>
                </c:pt>
                <c:pt idx="242">
                  <c:v>12.392526301553099</c:v>
                </c:pt>
                <c:pt idx="243">
                  <c:v>12.461799668704099</c:v>
                </c:pt>
                <c:pt idx="244">
                  <c:v>12.531082631580201</c:v>
                </c:pt>
                <c:pt idx="245">
                  <c:v>12.600374475120599</c:v>
                </c:pt>
                <c:pt idx="246">
                  <c:v>12.6696744926364</c:v>
                </c:pt>
                <c:pt idx="247">
                  <c:v>12.738981985712901</c:v>
                </c:pt>
                <c:pt idx="248">
                  <c:v>12.8082962641128</c:v>
                </c:pt>
                <c:pt idx="249">
                  <c:v>12.877616645681</c:v>
                </c:pt>
                <c:pt idx="250">
                  <c:v>12.9469424562499</c:v>
                </c:pt>
                <c:pt idx="251">
                  <c:v>13.016273029546499</c:v>
                </c:pt>
                <c:pt idx="252">
                  <c:v>13.085607707099999</c:v>
                </c:pt>
                <c:pt idx="253">
                  <c:v>13.1549458381504</c:v>
                </c:pt>
                <c:pt idx="254">
                  <c:v>13.2242867795589</c:v>
                </c:pt>
                <c:pt idx="255">
                  <c:v>13.2936298957185</c:v>
                </c:pt>
                <c:pt idx="256">
                  <c:v>13.362974558465799</c:v>
                </c:pt>
                <c:pt idx="257">
                  <c:v>13.432320146994499</c:v>
                </c:pt>
                <c:pt idx="258">
                  <c:v>13.501666047769099</c:v>
                </c:pt>
                <c:pt idx="259">
                  <c:v>13.571011654439701</c:v>
                </c:pt>
                <c:pt idx="260">
                  <c:v>13.640356367758299</c:v>
                </c:pt>
                <c:pt idx="261">
                  <c:v>13.709699595495701</c:v>
                </c:pt>
                <c:pt idx="262">
                  <c:v>13.7790407523594</c:v>
                </c:pt>
                <c:pt idx="263">
                  <c:v>13.8483792599122</c:v>
                </c:pt>
                <c:pt idx="264">
                  <c:v>13.9177145464924</c:v>
                </c:pt>
                <c:pt idx="265">
                  <c:v>13.987046047134699</c:v>
                </c:pt>
                <c:pt idx="266">
                  <c:v>14.056373203491299</c:v>
                </c:pt>
                <c:pt idx="267">
                  <c:v>14.1256954637549</c:v>
                </c:pt>
                <c:pt idx="268">
                  <c:v>14.1950122825822</c:v>
                </c:pt>
                <c:pt idx="269">
                  <c:v>14.2643231210183</c:v>
                </c:pt>
                <c:pt idx="270">
                  <c:v>14.3336274464219</c:v>
                </c:pt>
                <c:pt idx="271">
                  <c:v>14.402924732391501</c:v>
                </c:pt>
                <c:pt idx="272">
                  <c:v>14.4722144586926</c:v>
                </c:pt>
                <c:pt idx="273">
                  <c:v>14.5414961111853</c:v>
                </c:pt>
                <c:pt idx="274">
                  <c:v>14.610769181753499</c:v>
                </c:pt>
                <c:pt idx="275">
                  <c:v>14.680033168233901</c:v>
                </c:pt>
                <c:pt idx="276">
                  <c:v>14.749287574346999</c:v>
                </c:pt>
                <c:pt idx="277">
                  <c:v>14.818531909628</c:v>
                </c:pt>
                <c:pt idx="278">
                  <c:v>14.887765689358899</c:v>
                </c:pt>
                <c:pt idx="279">
                  <c:v>14.9569884345016</c:v>
                </c:pt>
                <c:pt idx="280">
                  <c:v>15.026199671631101</c:v>
                </c:pt>
                <c:pt idx="281">
                  <c:v>15.0953989328705</c:v>
                </c:pt>
                <c:pt idx="282">
                  <c:v>15.164585755825701</c:v>
                </c:pt>
                <c:pt idx="283">
                  <c:v>15.233759683521699</c:v>
                </c:pt>
                <c:pt idx="284">
                  <c:v>15.3029202643394</c:v>
                </c:pt>
                <c:pt idx="285">
                  <c:v>15.372067051952701</c:v>
                </c:pt>
                <c:pt idx="286">
                  <c:v>15.4411996052673</c:v>
                </c:pt>
                <c:pt idx="287">
                  <c:v>15.5103174883594</c:v>
                </c:pt>
                <c:pt idx="288">
                  <c:v>15.579420270415</c:v>
                </c:pt>
                <c:pt idx="289">
                  <c:v>15.648507525671299</c:v>
                </c:pt>
                <c:pt idx="290">
                  <c:v>15.7175788333568</c:v>
                </c:pt>
                <c:pt idx="291">
                  <c:v>15.786633777633801</c:v>
                </c:pt>
                <c:pt idx="292">
                  <c:v>15.855671947540902</c:v>
                </c:pt>
                <c:pt idx="293">
                  <c:v>15.924692936935701</c:v>
                </c:pt>
                <c:pt idx="294">
                  <c:v>15.9936963444393</c:v>
                </c:pt>
                <c:pt idx="295">
                  <c:v>16.062681773380501</c:v>
                </c:pt>
                <c:pt idx="296">
                  <c:v>16.131648831741401</c:v>
                </c:pt>
                <c:pt idx="297">
                  <c:v>16.200597132102601</c:v>
                </c:pt>
                <c:pt idx="298">
                  <c:v>16.269526291590601</c:v>
                </c:pt>
                <c:pt idx="299">
                  <c:v>16.338435931824399</c:v>
                </c:pt>
                <c:pt idx="300">
                  <c:v>16.407325678863302</c:v>
                </c:pt>
                <c:pt idx="301">
                  <c:v>16.476195163155801</c:v>
                </c:pt>
                <c:pt idx="302">
                  <c:v>16.545044019488103</c:v>
                </c:pt>
                <c:pt idx="303">
                  <c:v>16.613871886934302</c:v>
                </c:pt>
                <c:pt idx="304">
                  <c:v>16.682678408806101</c:v>
                </c:pt>
                <c:pt idx="305">
                  <c:v>16.751463232604202</c:v>
                </c:pt>
                <c:pt idx="306">
                  <c:v>16.820226009969399</c:v>
                </c:pt>
                <c:pt idx="307">
                  <c:v>16.8889663966348</c:v>
                </c:pt>
                <c:pt idx="308">
                  <c:v>16.9576840523786</c:v>
                </c:pt>
                <c:pt idx="309">
                  <c:v>17.026378640976699</c:v>
                </c:pt>
                <c:pt idx="310">
                  <c:v>17.095049830157201</c:v>
                </c:pt>
                <c:pt idx="311">
                  <c:v>17.1636972915542</c:v>
                </c:pt>
                <c:pt idx="312">
                  <c:v>17.2323207006628</c:v>
                </c:pt>
                <c:pt idx="313">
                  <c:v>17.3009197367948</c:v>
                </c:pt>
                <c:pt idx="314">
                  <c:v>17.369494083033899</c:v>
                </c:pt>
                <c:pt idx="315">
                  <c:v>17.4380434261932</c:v>
                </c:pt>
                <c:pt idx="316">
                  <c:v>17.5065674567713</c:v>
                </c:pt>
                <c:pt idx="317">
                  <c:v>17.575065868910301</c:v>
                </c:pt>
                <c:pt idx="318">
                  <c:v>17.643538360353801</c:v>
                </c:pt>
                <c:pt idx="319">
                  <c:v>17.711984632405297</c:v>
                </c:pt>
                <c:pt idx="320">
                  <c:v>17.780404389887302</c:v>
                </c:pt>
                <c:pt idx="321">
                  <c:v>17.848797341100902</c:v>
                </c:pt>
                <c:pt idx="322">
                  <c:v>17.917163197785701</c:v>
                </c:pt>
                <c:pt idx="323">
                  <c:v>17.985501675080499</c:v>
                </c:pt>
                <c:pt idx="324">
                  <c:v>18.053812491483999</c:v>
                </c:pt>
                <c:pt idx="325">
                  <c:v>18.122095368816797</c:v>
                </c:pt>
                <c:pt idx="326">
                  <c:v>18.190350032182501</c:v>
                </c:pt>
                <c:pt idx="327">
                  <c:v>18.258576209930901</c:v>
                </c:pt>
                <c:pt idx="328">
                  <c:v>18.326773633620501</c:v>
                </c:pt>
                <c:pt idx="329">
                  <c:v>18.394942037981501</c:v>
                </c:pt>
                <c:pt idx="330">
                  <c:v>18.463081160879998</c:v>
                </c:pt>
                <c:pt idx="331">
                  <c:v>18.531190743282203</c:v>
                </c:pt>
                <c:pt idx="332">
                  <c:v>18.599270529218501</c:v>
                </c:pt>
                <c:pt idx="333">
                  <c:v>18.667320265749101</c:v>
                </c:pt>
                <c:pt idx="334">
                  <c:v>18.735339702929</c:v>
                </c:pt>
                <c:pt idx="335">
                  <c:v>18.8033285937742</c:v>
                </c:pt>
                <c:pt idx="336">
                  <c:v>18.871286694227898</c:v>
                </c:pt>
                <c:pt idx="337">
                  <c:v>18.939213763127299</c:v>
                </c:pt>
                <c:pt idx="338">
                  <c:v>19.007109562170402</c:v>
                </c:pt>
                <c:pt idx="339">
                  <c:v>19.074973855883698</c:v>
                </c:pt>
                <c:pt idx="340">
                  <c:v>19.142806411590399</c:v>
                </c:pt>
                <c:pt idx="341">
                  <c:v>19.210606999377902</c:v>
                </c:pt>
                <c:pt idx="342">
                  <c:v>19.278375392067499</c:v>
                </c:pt>
                <c:pt idx="343">
                  <c:v>19.346111365182502</c:v>
                </c:pt>
                <c:pt idx="344">
                  <c:v>19.413814696918198</c:v>
                </c:pt>
                <c:pt idx="345">
                  <c:v>19.481485168111501</c:v>
                </c:pt>
                <c:pt idx="346">
                  <c:v>19.549122562211203</c:v>
                </c:pt>
                <c:pt idx="347">
                  <c:v>19.616726665248102</c:v>
                </c:pt>
                <c:pt idx="348">
                  <c:v>19.684297265806599</c:v>
                </c:pt>
                <c:pt idx="349">
                  <c:v>19.751834154995301</c:v>
                </c:pt>
                <c:pt idx="350">
                  <c:v>19.819337126418798</c:v>
                </c:pt>
                <c:pt idx="351">
                  <c:v>19.886805976149802</c:v>
                </c:pt>
                <c:pt idx="352">
                  <c:v>19.954240502701001</c:v>
                </c:pt>
                <c:pt idx="353">
                  <c:v>20.021640506998001</c:v>
                </c:pt>
                <c:pt idx="354">
                  <c:v>20.089005792352101</c:v>
                </c:pt>
                <c:pt idx="355">
                  <c:v>20.156336164433799</c:v>
                </c:pt>
                <c:pt idx="356">
                  <c:v>20.223631431245899</c:v>
                </c:pt>
                <c:pt idx="357">
                  <c:v>20.290891403097799</c:v>
                </c:pt>
                <c:pt idx="358">
                  <c:v>20.358115892579697</c:v>
                </c:pt>
                <c:pt idx="359">
                  <c:v>20.4253047145369</c:v>
                </c:pt>
                <c:pt idx="360">
                  <c:v>20.492457686044798</c:v>
                </c:pt>
                <c:pt idx="361">
                  <c:v>20.559574626384201</c:v>
                </c:pt>
                <c:pt idx="362">
                  <c:v>20.6266553570163</c:v>
                </c:pt>
                <c:pt idx="363">
                  <c:v>20.693699701558899</c:v>
                </c:pt>
                <c:pt idx="364">
                  <c:v>20.760707485762101</c:v>
                </c:pt>
                <c:pt idx="365">
                  <c:v>20.827678537485099</c:v>
                </c:pt>
                <c:pt idx="366">
                  <c:v>20.894612686671998</c:v>
                </c:pt>
                <c:pt idx="367">
                  <c:v>20.961509765329598</c:v>
                </c:pt>
                <c:pt idx="368">
                  <c:v>21.028369607503798</c:v>
                </c:pt>
                <c:pt idx="369">
                  <c:v>21.095192049257697</c:v>
                </c:pt>
                <c:pt idx="370">
                  <c:v>21.161976928648802</c:v>
                </c:pt>
                <c:pt idx="371">
                  <c:v>21.228724085707299</c:v>
                </c:pt>
                <c:pt idx="372">
                  <c:v>21.2954333624143</c:v>
                </c:pt>
                <c:pt idx="373">
                  <c:v>21.362104602679999</c:v>
                </c:pt>
                <c:pt idx="374">
                  <c:v>21.4287376523231</c:v>
                </c:pt>
                <c:pt idx="375">
                  <c:v>21.4953323590493</c:v>
                </c:pt>
                <c:pt idx="376">
                  <c:v>21.5618885724307</c:v>
                </c:pt>
                <c:pt idx="377">
                  <c:v>21.628406143885499</c:v>
                </c:pt>
                <c:pt idx="378">
                  <c:v>21.694884926657799</c:v>
                </c:pt>
                <c:pt idx="379">
                  <c:v>21.7613247757971</c:v>
                </c:pt>
                <c:pt idx="380">
                  <c:v>21.827725548139298</c:v>
                </c:pt>
                <c:pt idx="381">
                  <c:v>21.894087102286701</c:v>
                </c:pt>
                <c:pt idx="382">
                  <c:v>21.9604092985889</c:v>
                </c:pt>
                <c:pt idx="383">
                  <c:v>22.026691999123901</c:v>
                </c:pt>
                <c:pt idx="384">
                  <c:v>22.092935067678898</c:v>
                </c:pt>
                <c:pt idx="385">
                  <c:v>22.159138369732197</c:v>
                </c:pt>
                <c:pt idx="386">
                  <c:v>22.2253017724343</c:v>
                </c:pt>
                <c:pt idx="387">
                  <c:v>22.291425144590502</c:v>
                </c:pt>
                <c:pt idx="388">
                  <c:v>22.3575083566421</c:v>
                </c:pt>
                <c:pt idx="389">
                  <c:v>22.423551280649399</c:v>
                </c:pt>
                <c:pt idx="390">
                  <c:v>22.489553790273998</c:v>
                </c:pt>
                <c:pt idx="391">
                  <c:v>22.555515760761299</c:v>
                </c:pt>
                <c:pt idx="392">
                  <c:v>22.621437068923701</c:v>
                </c:pt>
                <c:pt idx="393">
                  <c:v>22.687317593123403</c:v>
                </c:pt>
                <c:pt idx="394">
                  <c:v>22.753157213256202</c:v>
                </c:pt>
                <c:pt idx="395">
                  <c:v>22.8189558107347</c:v>
                </c:pt>
                <c:pt idx="396">
                  <c:v>22.884713268472002</c:v>
                </c:pt>
                <c:pt idx="397">
                  <c:v>22.950429470865799</c:v>
                </c:pt>
                <c:pt idx="398">
                  <c:v>23.016104303782399</c:v>
                </c:pt>
                <c:pt idx="399">
                  <c:v>23.081737654540799</c:v>
                </c:pt>
                <c:pt idx="400">
                  <c:v>23.1473294118978</c:v>
                </c:pt>
                <c:pt idx="401">
                  <c:v>23.2128794660319</c:v>
                </c:pt>
                <c:pt idx="402">
                  <c:v>23.2783877085288</c:v>
                </c:pt>
                <c:pt idx="403">
                  <c:v>23.343854032365901</c:v>
                </c:pt>
                <c:pt idx="404">
                  <c:v>23.409278331897998</c:v>
                </c:pt>
                <c:pt idx="405">
                  <c:v>23.474660502842301</c:v>
                </c:pt>
                <c:pt idx="406">
                  <c:v>23.540000442264098</c:v>
                </c:pt>
                <c:pt idx="407">
                  <c:v>23.605298048562599</c:v>
                </c:pt>
                <c:pt idx="408">
                  <c:v>23.6705532214568</c:v>
                </c:pt>
                <c:pt idx="409">
                  <c:v>23.735765861971199</c:v>
                </c:pt>
                <c:pt idx="410">
                  <c:v>23.800935872422698</c:v>
                </c:pt>
                <c:pt idx="411">
                  <c:v>23.866063156406501</c:v>
                </c:pt>
                <c:pt idx="412">
                  <c:v>23.9311476187825</c:v>
                </c:pt>
                <c:pt idx="413">
                  <c:v>23.996189165662798</c:v>
                </c:pt>
                <c:pt idx="414">
                  <c:v>24.0611877043977</c:v>
                </c:pt>
                <c:pt idx="415">
                  <c:v>24.126143143563102</c:v>
                </c:pt>
                <c:pt idx="416">
                  <c:v>24.191055392947803</c:v>
                </c:pt>
                <c:pt idx="417">
                  <c:v>24.255924363540601</c:v>
                </c:pt>
                <c:pt idx="418">
                  <c:v>24.320749967517802</c:v>
                </c:pt>
                <c:pt idx="419">
                  <c:v>24.385532118231101</c:v>
                </c:pt>
                <c:pt idx="420">
                  <c:v>24.450270730195001</c:v>
                </c:pt>
                <c:pt idx="421">
                  <c:v>24.514965719074702</c:v>
                </c:pt>
                <c:pt idx="422">
                  <c:v>24.579617001674698</c:v>
                </c:pt>
                <c:pt idx="423">
                  <c:v>24.644224495926299</c:v>
                </c:pt>
                <c:pt idx="424">
                  <c:v>24.708788120876502</c:v>
                </c:pt>
                <c:pt idx="425">
                  <c:v>24.773307796675901</c:v>
                </c:pt>
                <c:pt idx="426">
                  <c:v>24.837783444567901</c:v>
                </c:pt>
                <c:pt idx="427">
                  <c:v>24.902214986877098</c:v>
                </c:pt>
                <c:pt idx="428">
                  <c:v>24.966602346997998</c:v>
                </c:pt>
                <c:pt idx="429">
                  <c:v>25.0309454493845</c:v>
                </c:pt>
                <c:pt idx="430">
                  <c:v>25.095244219538699</c:v>
                </c:pt>
                <c:pt idx="431">
                  <c:v>25.159498583999898</c:v>
                </c:pt>
                <c:pt idx="432">
                  <c:v>25.223708470334699</c:v>
                </c:pt>
                <c:pt idx="433">
                  <c:v>25.287873807125699</c:v>
                </c:pt>
                <c:pt idx="434">
                  <c:v>25.3519945239617</c:v>
                </c:pt>
                <c:pt idx="435">
                  <c:v>25.416070551427101</c:v>
                </c:pt>
                <c:pt idx="436">
                  <c:v>25.480101821091999</c:v>
                </c:pt>
                <c:pt idx="437">
                  <c:v>25.544088265502097</c:v>
                </c:pt>
                <c:pt idx="438">
                  <c:v>25.6080298181685</c:v>
                </c:pt>
                <c:pt idx="439">
                  <c:v>25.671926413558499</c:v>
                </c:pt>
                <c:pt idx="440">
                  <c:v>25.735777987085399</c:v>
                </c:pt>
                <c:pt idx="441">
                  <c:v>25.799584475099</c:v>
                </c:pt>
                <c:pt idx="442">
                  <c:v>25.863345814876602</c:v>
                </c:pt>
                <c:pt idx="443">
                  <c:v>25.927061944613001</c:v>
                </c:pt>
                <c:pt idx="444">
                  <c:v>25.990732803411703</c:v>
                </c:pt>
                <c:pt idx="445">
                  <c:v>26.054358331275502</c:v>
                </c:pt>
                <c:pt idx="446">
                  <c:v>26.117938469097901</c:v>
                </c:pt>
                <c:pt idx="447">
                  <c:v>26.1814731586535</c:v>
                </c:pt>
                <c:pt idx="448">
                  <c:v>26.244962342589702</c:v>
                </c:pt>
                <c:pt idx="449">
                  <c:v>26.308405964417901</c:v>
                </c:pt>
                <c:pt idx="450">
                  <c:v>26.371803968504597</c:v>
                </c:pt>
                <c:pt idx="451">
                  <c:v>26.435156300063198</c:v>
                </c:pt>
                <c:pt idx="452">
                  <c:v>26.498462905145402</c:v>
                </c:pt>
                <c:pt idx="453">
                  <c:v>26.561723730632899</c:v>
                </c:pt>
                <c:pt idx="454">
                  <c:v>26.6249387242291</c:v>
                </c:pt>
                <c:pt idx="455">
                  <c:v>26.6881078344509</c:v>
                </c:pt>
                <c:pt idx="456">
                  <c:v>26.751231010620998</c:v>
                </c:pt>
                <c:pt idx="457">
                  <c:v>26.8143082028596</c:v>
                </c:pt>
                <c:pt idx="458">
                  <c:v>26.877339362076402</c:v>
                </c:pt>
                <c:pt idx="459">
                  <c:v>26.940324439963199</c:v>
                </c:pt>
                <c:pt idx="460">
                  <c:v>27.003263388986202</c:v>
                </c:pt>
                <c:pt idx="461">
                  <c:v>27.066156162377801</c:v>
                </c:pt>
                <c:pt idx="462">
                  <c:v>27.129002714129701</c:v>
                </c:pt>
                <c:pt idx="463">
                  <c:v>27.191802998985398</c:v>
                </c:pt>
                <c:pt idx="464">
                  <c:v>27.2545569724324</c:v>
                </c:pt>
                <c:pt idx="465">
                  <c:v>27.317264590695402</c:v>
                </c:pt>
                <c:pt idx="466">
                  <c:v>27.379925810728899</c:v>
                </c:pt>
                <c:pt idx="467">
                  <c:v>27.442540590209997</c:v>
                </c:pt>
                <c:pt idx="468">
                  <c:v>27.505108887531499</c:v>
                </c:pt>
                <c:pt idx="469">
                  <c:v>27.567630661795</c:v>
                </c:pt>
                <c:pt idx="470">
                  <c:v>27.630105872803899</c:v>
                </c:pt>
                <c:pt idx="471">
                  <c:v>27.692534481056498</c:v>
                </c:pt>
                <c:pt idx="472">
                  <c:v>27.754916447739699</c:v>
                </c:pt>
                <c:pt idx="473">
                  <c:v>27.817251734721701</c:v>
                </c:pt>
                <c:pt idx="474">
                  <c:v>27.879540304545998</c:v>
                </c:pt>
                <c:pt idx="475">
                  <c:v>27.941782120424598</c:v>
                </c:pt>
                <c:pt idx="476">
                  <c:v>28.003977146231701</c:v>
                </c:pt>
                <c:pt idx="477">
                  <c:v>28.066125346497198</c:v>
                </c:pt>
                <c:pt idx="478">
                  <c:v>28.128226686400399</c:v>
                </c:pt>
                <c:pt idx="479">
                  <c:v>28.190281131763999</c:v>
                </c:pt>
                <c:pt idx="480">
                  <c:v>28.252288649047699</c:v>
                </c:pt>
                <c:pt idx="481">
                  <c:v>28.3142492053423</c:v>
                </c:pt>
                <c:pt idx="482">
                  <c:v>28.3761627683635</c:v>
                </c:pt>
                <c:pt idx="483">
                  <c:v>28.438029306446001</c:v>
                </c:pt>
                <c:pt idx="484">
                  <c:v>28.499848788537701</c:v>
                </c:pt>
                <c:pt idx="485">
                  <c:v>28.5616211841939</c:v>
                </c:pt>
                <c:pt idx="486">
                  <c:v>28.623346463571302</c:v>
                </c:pt>
                <c:pt idx="487">
                  <c:v>28.685024597422501</c:v>
                </c:pt>
                <c:pt idx="488">
                  <c:v>28.7466555570903</c:v>
                </c:pt>
                <c:pt idx="489">
                  <c:v>28.808239314502103</c:v>
                </c:pt>
                <c:pt idx="490">
                  <c:v>28.869775842164501</c:v>
                </c:pt>
                <c:pt idx="491">
                  <c:v>28.9312651131576</c:v>
                </c:pt>
                <c:pt idx="492">
                  <c:v>28.992707101129898</c:v>
                </c:pt>
                <c:pt idx="493">
                  <c:v>29.054101780292797</c:v>
                </c:pt>
                <c:pt idx="494">
                  <c:v>29.1154491254152</c:v>
                </c:pt>
                <c:pt idx="495">
                  <c:v>29.176749111818499</c:v>
                </c:pt>
                <c:pt idx="496">
                  <c:v>29.2380017153714</c:v>
                </c:pt>
                <c:pt idx="497">
                  <c:v>29.2992069124845</c:v>
                </c:pt>
                <c:pt idx="498">
                  <c:v>29.3603646801057</c:v>
                </c:pt>
                <c:pt idx="499">
                  <c:v>29.4214749957147</c:v>
                </c:pt>
                <c:pt idx="500">
                  <c:v>29.4825378373184</c:v>
                </c:pt>
                <c:pt idx="501">
                  <c:v>29.543553183445898</c:v>
                </c:pt>
                <c:pt idx="502">
                  <c:v>29.604521013143799</c:v>
                </c:pt>
                <c:pt idx="503">
                  <c:v>29.665441305970798</c:v>
                </c:pt>
                <c:pt idx="504">
                  <c:v>29.726314041993898</c:v>
                </c:pt>
                <c:pt idx="505">
                  <c:v>29.787139201782697</c:v>
                </c:pt>
                <c:pt idx="506">
                  <c:v>29.847916766405696</c:v>
                </c:pt>
                <c:pt idx="507">
                  <c:v>29.908646717425</c:v>
                </c:pt>
                <c:pt idx="508">
                  <c:v>29.969329036892002</c:v>
                </c:pt>
                <c:pt idx="509">
                  <c:v>30.029963707343004</c:v>
                </c:pt>
                <c:pt idx="510">
                  <c:v>30.090550711794499</c:v>
                </c:pt>
                <c:pt idx="511">
                  <c:v>30.151090033739003</c:v>
                </c:pt>
                <c:pt idx="512">
                  <c:v>30.211581657140496</c:v>
                </c:pt>
                <c:pt idx="513">
                  <c:v>30.2720255664305</c:v>
                </c:pt>
                <c:pt idx="514">
                  <c:v>30.332421746503201</c:v>
                </c:pt>
                <c:pt idx="515">
                  <c:v>30.392770182711498</c:v>
                </c:pt>
                <c:pt idx="516">
                  <c:v>30.4530708608632</c:v>
                </c:pt>
                <c:pt idx="517">
                  <c:v>30.513323767216104</c:v>
                </c:pt>
                <c:pt idx="518">
                  <c:v>30.573528888474698</c:v>
                </c:pt>
                <c:pt idx="519">
                  <c:v>30.633686211785502</c:v>
                </c:pt>
                <c:pt idx="520">
                  <c:v>30.693795724733302</c:v>
                </c:pt>
                <c:pt idx="521">
                  <c:v>30.753857415337301</c:v>
                </c:pt>
                <c:pt idx="522">
                  <c:v>30.813871272046899</c:v>
                </c:pt>
                <c:pt idx="523">
                  <c:v>30.873837283737998</c:v>
                </c:pt>
                <c:pt idx="524">
                  <c:v>30.933755439709198</c:v>
                </c:pt>
                <c:pt idx="525">
                  <c:v>30.9936257296776</c:v>
                </c:pt>
                <c:pt idx="526">
                  <c:v>31.053448143775501</c:v>
                </c:pt>
                <c:pt idx="527">
                  <c:v>31.113222672546602</c:v>
                </c:pt>
                <c:pt idx="528">
                  <c:v>31.172949306941902</c:v>
                </c:pt>
                <c:pt idx="529">
                  <c:v>31.232628038316502</c:v>
                </c:pt>
                <c:pt idx="530">
                  <c:v>31.292258858425701</c:v>
                </c:pt>
                <c:pt idx="531">
                  <c:v>31.351841759421596</c:v>
                </c:pt>
                <c:pt idx="532">
                  <c:v>31.411376733849199</c:v>
                </c:pt>
                <c:pt idx="533">
                  <c:v>31.470863774643298</c:v>
                </c:pt>
                <c:pt idx="534">
                  <c:v>31.530302875125102</c:v>
                </c:pt>
                <c:pt idx="535">
                  <c:v>31.589694028997897</c:v>
                </c:pt>
                <c:pt idx="536">
                  <c:v>31.649037230344902</c:v>
                </c:pt>
                <c:pt idx="537">
                  <c:v>31.7083324736249</c:v>
                </c:pt>
                <c:pt idx="538">
                  <c:v>31.767579753669303</c:v>
                </c:pt>
                <c:pt idx="539">
                  <c:v>31.826779065678799</c:v>
                </c:pt>
                <c:pt idx="540">
                  <c:v>31.885930405220002</c:v>
                </c:pt>
                <c:pt idx="541">
                  <c:v>31.945033768222402</c:v>
                </c:pt>
                <c:pt idx="542">
                  <c:v>32.004089150974899</c:v>
                </c:pt>
                <c:pt idx="543">
                  <c:v>32.0630965501228</c:v>
                </c:pt>
                <c:pt idx="544">
                  <c:v>32.122055962664504</c:v>
                </c:pt>
                <c:pt idx="545">
                  <c:v>32.180967385948499</c:v>
                </c:pt>
                <c:pt idx="546">
                  <c:v>32.239830817670502</c:v>
                </c:pt>
                <c:pt idx="547">
                  <c:v>32.298646255869798</c:v>
                </c:pt>
                <c:pt idx="548">
                  <c:v>32.357413698926699</c:v>
                </c:pt>
                <c:pt idx="549">
                  <c:v>32.416133145559598</c:v>
                </c:pt>
                <c:pt idx="550">
                  <c:v>32.474804594821499</c:v>
                </c:pt>
                <c:pt idx="551">
                  <c:v>32.533428046097498</c:v>
                </c:pt>
                <c:pt idx="552">
                  <c:v>32.592003499102105</c:v>
                </c:pt>
                <c:pt idx="553">
                  <c:v>32.650530953875403</c:v>
                </c:pt>
                <c:pt idx="554">
                  <c:v>32.709010410781204</c:v>
                </c:pt>
                <c:pt idx="555">
                  <c:v>32.767441870503802</c:v>
                </c:pt>
                <c:pt idx="556">
                  <c:v>32.825825334045</c:v>
                </c:pt>
                <c:pt idx="557">
                  <c:v>32.884160802721802</c:v>
                </c:pt>
                <c:pt idx="558">
                  <c:v>32.942448278163198</c:v>
                </c:pt>
                <c:pt idx="559">
                  <c:v>33.0006877623075</c:v>
                </c:pt>
                <c:pt idx="560">
                  <c:v>33.058879257400001</c:v>
                </c:pt>
                <c:pt idx="561">
                  <c:v>33.1170227659901</c:v>
                </c:pt>
                <c:pt idx="562">
                  <c:v>33.175118290928395</c:v>
                </c:pt>
                <c:pt idx="563">
                  <c:v>33.233165835364403</c:v>
                </c:pt>
                <c:pt idx="564">
                  <c:v>33.291165402744099</c:v>
                </c:pt>
                <c:pt idx="565">
                  <c:v>33.3491169968067</c:v>
                </c:pt>
                <c:pt idx="566">
                  <c:v>33.407020621582902</c:v>
                </c:pt>
                <c:pt idx="567">
                  <c:v>33.464876281391604</c:v>
                </c:pt>
                <c:pt idx="568">
                  <c:v>33.522683980837996</c:v>
                </c:pt>
                <c:pt idx="569">
                  <c:v>33.580443724811005</c:v>
                </c:pt>
                <c:pt idx="570">
                  <c:v>33.638155518480403</c:v>
                </c:pt>
                <c:pt idx="571">
                  <c:v>33.695819367294895</c:v>
                </c:pt>
                <c:pt idx="572">
                  <c:v>33.753435276979395</c:v>
                </c:pt>
                <c:pt idx="573">
                  <c:v>33.811003253532697</c:v>
                </c:pt>
                <c:pt idx="574">
                  <c:v>33.868523303225302</c:v>
                </c:pt>
                <c:pt idx="575">
                  <c:v>33.9259954325968</c:v>
                </c:pt>
                <c:pt idx="576">
                  <c:v>33.983419648453804</c:v>
                </c:pt>
                <c:pt idx="577">
                  <c:v>34.040795957867395</c:v>
                </c:pt>
                <c:pt idx="578">
                  <c:v>34.098124368171</c:v>
                </c:pt>
                <c:pt idx="579">
                  <c:v>34.155404886958202</c:v>
                </c:pt>
                <c:pt idx="580">
                  <c:v>34.2126375220803</c:v>
                </c:pt>
                <c:pt idx="581">
                  <c:v>34.269822281644302</c:v>
                </c:pt>
                <c:pt idx="582">
                  <c:v>34.326959174010604</c:v>
                </c:pt>
                <c:pt idx="583">
                  <c:v>34.384048207790705</c:v>
                </c:pt>
                <c:pt idx="584">
                  <c:v>34.441089391845495</c:v>
                </c:pt>
                <c:pt idx="585">
                  <c:v>34.498082735282395</c:v>
                </c:pt>
                <c:pt idx="586">
                  <c:v>34.555028247454203</c:v>
                </c:pt>
                <c:pt idx="587">
                  <c:v>34.611925937955796</c:v>
                </c:pt>
                <c:pt idx="588">
                  <c:v>34.668775816623302</c:v>
                </c:pt>
                <c:pt idx="589">
                  <c:v>34.725577893531103</c:v>
                </c:pt>
                <c:pt idx="590">
                  <c:v>34.782332178990295</c:v>
                </c:pt>
                <c:pt idx="591">
                  <c:v>34.839038683546299</c:v>
                </c:pt>
                <c:pt idx="592">
                  <c:v>34.895697417977196</c:v>
                </c:pt>
                <c:pt idx="593">
                  <c:v>34.952308393291794</c:v>
                </c:pt>
                <c:pt idx="594">
                  <c:v>35.008871620727</c:v>
                </c:pt>
                <c:pt idx="595">
                  <c:v>35.065387111746794</c:v>
                </c:pt>
                <c:pt idx="596">
                  <c:v>35.121854878039599</c:v>
                </c:pt>
                <c:pt idx="597">
                  <c:v>35.178274931516604</c:v>
                </c:pt>
                <c:pt idx="598">
                  <c:v>35.234647284309801</c:v>
                </c:pt>
                <c:pt idx="599">
                  <c:v>35.290971948770299</c:v>
                </c:pt>
                <c:pt idx="600">
                  <c:v>35.347248937466297</c:v>
                </c:pt>
                <c:pt idx="601">
                  <c:v>35.403478263181199</c:v>
                </c:pt>
                <c:pt idx="602">
                  <c:v>35.459659938911699</c:v>
                </c:pt>
                <c:pt idx="603">
                  <c:v>35.515793977866302</c:v>
                </c:pt>
                <c:pt idx="604">
                  <c:v>35.571880393463097</c:v>
                </c:pt>
                <c:pt idx="605">
                  <c:v>35.627919199328296</c:v>
                </c:pt>
                <c:pt idx="606">
                  <c:v>35.683910409294398</c:v>
                </c:pt>
                <c:pt idx="607">
                  <c:v>35.739854037398295</c:v>
                </c:pt>
                <c:pt idx="608">
                  <c:v>35.795750097879598</c:v>
                </c:pt>
                <c:pt idx="609">
                  <c:v>35.8515986051788</c:v>
                </c:pt>
                <c:pt idx="610">
                  <c:v>35.907399573935905</c:v>
                </c:pt>
                <c:pt idx="611">
                  <c:v>35.9631530189885</c:v>
                </c:pt>
                <c:pt idx="612">
                  <c:v>36.018858955369801</c:v>
                </c:pt>
                <c:pt idx="613">
                  <c:v>36.074517398307499</c:v>
                </c:pt>
                <c:pt idx="614">
                  <c:v>36.1301283632219</c:v>
                </c:pt>
                <c:pt idx="615">
                  <c:v>36.185691865724102</c:v>
                </c:pt>
                <c:pt idx="616">
                  <c:v>36.241207921614595</c:v>
                </c:pt>
                <c:pt idx="617">
                  <c:v>36.2966765468815</c:v>
                </c:pt>
                <c:pt idx="618">
                  <c:v>36.352097757699205</c:v>
                </c:pt>
                <c:pt idx="619">
                  <c:v>36.407471570426303</c:v>
                </c:pt>
                <c:pt idx="620">
                  <c:v>36.462798001604696</c:v>
                </c:pt>
                <c:pt idx="621">
                  <c:v>36.518077067957499</c:v>
                </c:pt>
                <c:pt idx="622">
                  <c:v>36.5733087863875</c:v>
                </c:pt>
                <c:pt idx="623">
                  <c:v>36.628493173976096</c:v>
                </c:pt>
                <c:pt idx="624">
                  <c:v>36.683630247981199</c:v>
                </c:pt>
                <c:pt idx="625">
                  <c:v>36.738720025836294</c:v>
                </c:pt>
                <c:pt idx="626">
                  <c:v>36.793762525148203</c:v>
                </c:pt>
                <c:pt idx="627">
                  <c:v>36.848757763696398</c:v>
                </c:pt>
                <c:pt idx="628">
                  <c:v>36.903705759431197</c:v>
                </c:pt>
                <c:pt idx="629">
                  <c:v>36.958606530471997</c:v>
                </c:pt>
                <c:pt idx="630">
                  <c:v>37.013460095106296</c:v>
                </c:pt>
                <c:pt idx="631">
                  <c:v>37.068266471788</c:v>
                </c:pt>
                <c:pt idx="632">
                  <c:v>37.123025679136198</c:v>
                </c:pt>
                <c:pt idx="633">
                  <c:v>37.177737735933498</c:v>
                </c:pt>
                <c:pt idx="634">
                  <c:v>37.232402661124901</c:v>
                </c:pt>
                <c:pt idx="635">
                  <c:v>37.2870204738159</c:v>
                </c:pt>
                <c:pt idx="636">
                  <c:v>37.341591193271995</c:v>
                </c:pt>
                <c:pt idx="637">
                  <c:v>37.396114838916404</c:v>
                </c:pt>
                <c:pt idx="638">
                  <c:v>37.450591430329297</c:v>
                </c:pt>
                <c:pt idx="639">
                  <c:v>37.505020987246098</c:v>
                </c:pt>
                <c:pt idx="640">
                  <c:v>37.559403529556398</c:v>
                </c:pt>
                <c:pt idx="641">
                  <c:v>37.613739077302704</c:v>
                </c:pt>
                <c:pt idx="642">
                  <c:v>37.668027650678603</c:v>
                </c:pt>
                <c:pt idx="643">
                  <c:v>37.7222692700282</c:v>
                </c:pt>
                <c:pt idx="644">
                  <c:v>37.776463955844299</c:v>
                </c:pt>
                <c:pt idx="645">
                  <c:v>37.830611728767096</c:v>
                </c:pt>
                <c:pt idx="646">
                  <c:v>37.884712609583495</c:v>
                </c:pt>
                <c:pt idx="647">
                  <c:v>37.938766619225099</c:v>
                </c:pt>
                <c:pt idx="648">
                  <c:v>37.992773778767301</c:v>
                </c:pt>
                <c:pt idx="649">
                  <c:v>38.0467341094284</c:v>
                </c:pt>
                <c:pt idx="650">
                  <c:v>38.1006476325676</c:v>
                </c:pt>
                <c:pt idx="651">
                  <c:v>38.154514369684399</c:v>
                </c:pt>
                <c:pt idx="652">
                  <c:v>38.208334342417103</c:v>
                </c:pt>
                <c:pt idx="653">
                  <c:v>38.262107572542</c:v>
                </c:pt>
                <c:pt idx="654">
                  <c:v>38.315834081971296</c:v>
                </c:pt>
                <c:pt idx="655">
                  <c:v>38.369513892753098</c:v>
                </c:pt>
                <c:pt idx="656">
                  <c:v>38.423147027069405</c:v>
                </c:pt>
                <c:pt idx="657">
                  <c:v>38.476733507234997</c:v>
                </c:pt>
                <c:pt idx="658">
                  <c:v>38.5302733556967</c:v>
                </c:pt>
                <c:pt idx="659">
                  <c:v>38.583766595032095</c:v>
                </c:pt>
                <c:pt idx="660">
                  <c:v>38.637213247947997</c:v>
                </c:pt>
                <c:pt idx="661">
                  <c:v>38.690613337279999</c:v>
                </c:pt>
                <c:pt idx="662">
                  <c:v>38.743966885990602</c:v>
                </c:pt>
                <c:pt idx="663">
                  <c:v>38.797273917168603</c:v>
                </c:pt>
                <c:pt idx="664">
                  <c:v>38.8505344540281</c:v>
                </c:pt>
                <c:pt idx="665">
                  <c:v>38.903748519906898</c:v>
                </c:pt>
                <c:pt idx="666">
                  <c:v>38.956916138265804</c:v>
                </c:pt>
                <c:pt idx="667">
                  <c:v>39.010037332687304</c:v>
                </c:pt>
                <c:pt idx="668">
                  <c:v>39.063112126874799</c:v>
                </c:pt>
                <c:pt idx="669">
                  <c:v>39.116140544651401</c:v>
                </c:pt>
                <c:pt idx="670">
                  <c:v>39.169122609958599</c:v>
                </c:pt>
                <c:pt idx="671">
                  <c:v>39.222058346855604</c:v>
                </c:pt>
                <c:pt idx="672">
                  <c:v>39.274947779518399</c:v>
                </c:pt>
                <c:pt idx="673">
                  <c:v>39.327790932238102</c:v>
                </c:pt>
                <c:pt idx="674">
                  <c:v>39.380587829420506</c:v>
                </c:pt>
                <c:pt idx="675">
                  <c:v>39.433338495584898</c:v>
                </c:pt>
                <c:pt idx="676">
                  <c:v>39.486042955363004</c:v>
                </c:pt>
                <c:pt idx="677">
                  <c:v>39.538701233498102</c:v>
                </c:pt>
                <c:pt idx="678">
                  <c:v>39.591313354843898</c:v>
                </c:pt>
                <c:pt idx="679">
                  <c:v>39.643879344363498</c:v>
                </c:pt>
                <c:pt idx="680">
                  <c:v>39.696399227128801</c:v>
                </c:pt>
                <c:pt idx="681">
                  <c:v>39.748873028318904</c:v>
                </c:pt>
                <c:pt idx="682">
                  <c:v>39.801300773219801</c:v>
                </c:pt>
                <c:pt idx="683">
                  <c:v>39.853682487223097</c:v>
                </c:pt>
                <c:pt idx="684">
                  <c:v>39.906018195824799</c:v>
                </c:pt>
                <c:pt idx="685">
                  <c:v>39.958307924625096</c:v>
                </c:pt>
                <c:pt idx="686">
                  <c:v>40.010551699326697</c:v>
                </c:pt>
                <c:pt idx="687">
                  <c:v>40.062749545734299</c:v>
                </c:pt>
                <c:pt idx="688">
                  <c:v>40.114901489753599</c:v>
                </c:pt>
                <c:pt idx="689">
                  <c:v>40.167007557390299</c:v>
                </c:pt>
                <c:pt idx="690">
                  <c:v>40.219067774749206</c:v>
                </c:pt>
                <c:pt idx="691">
                  <c:v>40.271082168033601</c:v>
                </c:pt>
                <c:pt idx="692">
                  <c:v>40.323050763543897</c:v>
                </c:pt>
                <c:pt idx="693">
                  <c:v>40.374973587677104</c:v>
                </c:pt>
                <c:pt idx="694">
                  <c:v>40.426850666925695</c:v>
                </c:pt>
                <c:pt idx="695">
                  <c:v>40.478682027877198</c:v>
                </c:pt>
                <c:pt idx="696">
                  <c:v>40.5304676972126</c:v>
                </c:pt>
                <c:pt idx="697">
                  <c:v>40.582207701706096</c:v>
                </c:pt>
                <c:pt idx="698">
                  <c:v>40.633902068224096</c:v>
                </c:pt>
                <c:pt idx="699">
                  <c:v>40.685550823724</c:v>
                </c:pt>
                <c:pt idx="700">
                  <c:v>40.737153995253998</c:v>
                </c:pt>
                <c:pt idx="701">
                  <c:v>40.788711609951697</c:v>
                </c:pt>
                <c:pt idx="702">
                  <c:v>40.840223695043498</c:v>
                </c:pt>
                <c:pt idx="703">
                  <c:v>40.891690277843999</c:v>
                </c:pt>
                <c:pt idx="704">
                  <c:v>40.943111385754598</c:v>
                </c:pt>
                <c:pt idx="705">
                  <c:v>40.994487046263302</c:v>
                </c:pt>
                <c:pt idx="706">
                  <c:v>41.045817286943404</c:v>
                </c:pt>
                <c:pt idx="707">
                  <c:v>41.097102135453198</c:v>
                </c:pt>
                <c:pt idx="708">
                  <c:v>41.148341619534698</c:v>
                </c:pt>
                <c:pt idx="709">
                  <c:v>41.199535767013103</c:v>
                </c:pt>
                <c:pt idx="710">
                  <c:v>41.250684605796103</c:v>
                </c:pt>
                <c:pt idx="711">
                  <c:v>41.3017881638728</c:v>
                </c:pt>
                <c:pt idx="712">
                  <c:v>41.352846469313199</c:v>
                </c:pt>
                <c:pt idx="713">
                  <c:v>41.403859550267399</c:v>
                </c:pt>
                <c:pt idx="714">
                  <c:v>41.454827434964599</c:v>
                </c:pt>
                <c:pt idx="715">
                  <c:v>41.505750151712704</c:v>
                </c:pt>
                <c:pt idx="716">
                  <c:v>41.556627728897396</c:v>
                </c:pt>
                <c:pt idx="717">
                  <c:v>41.607460194981201</c:v>
                </c:pt>
                <c:pt idx="718">
                  <c:v>41.6582475785032</c:v>
                </c:pt>
                <c:pt idx="719">
                  <c:v>41.708989908077903</c:v>
                </c:pt>
                <c:pt idx="720">
                  <c:v>41.759687212394596</c:v>
                </c:pt>
                <c:pt idx="721">
                  <c:v>41.810339520216701</c:v>
                </c:pt>
                <c:pt idx="722">
                  <c:v>41.860946860381205</c:v>
                </c:pt>
                <c:pt idx="723">
                  <c:v>41.911509261797399</c:v>
                </c:pt>
                <c:pt idx="724">
                  <c:v>41.962026753446999</c:v>
                </c:pt>
                <c:pt idx="725">
                  <c:v>42.012499364382599</c:v>
                </c:pt>
                <c:pt idx="726">
                  <c:v>42.062927123727505</c:v>
                </c:pt>
                <c:pt idx="727">
                  <c:v>42.113310060674905</c:v>
                </c:pt>
                <c:pt idx="728">
                  <c:v>42.163648204487203</c:v>
                </c:pt>
                <c:pt idx="729">
                  <c:v>42.213941584495196</c:v>
                </c:pt>
                <c:pt idx="730">
                  <c:v>42.264190230097597</c:v>
                </c:pt>
                <c:pt idx="731">
                  <c:v>42.314394170760096</c:v>
                </c:pt>
                <c:pt idx="732">
                  <c:v>42.364553436015001</c:v>
                </c:pt>
                <c:pt idx="733">
                  <c:v>42.414668055460403</c:v>
                </c:pt>
                <c:pt idx="734">
                  <c:v>42.4647380587596</c:v>
                </c:pt>
                <c:pt idx="735">
                  <c:v>42.514763475640201</c:v>
                </c:pt>
                <c:pt idx="736">
                  <c:v>42.564744335893707</c:v>
                </c:pt>
                <c:pt idx="737">
                  <c:v>42.614680669374998</c:v>
                </c:pt>
                <c:pt idx="738">
                  <c:v>42.6645725060012</c:v>
                </c:pt>
                <c:pt idx="739">
                  <c:v>42.714419875751595</c:v>
                </c:pt>
                <c:pt idx="740">
                  <c:v>42.764222808666702</c:v>
                </c:pt>
                <c:pt idx="741">
                  <c:v>42.813981334847504</c:v>
                </c:pt>
                <c:pt idx="742">
                  <c:v>42.8636954844551</c:v>
                </c:pt>
                <c:pt idx="743">
                  <c:v>42.913365287710199</c:v>
                </c:pt>
                <c:pt idx="744">
                  <c:v>42.9629907748919</c:v>
                </c:pt>
                <c:pt idx="745">
                  <c:v>43.012571976337803</c:v>
                </c:pt>
                <c:pt idx="746">
                  <c:v>43.062108922443002</c:v>
                </c:pt>
                <c:pt idx="747">
                  <c:v>43.111601643659299</c:v>
                </c:pt>
                <c:pt idx="748">
                  <c:v>43.161050170495301</c:v>
                </c:pt>
                <c:pt idx="749">
                  <c:v>43.210454533514898</c:v>
                </c:pt>
                <c:pt idx="750">
                  <c:v>43.259814763337602</c:v>
                </c:pt>
                <c:pt idx="751">
                  <c:v>43.3091308906371</c:v>
                </c:pt>
                <c:pt idx="752">
                  <c:v>43.358402946141396</c:v>
                </c:pt>
                <c:pt idx="753">
                  <c:v>43.407630960631799</c:v>
                </c:pt>
                <c:pt idx="754">
                  <c:v>43.456814964942396</c:v>
                </c:pt>
                <c:pt idx="755">
                  <c:v>43.505954989959598</c:v>
                </c:pt>
                <c:pt idx="756">
                  <c:v>43.555051066621601</c:v>
                </c:pt>
                <c:pt idx="757">
                  <c:v>43.604103225917598</c:v>
                </c:pt>
                <c:pt idx="758">
                  <c:v>43.653111498887505</c:v>
                </c:pt>
                <c:pt idx="759">
                  <c:v>43.702075916621204</c:v>
                </c:pt>
                <c:pt idx="760">
                  <c:v>43.750996510257998</c:v>
                </c:pt>
                <c:pt idx="761">
                  <c:v>43.7998733109862</c:v>
                </c:pt>
                <c:pt idx="762">
                  <c:v>43.848706350042605</c:v>
                </c:pt>
                <c:pt idx="763">
                  <c:v>43.897495658711399</c:v>
                </c:pt>
                <c:pt idx="764">
                  <c:v>43.946241268324698</c:v>
                </c:pt>
                <c:pt idx="765">
                  <c:v>43.994943210261006</c:v>
                </c:pt>
                <c:pt idx="766">
                  <c:v>44.043601515944999</c:v>
                </c:pt>
                <c:pt idx="767">
                  <c:v>44.092216216847298</c:v>
                </c:pt>
                <c:pt idx="768">
                  <c:v>44.140787344483599</c:v>
                </c:pt>
                <c:pt idx="769">
                  <c:v>44.189314930414305</c:v>
                </c:pt>
                <c:pt idx="770">
                  <c:v>44.237799006243897</c:v>
                </c:pt>
                <c:pt idx="771">
                  <c:v>44.286239603620601</c:v>
                </c:pt>
                <c:pt idx="772">
                  <c:v>44.334636754235703</c:v>
                </c:pt>
                <c:pt idx="773">
                  <c:v>44.382990489823101</c:v>
                </c:pt>
                <c:pt idx="774">
                  <c:v>44.431300842158898</c:v>
                </c:pt>
                <c:pt idx="775">
                  <c:v>44.4795678430607</c:v>
                </c:pt>
                <c:pt idx="776">
                  <c:v>44.527791524387304</c:v>
                </c:pt>
                <c:pt idx="777">
                  <c:v>44.575971918038199</c:v>
                </c:pt>
                <c:pt idx="778">
                  <c:v>44.624109055952999</c:v>
                </c:pt>
                <c:pt idx="779">
                  <c:v>44.672202970110902</c:v>
                </c:pt>
                <c:pt idx="780">
                  <c:v>44.7202536925302</c:v>
                </c:pt>
                <c:pt idx="781">
                  <c:v>44.7682612552683</c:v>
                </c:pt>
                <c:pt idx="782">
                  <c:v>44.816225690420296</c:v>
                </c:pt>
                <c:pt idx="783">
                  <c:v>44.864147030119398</c:v>
                </c:pt>
                <c:pt idx="784">
                  <c:v>44.912025306535902</c:v>
                </c:pt>
                <c:pt idx="785">
                  <c:v>44.9598605518771</c:v>
                </c:pt>
                <c:pt idx="786">
                  <c:v>45.007652798386495</c:v>
                </c:pt>
                <c:pt idx="787">
                  <c:v>45.055402078343498</c:v>
                </c:pt>
                <c:pt idx="788">
                  <c:v>45.103108424063002</c:v>
                </c:pt>
                <c:pt idx="789">
                  <c:v>45.150771867894804</c:v>
                </c:pt>
                <c:pt idx="790">
                  <c:v>45.198392442223302</c:v>
                </c:pt>
                <c:pt idx="791">
                  <c:v>45.245970179466902</c:v>
                </c:pt>
                <c:pt idx="792">
                  <c:v>45.293505112077796</c:v>
                </c:pt>
                <c:pt idx="793">
                  <c:v>45.340997272541301</c:v>
                </c:pt>
                <c:pt idx="794">
                  <c:v>45.388446693375201</c:v>
                </c:pt>
                <c:pt idx="795">
                  <c:v>45.435853407130097</c:v>
                </c:pt>
                <c:pt idx="796">
                  <c:v>45.483217446388203</c:v>
                </c:pt>
                <c:pt idx="797">
                  <c:v>45.530538843763097</c:v>
                </c:pt>
                <c:pt idx="798">
                  <c:v>45.577817631899499</c:v>
                </c:pt>
                <c:pt idx="799">
                  <c:v>45.625053843472799</c:v>
                </c:pt>
                <c:pt idx="800">
                  <c:v>45.672247511188502</c:v>
                </c:pt>
                <c:pt idx="801">
                  <c:v>45.719398667781896</c:v>
                </c:pt>
                <c:pt idx="802">
                  <c:v>45.766507346017399</c:v>
                </c:pt>
                <c:pt idx="803">
                  <c:v>45.813573578688803</c:v>
                </c:pt>
                <c:pt idx="804">
                  <c:v>45.860597398618005</c:v>
                </c:pt>
                <c:pt idx="805">
                  <c:v>45.907578838655098</c:v>
                </c:pt>
                <c:pt idx="806">
                  <c:v>45.954517931678197</c:v>
                </c:pt>
                <c:pt idx="807">
                  <c:v>46.0014147105923</c:v>
                </c:pt>
                <c:pt idx="808">
                  <c:v>46.048269208329501</c:v>
                </c:pt>
                <c:pt idx="809">
                  <c:v>46.095081457848401</c:v>
                </c:pt>
                <c:pt idx="810">
                  <c:v>46.141851492133796</c:v>
                </c:pt>
                <c:pt idx="811">
                  <c:v>46.188579344195901</c:v>
                </c:pt>
                <c:pt idx="812">
                  <c:v>46.235265047070698</c:v>
                </c:pt>
                <c:pt idx="813">
                  <c:v>46.281908633818702</c:v>
                </c:pt>
                <c:pt idx="814">
                  <c:v>46.328510137525299</c:v>
                </c:pt>
                <c:pt idx="815">
                  <c:v>46.375069591299798</c:v>
                </c:pt>
                <c:pt idx="816">
                  <c:v>46.421587028275503</c:v>
                </c:pt>
                <c:pt idx="817">
                  <c:v>46.468062481609103</c:v>
                </c:pt>
                <c:pt idx="818">
                  <c:v>46.514495984480199</c:v>
                </c:pt>
                <c:pt idx="819">
                  <c:v>46.560887570091204</c:v>
                </c:pt>
                <c:pt idx="820">
                  <c:v>46.607237271666797</c:v>
                </c:pt>
                <c:pt idx="821">
                  <c:v>46.6535451224536</c:v>
                </c:pt>
                <c:pt idx="822">
                  <c:v>46.6998111557198</c:v>
                </c:pt>
                <c:pt idx="823">
                  <c:v>46.746035404754899</c:v>
                </c:pt>
                <c:pt idx="824">
                  <c:v>46.792217902868998</c:v>
                </c:pt>
                <c:pt idx="825">
                  <c:v>46.838358683392997</c:v>
                </c:pt>
                <c:pt idx="826">
                  <c:v>46.884457779677703</c:v>
                </c:pt>
                <c:pt idx="827">
                  <c:v>46.930515225093906</c:v>
                </c:pt>
                <c:pt idx="828">
                  <c:v>46.9765310530316</c:v>
                </c:pt>
                <c:pt idx="829">
                  <c:v>47.022505296900206</c:v>
                </c:pt>
                <c:pt idx="830">
                  <c:v>47.068437990127599</c:v>
                </c:pt>
                <c:pt idx="831">
                  <c:v>47.114329166160005</c:v>
                </c:pt>
                <c:pt idx="832">
                  <c:v>47.160178858462096</c:v>
                </c:pt>
                <c:pt idx="833">
                  <c:v>47.205987100515905</c:v>
                </c:pt>
                <c:pt idx="834">
                  <c:v>47.251753925821106</c:v>
                </c:pt>
                <c:pt idx="835">
                  <c:v>47.297479367894098</c:v>
                </c:pt>
                <c:pt idx="836">
                  <c:v>47.3431634602683</c:v>
                </c:pt>
                <c:pt idx="837">
                  <c:v>47.388806236493501</c:v>
                </c:pt>
                <c:pt idx="838">
                  <c:v>47.434407730135398</c:v>
                </c:pt>
                <c:pt idx="839">
                  <c:v>47.479967974775597</c:v>
                </c:pt>
                <c:pt idx="840">
                  <c:v>47.525487004011005</c:v>
                </c:pt>
                <c:pt idx="841">
                  <c:v>47.570964851453496</c:v>
                </c:pt>
                <c:pt idx="842">
                  <c:v>47.616401550730103</c:v>
                </c:pt>
                <c:pt idx="843">
                  <c:v>47.661797135481898</c:v>
                </c:pt>
                <c:pt idx="844">
                  <c:v>47.707151639364497</c:v>
                </c:pt>
                <c:pt idx="845">
                  <c:v>47.752465096047004</c:v>
                </c:pt>
                <c:pt idx="846">
                  <c:v>47.7977375392122</c:v>
                </c:pt>
                <c:pt idx="847">
                  <c:v>47.842969002556103</c:v>
                </c:pt>
                <c:pt idx="848">
                  <c:v>47.8881595197875</c:v>
                </c:pt>
                <c:pt idx="849">
                  <c:v>47.933309124627996</c:v>
                </c:pt>
                <c:pt idx="850">
                  <c:v>47.978417850811404</c:v>
                </c:pt>
                <c:pt idx="851">
                  <c:v>48.023485732083401</c:v>
                </c:pt>
                <c:pt idx="852">
                  <c:v>48.068512802201504</c:v>
                </c:pt>
                <c:pt idx="853">
                  <c:v>48.113499094934596</c:v>
                </c:pt>
                <c:pt idx="854">
                  <c:v>48.158444644062797</c:v>
                </c:pt>
                <c:pt idx="855">
                  <c:v>48.203349483376805</c:v>
                </c:pt>
                <c:pt idx="856">
                  <c:v>48.248213646678096</c:v>
                </c:pt>
                <c:pt idx="857">
                  <c:v>48.293037167778095</c:v>
                </c:pt>
                <c:pt idx="858">
                  <c:v>48.337820080498496</c:v>
                </c:pt>
                <c:pt idx="859">
                  <c:v>48.382562418670503</c:v>
                </c:pt>
                <c:pt idx="860">
                  <c:v>48.427264216134596</c:v>
                </c:pt>
                <c:pt idx="861">
                  <c:v>48.471925506740604</c:v>
                </c:pt>
                <c:pt idx="862">
                  <c:v>48.516546324347097</c:v>
                </c:pt>
                <c:pt idx="863">
                  <c:v>48.561126702821007</c:v>
                </c:pt>
                <c:pt idx="864">
                  <c:v>48.605666676037899</c:v>
                </c:pt>
                <c:pt idx="865">
                  <c:v>48.650166277880899</c:v>
                </c:pt>
                <c:pt idx="866">
                  <c:v>48.694625542241297</c:v>
                </c:pt>
                <c:pt idx="867">
                  <c:v>48.739044503017602</c:v>
                </c:pt>
                <c:pt idx="868">
                  <c:v>48.7834231941154</c:v>
                </c:pt>
                <c:pt idx="869">
                  <c:v>48.827761649447602</c:v>
                </c:pt>
                <c:pt idx="870">
                  <c:v>48.872059902933401</c:v>
                </c:pt>
                <c:pt idx="871">
                  <c:v>48.916317988498498</c:v>
                </c:pt>
                <c:pt idx="872">
                  <c:v>48.960535940074806</c:v>
                </c:pt>
                <c:pt idx="873">
                  <c:v>49.004713791600096</c:v>
                </c:pt>
                <c:pt idx="874">
                  <c:v>49.0488515770177</c:v>
                </c:pt>
                <c:pt idx="875">
                  <c:v>49.092949330276397</c:v>
                </c:pt>
                <c:pt idx="876">
                  <c:v>49.137007085329998</c:v>
                </c:pt>
                <c:pt idx="877">
                  <c:v>49.181024876137201</c:v>
                </c:pt>
                <c:pt idx="878">
                  <c:v>49.225002736661395</c:v>
                </c:pt>
                <c:pt idx="879">
                  <c:v>49.268940700870104</c:v>
                </c:pt>
                <c:pt idx="880">
                  <c:v>49.3128388027353</c:v>
                </c:pt>
                <c:pt idx="881">
                  <c:v>49.356697076232599</c:v>
                </c:pt>
                <c:pt idx="882">
                  <c:v>49.400515555341201</c:v>
                </c:pt>
                <c:pt idx="883">
                  <c:v>49.444294274043905</c:v>
                </c:pt>
                <c:pt idx="884">
                  <c:v>49.488033266326504</c:v>
                </c:pt>
                <c:pt idx="885">
                  <c:v>49.531732566177595</c:v>
                </c:pt>
                <c:pt idx="886">
                  <c:v>49.5753922075886</c:v>
                </c:pt>
                <c:pt idx="887">
                  <c:v>49.619012224553501</c:v>
                </c:pt>
                <c:pt idx="888">
                  <c:v>49.662592651068195</c:v>
                </c:pt>
                <c:pt idx="889">
                  <c:v>49.706133521130603</c:v>
                </c:pt>
                <c:pt idx="890">
                  <c:v>49.7496348687405</c:v>
                </c:pt>
                <c:pt idx="891">
                  <c:v>49.793096727899197</c:v>
                </c:pt>
                <c:pt idx="892">
                  <c:v>49.836519132608998</c:v>
                </c:pt>
                <c:pt idx="893">
                  <c:v>49.879902116873701</c:v>
                </c:pt>
                <c:pt idx="894">
                  <c:v>49.923245714697401</c:v>
                </c:pt>
                <c:pt idx="895">
                  <c:v>49.966549960085302</c:v>
                </c:pt>
                <c:pt idx="896">
                  <c:v>50.009814887042594</c:v>
                </c:pt>
                <c:pt idx="897">
                  <c:v>50.053040529575</c:v>
                </c:pt>
                <c:pt idx="898">
                  <c:v>50.096226921687794</c:v>
                </c:pt>
                <c:pt idx="899">
                  <c:v>50.139374097386302</c:v>
                </c:pt>
                <c:pt idx="900">
                  <c:v>50.182482090675201</c:v>
                </c:pt>
                <c:pt idx="901">
                  <c:v>50.225550935558502</c:v>
                </c:pt>
                <c:pt idx="902">
                  <c:v>50.268580666039199</c:v>
                </c:pt>
                <c:pt idx="903">
                  <c:v>50.311571316119299</c:v>
                </c:pt>
                <c:pt idx="904">
                  <c:v>50.3545229197995</c:v>
                </c:pt>
                <c:pt idx="905">
                  <c:v>50.397435511078903</c:v>
                </c:pt>
                <c:pt idx="906">
                  <c:v>50.440309123954698</c:v>
                </c:pt>
                <c:pt idx="907">
                  <c:v>50.483143792422304</c:v>
                </c:pt>
                <c:pt idx="908">
                  <c:v>50.525939550475101</c:v>
                </c:pt>
                <c:pt idx="909">
                  <c:v>50.5686964321037</c:v>
                </c:pt>
                <c:pt idx="910">
                  <c:v>50.611414471296499</c:v>
                </c:pt>
                <c:pt idx="911">
                  <c:v>50.654093702039106</c:v>
                </c:pt>
                <c:pt idx="912">
                  <c:v>50.696734158313902</c:v>
                </c:pt>
                <c:pt idx="913">
                  <c:v>50.739335874100398</c:v>
                </c:pt>
                <c:pt idx="914">
                  <c:v>50.781898883374602</c:v>
                </c:pt>
                <c:pt idx="915">
                  <c:v>50.824423220109097</c:v>
                </c:pt>
                <c:pt idx="916">
                  <c:v>50.8669089182726</c:v>
                </c:pt>
                <c:pt idx="917">
                  <c:v>50.9093560118299</c:v>
                </c:pt>
                <c:pt idx="918">
                  <c:v>50.951764534741706</c:v>
                </c:pt>
                <c:pt idx="919">
                  <c:v>50.994134520964401</c:v>
                </c:pt>
                <c:pt idx="920">
                  <c:v>51.036466004449899</c:v>
                </c:pt>
                <c:pt idx="921">
                  <c:v>51.078759019145402</c:v>
                </c:pt>
                <c:pt idx="922">
                  <c:v>51.121013598993301</c:v>
                </c:pt>
                <c:pt idx="923">
                  <c:v>51.163229777930702</c:v>
                </c:pt>
                <c:pt idx="924">
                  <c:v>51.205407589889802</c:v>
                </c:pt>
                <c:pt idx="925">
                  <c:v>51.247547068797104</c:v>
                </c:pt>
                <c:pt idx="926">
                  <c:v>51.289648248573798</c:v>
                </c:pt>
                <c:pt idx="927">
                  <c:v>51.331711163134905</c:v>
                </c:pt>
                <c:pt idx="928">
                  <c:v>51.373735846389906</c:v>
                </c:pt>
                <c:pt idx="929">
                  <c:v>51.415722332241906</c:v>
                </c:pt>
                <c:pt idx="930">
                  <c:v>51.457670654587702</c:v>
                </c:pt>
                <c:pt idx="931">
                  <c:v>51.499580847317702</c:v>
                </c:pt>
                <c:pt idx="932">
                  <c:v>51.541452944315594</c:v>
                </c:pt>
                <c:pt idx="933">
                  <c:v>51.5832869794584</c:v>
                </c:pt>
                <c:pt idx="934">
                  <c:v>51.625082986615901</c:v>
                </c:pt>
                <c:pt idx="935">
                  <c:v>51.666840999650894</c:v>
                </c:pt>
                <c:pt idx="936">
                  <c:v>51.708561052418901</c:v>
                </c:pt>
                <c:pt idx="937">
                  <c:v>51.750243178767597</c:v>
                </c:pt>
                <c:pt idx="938">
                  <c:v>51.791887412537605</c:v>
                </c:pt>
                <c:pt idx="939">
                  <c:v>51.833493787560997</c:v>
                </c:pt>
                <c:pt idx="940">
                  <c:v>51.875062337662499</c:v>
                </c:pt>
                <c:pt idx="941">
                  <c:v>51.916593096658197</c:v>
                </c:pt>
                <c:pt idx="942">
                  <c:v>51.958086098356304</c:v>
                </c:pt>
                <c:pt idx="943">
                  <c:v>51.999541376556294</c:v>
                </c:pt>
                <c:pt idx="944">
                  <c:v>52.040958965048901</c:v>
                </c:pt>
                <c:pt idx="945">
                  <c:v>52.082338897616502</c:v>
                </c:pt>
                <c:pt idx="946">
                  <c:v>52.123681208032096</c:v>
                </c:pt>
                <c:pt idx="947">
                  <c:v>52.1649859300598</c:v>
                </c:pt>
                <c:pt idx="948">
                  <c:v>52.2062530974544</c:v>
                </c:pt>
                <c:pt idx="949">
                  <c:v>52.247482743961498</c:v>
                </c:pt>
                <c:pt idx="950">
                  <c:v>52.288674903316895</c:v>
                </c:pt>
                <c:pt idx="951">
                  <c:v>52.329829609246701</c:v>
                </c:pt>
                <c:pt idx="952">
                  <c:v>52.370946895467299</c:v>
                </c:pt>
                <c:pt idx="953">
                  <c:v>52.412026795684994</c:v>
                </c:pt>
                <c:pt idx="954">
                  <c:v>52.453069343596098</c:v>
                </c:pt>
                <c:pt idx="955">
                  <c:v>52.494074572886298</c:v>
                </c:pt>
                <c:pt idx="956">
                  <c:v>52.535042517231197</c:v>
                </c:pt>
                <c:pt idx="957">
                  <c:v>52.575973210295501</c:v>
                </c:pt>
                <c:pt idx="958">
                  <c:v>52.616866685733598</c:v>
                </c:pt>
                <c:pt idx="959">
                  <c:v>52.657722977188499</c:v>
                </c:pt>
                <c:pt idx="960">
                  <c:v>52.6985421182926</c:v>
                </c:pt>
                <c:pt idx="961">
                  <c:v>52.739324142667101</c:v>
                </c:pt>
                <c:pt idx="962">
                  <c:v>52.780069083921603</c:v>
                </c:pt>
                <c:pt idx="963">
                  <c:v>52.820776975654695</c:v>
                </c:pt>
                <c:pt idx="964">
                  <c:v>52.8614478514532</c:v>
                </c:pt>
                <c:pt idx="965">
                  <c:v>52.9020817448923</c:v>
                </c:pt>
                <c:pt idx="966">
                  <c:v>52.9426786895352</c:v>
                </c:pt>
                <c:pt idx="967">
                  <c:v>52.983238718933201</c:v>
                </c:pt>
                <c:pt idx="968">
                  <c:v>53.023761866625797</c:v>
                </c:pt>
                <c:pt idx="969">
                  <c:v>53.064248166139798</c:v>
                </c:pt>
                <c:pt idx="970">
                  <c:v>53.104697650990005</c:v>
                </c:pt>
                <c:pt idx="971">
                  <c:v>53.145110354678501</c:v>
                </c:pt>
                <c:pt idx="972">
                  <c:v>53.185486310694898</c:v>
                </c:pt>
                <c:pt idx="973">
                  <c:v>53.2258255525159</c:v>
                </c:pt>
                <c:pt idx="974">
                  <c:v>53.266128113605596</c:v>
                </c:pt>
                <c:pt idx="975">
                  <c:v>53.306394027414797</c:v>
                </c:pt>
                <c:pt idx="976">
                  <c:v>53.346623327381302</c:v>
                </c:pt>
                <c:pt idx="977">
                  <c:v>53.386816046929702</c:v>
                </c:pt>
                <c:pt idx="978">
                  <c:v>53.426972219471303</c:v>
                </c:pt>
                <c:pt idx="979">
                  <c:v>53.4670918784036</c:v>
                </c:pt>
                <c:pt idx="980">
                  <c:v>53.5071750571108</c:v>
                </c:pt>
                <c:pt idx="981">
                  <c:v>53.547221788963199</c:v>
                </c:pt>
                <c:pt idx="982">
                  <c:v>53.587232107317199</c:v>
                </c:pt>
                <c:pt idx="983">
                  <c:v>53.6272060455155</c:v>
                </c:pt>
                <c:pt idx="984">
                  <c:v>53.667143636886301</c:v>
                </c:pt>
                <c:pt idx="985">
                  <c:v>53.707044914744003</c:v>
                </c:pt>
                <c:pt idx="986">
                  <c:v>53.746909912388304</c:v>
                </c:pt>
                <c:pt idx="987">
                  <c:v>53.786738663104799</c:v>
                </c:pt>
                <c:pt idx="988">
                  <c:v>53.826531200164297</c:v>
                </c:pt>
                <c:pt idx="989">
                  <c:v>53.866287556823096</c:v>
                </c:pt>
                <c:pt idx="990">
                  <c:v>53.906007766322595</c:v>
                </c:pt>
                <c:pt idx="991">
                  <c:v>53.945691861889401</c:v>
                </c:pt>
                <c:pt idx="992">
                  <c:v>53.985339876734898</c:v>
                </c:pt>
                <c:pt idx="993">
                  <c:v>54.024951844055799</c:v>
                </c:pt>
                <c:pt idx="994">
                  <c:v>54.064527797033001</c:v>
                </c:pt>
                <c:pt idx="995">
                  <c:v>54.104067768832699</c:v>
                </c:pt>
                <c:pt idx="996">
                  <c:v>54.143571792605201</c:v>
                </c:pt>
                <c:pt idx="997">
                  <c:v>54.183039901485401</c:v>
                </c:pt>
                <c:pt idx="998">
                  <c:v>54.222472128592706</c:v>
                </c:pt>
                <c:pt idx="999">
                  <c:v>54.2618685070304</c:v>
                </c:pt>
                <c:pt idx="1000">
                  <c:v>54.301229069886404</c:v>
                </c:pt>
                <c:pt idx="1001">
                  <c:v>54.340553850232297</c:v>
                </c:pt>
                <c:pt idx="1002">
                  <c:v>54.3798428811237</c:v>
                </c:pt>
                <c:pt idx="1003">
                  <c:v>54.419096195600098</c:v>
                </c:pt>
                <c:pt idx="1004">
                  <c:v>54.458313826684702</c:v>
                </c:pt>
                <c:pt idx="1005">
                  <c:v>54.497495807384396</c:v>
                </c:pt>
                <c:pt idx="1006">
                  <c:v>54.536642170689596</c:v>
                </c:pt>
                <c:pt idx="1007">
                  <c:v>54.575752949574103</c:v>
                </c:pt>
                <c:pt idx="1008">
                  <c:v>54.614828176995097</c:v>
                </c:pt>
                <c:pt idx="1009">
                  <c:v>54.6538678858929</c:v>
                </c:pt>
                <c:pt idx="1010">
                  <c:v>54.6928721091912</c:v>
                </c:pt>
                <c:pt idx="1011">
                  <c:v>54.731840879796501</c:v>
                </c:pt>
                <c:pt idx="1012">
                  <c:v>54.770774230598498</c:v>
                </c:pt>
                <c:pt idx="1013">
                  <c:v>54.809672194469499</c:v>
                </c:pt>
                <c:pt idx="1014">
                  <c:v>54.848534804264801</c:v>
                </c:pt>
                <c:pt idx="1015">
                  <c:v>54.8873620928223</c:v>
                </c:pt>
                <c:pt idx="1016">
                  <c:v>54.926154092962506</c:v>
                </c:pt>
                <c:pt idx="1017">
                  <c:v>54.964910837488304</c:v>
                </c:pt>
                <c:pt idx="1018">
                  <c:v>55.003632359185097</c:v>
                </c:pt>
                <c:pt idx="1019">
                  <c:v>55.0423186908207</c:v>
                </c:pt>
                <c:pt idx="1020">
                  <c:v>55.080969865145001</c:v>
                </c:pt>
                <c:pt idx="1021">
                  <c:v>55.119585914889996</c:v>
                </c:pt>
                <c:pt idx="1022">
                  <c:v>55.158166872769804</c:v>
                </c:pt>
                <c:pt idx="1023">
                  <c:v>55.196712771480698</c:v>
                </c:pt>
                <c:pt idx="1024">
                  <c:v>55.2352236437006</c:v>
                </c:pt>
                <c:pt idx="1025">
                  <c:v>55.273699522089302</c:v>
                </c:pt>
                <c:pt idx="1026">
                  <c:v>55.3121404392882</c:v>
                </c:pt>
                <c:pt idx="1027">
                  <c:v>55.350546427920499</c:v>
                </c:pt>
                <c:pt idx="1028">
                  <c:v>55.388917520590901</c:v>
                </c:pt>
                <c:pt idx="1029">
                  <c:v>55.427253749885601</c:v>
                </c:pt>
                <c:pt idx="1030">
                  <c:v>55.465555148371998</c:v>
                </c:pt>
                <c:pt idx="1031">
                  <c:v>55.503821748599002</c:v>
                </c:pt>
                <c:pt idx="1032">
                  <c:v>55.542053583096603</c:v>
                </c:pt>
                <c:pt idx="1033">
                  <c:v>55.580250684376196</c:v>
                </c:pt>
                <c:pt idx="1034">
                  <c:v>55.618413084929799</c:v>
                </c:pt>
                <c:pt idx="1035">
                  <c:v>55.656540817230898</c:v>
                </c:pt>
                <c:pt idx="1036">
                  <c:v>55.694633913733497</c:v>
                </c:pt>
                <c:pt idx="1037">
                  <c:v>55.732692406872602</c:v>
                </c:pt>
                <c:pt idx="1038">
                  <c:v>55.770716329064101</c:v>
                </c:pt>
                <c:pt idx="1039">
                  <c:v>55.808705712704295</c:v>
                </c:pt>
                <c:pt idx="1040">
                  <c:v>55.846660590170302</c:v>
                </c:pt>
                <c:pt idx="1041">
                  <c:v>55.884580993819696</c:v>
                </c:pt>
                <c:pt idx="1042">
                  <c:v>55.922466955990501</c:v>
                </c:pt>
                <c:pt idx="1043">
                  <c:v>55.960318509001098</c:v>
                </c:pt>
                <c:pt idx="1044">
                  <c:v>55.998135685150196</c:v>
                </c:pt>
                <c:pt idx="1045">
                  <c:v>56.035918516716997</c:v>
                </c:pt>
                <c:pt idx="1046">
                  <c:v>56.073667035960398</c:v>
                </c:pt>
                <c:pt idx="1047">
                  <c:v>56.111381275119797</c:v>
                </c:pt>
                <c:pt idx="1048">
                  <c:v>56.1490612664144</c:v>
                </c:pt>
                <c:pt idx="1049">
                  <c:v>56.186707042043501</c:v>
                </c:pt>
                <c:pt idx="1050">
                  <c:v>56.224318634186197</c:v>
                </c:pt>
                <c:pt idx="1051">
                  <c:v>56.261896075001502</c:v>
                </c:pt>
                <c:pt idx="1052">
                  <c:v>56.299439396628095</c:v>
                </c:pt>
                <c:pt idx="1053">
                  <c:v>56.336948631184399</c:v>
                </c:pt>
                <c:pt idx="1054">
                  <c:v>56.374423810768498</c:v>
                </c:pt>
                <c:pt idx="1055">
                  <c:v>56.411864967458001</c:v>
                </c:pt>
                <c:pt idx="1056">
                  <c:v>56.449272133310004</c:v>
                </c:pt>
                <c:pt idx="1057">
                  <c:v>56.486645340360894</c:v>
                </c:pt>
                <c:pt idx="1058">
                  <c:v>56.523984620626806</c:v>
                </c:pt>
                <c:pt idx="1059">
                  <c:v>56.561290006102702</c:v>
                </c:pt>
                <c:pt idx="1060">
                  <c:v>56.598561528763099</c:v>
                </c:pt>
                <c:pt idx="1061">
                  <c:v>56.635799220561701</c:v>
                </c:pt>
                <c:pt idx="1062">
                  <c:v>56.6730031134312</c:v>
                </c:pt>
                <c:pt idx="1063">
                  <c:v>56.7101732392833</c:v>
                </c:pt>
                <c:pt idx="1064">
                  <c:v>56.7473096300089</c:v>
                </c:pt>
                <c:pt idx="1065">
                  <c:v>56.784412317477702</c:v>
                </c:pt>
                <c:pt idx="1066">
                  <c:v>56.821481333538202</c:v>
                </c:pt>
                <c:pt idx="1067">
                  <c:v>56.858516710018002</c:v>
                </c:pt>
                <c:pt idx="1068">
                  <c:v>56.895518478723098</c:v>
                </c:pt>
                <c:pt idx="1069">
                  <c:v>56.932486671438497</c:v>
                </c:pt>
                <c:pt idx="1070">
                  <c:v>56.969421319927704</c:v>
                </c:pt>
                <c:pt idx="1071">
                  <c:v>57.006322455932796</c:v>
                </c:pt>
                <c:pt idx="1072">
                  <c:v>57.043190111174503</c:v>
                </c:pt>
                <c:pt idx="1073">
                  <c:v>57.0800243173518</c:v>
                </c:pt>
                <c:pt idx="1074">
                  <c:v>57.1168251061424</c:v>
                </c:pt>
                <c:pt idx="1075">
                  <c:v>57.153592509202198</c:v>
                </c:pt>
                <c:pt idx="1076">
                  <c:v>57.190326558165303</c:v>
                </c:pt>
                <c:pt idx="1077">
                  <c:v>57.227027284644301</c:v>
                </c:pt>
                <c:pt idx="1078">
                  <c:v>57.2636947202298</c:v>
                </c:pt>
                <c:pt idx="1079">
                  <c:v>57.300328896490797</c:v>
                </c:pt>
                <c:pt idx="1080">
                  <c:v>57.3369298449742</c:v>
                </c:pt>
                <c:pt idx="1081">
                  <c:v>57.373497597205002</c:v>
                </c:pt>
                <c:pt idx="1082">
                  <c:v>57.410032184686202</c:v>
                </c:pt>
                <c:pt idx="1083">
                  <c:v>57.446533638898799</c:v>
                </c:pt>
                <c:pt idx="1084">
                  <c:v>57.483001991301599</c:v>
                </c:pt>
                <c:pt idx="1085">
                  <c:v>57.519437273331398</c:v>
                </c:pt>
                <c:pt idx="1086">
                  <c:v>57.555839516402706</c:v>
                </c:pt>
                <c:pt idx="1087">
                  <c:v>57.592208751907698</c:v>
                </c:pt>
                <c:pt idx="1088">
                  <c:v>57.628545011216502</c:v>
                </c:pt>
                <c:pt idx="1089">
                  <c:v>57.664848325676601</c:v>
                </c:pt>
                <c:pt idx="1090">
                  <c:v>57.701118726613402</c:v>
                </c:pt>
                <c:pt idx="1091">
                  <c:v>57.7373562453296</c:v>
                </c:pt>
                <c:pt idx="1092">
                  <c:v>57.773560913105598</c:v>
                </c:pt>
                <c:pt idx="1093">
                  <c:v>57.8097327611992</c:v>
                </c:pt>
                <c:pt idx="1094">
                  <c:v>57.845871820845701</c:v>
                </c:pt>
                <c:pt idx="1095">
                  <c:v>57.881978123257603</c:v>
                </c:pt>
                <c:pt idx="1096">
                  <c:v>57.918051699624996</c:v>
                </c:pt>
                <c:pt idx="1097">
                  <c:v>57.954092581114999</c:v>
                </c:pt>
                <c:pt idx="1098">
                  <c:v>57.990100798872298</c:v>
                </c:pt>
                <c:pt idx="1099">
                  <c:v>58.026076384018594</c:v>
                </c:pt>
                <c:pt idx="1100">
                  <c:v>58.062019367652702</c:v>
                </c:pt>
                <c:pt idx="1101">
                  <c:v>58.097929780850698</c:v>
                </c:pt>
                <c:pt idx="1102">
                  <c:v>58.133807654665603</c:v>
                </c:pt>
                <c:pt idx="1103">
                  <c:v>58.169653020127704</c:v>
                </c:pt>
                <c:pt idx="1104">
                  <c:v>58.2054659082442</c:v>
                </c:pt>
                <c:pt idx="1105">
                  <c:v>58.241246349999003</c:v>
                </c:pt>
                <c:pt idx="1106">
                  <c:v>58.276994376353301</c:v>
                </c:pt>
                <c:pt idx="1107">
                  <c:v>58.312710018244999</c:v>
                </c:pt>
                <c:pt idx="1108">
                  <c:v>58.348393306588896</c:v>
                </c:pt>
                <c:pt idx="1109">
                  <c:v>58.384044272276597</c:v>
                </c:pt>
                <c:pt idx="1110">
                  <c:v>58.419662946176402</c:v>
                </c:pt>
                <c:pt idx="1111">
                  <c:v>58.455249359133397</c:v>
                </c:pt>
                <c:pt idx="1112">
                  <c:v>58.490803541969406</c:v>
                </c:pt>
                <c:pt idx="1113">
                  <c:v>58.526325525482804</c:v>
                </c:pt>
                <c:pt idx="1114">
                  <c:v>58.561815340448703</c:v>
                </c:pt>
                <c:pt idx="1115">
                  <c:v>58.597273017618797</c:v>
                </c:pt>
                <c:pt idx="1116">
                  <c:v>58.632698587721201</c:v>
                </c:pt>
                <c:pt idx="1117">
                  <c:v>58.668092081460706</c:v>
                </c:pt>
                <c:pt idx="1118">
                  <c:v>58.703453529518399</c:v>
                </c:pt>
                <c:pt idx="1119">
                  <c:v>58.738782962552001</c:v>
                </c:pt>
                <c:pt idx="1120">
                  <c:v>58.774080411195598</c:v>
                </c:pt>
                <c:pt idx="1121">
                  <c:v>58.809345906059598</c:v>
                </c:pt>
                <c:pt idx="1122">
                  <c:v>58.844579477730804</c:v>
                </c:pt>
                <c:pt idx="1123">
                  <c:v>58.879781156772303</c:v>
                </c:pt>
                <c:pt idx="1124">
                  <c:v>58.9149509737234</c:v>
                </c:pt>
                <c:pt idx="1125">
                  <c:v>58.950088959099794</c:v>
                </c:pt>
                <c:pt idx="1126">
                  <c:v>58.985195143393305</c:v>
                </c:pt>
                <c:pt idx="1127">
                  <c:v>59.020269557071899</c:v>
                </c:pt>
                <c:pt idx="1128">
                  <c:v>59.055312230579901</c:v>
                </c:pt>
                <c:pt idx="1129">
                  <c:v>59.0903231943376</c:v>
                </c:pt>
                <c:pt idx="1130">
                  <c:v>59.125302478741396</c:v>
                </c:pt>
                <c:pt idx="1131">
                  <c:v>59.160250114163595</c:v>
                </c:pt>
                <c:pt idx="1132">
                  <c:v>59.195166130953005</c:v>
                </c:pt>
                <c:pt idx="1133">
                  <c:v>59.230050559433899</c:v>
                </c:pt>
                <c:pt idx="1134">
                  <c:v>59.264903429906802</c:v>
                </c:pt>
                <c:pt idx="1135">
                  <c:v>59.299724772648297</c:v>
                </c:pt>
                <c:pt idx="1136">
                  <c:v>59.334514617910699</c:v>
                </c:pt>
                <c:pt idx="1137">
                  <c:v>59.369272995922302</c:v>
                </c:pt>
                <c:pt idx="1138">
                  <c:v>59.403999936887097</c:v>
                </c:pt>
                <c:pt idx="1139">
                  <c:v>59.438695470985195</c:v>
                </c:pt>
                <c:pt idx="1140">
                  <c:v>59.4733596283724</c:v>
                </c:pt>
                <c:pt idx="1141">
                  <c:v>59.507992439180299</c:v>
                </c:pt>
                <c:pt idx="1142">
                  <c:v>59.542593933516102</c:v>
                </c:pt>
                <c:pt idx="1143">
                  <c:v>59.577164141463101</c:v>
                </c:pt>
                <c:pt idx="1144">
                  <c:v>59.611703093079896</c:v>
                </c:pt>
                <c:pt idx="1145">
                  <c:v>59.646210818401102</c:v>
                </c:pt>
                <c:pt idx="1146">
                  <c:v>59.680687347436802</c:v>
                </c:pt>
                <c:pt idx="1147">
                  <c:v>59.715132710172902</c:v>
                </c:pt>
                <c:pt idx="1148">
                  <c:v>59.749546936570603</c:v>
                </c:pt>
                <c:pt idx="1149">
                  <c:v>59.783930056567094</c:v>
                </c:pt>
                <c:pt idx="1150">
                  <c:v>59.818282100074896</c:v>
                </c:pt>
                <c:pt idx="1151">
                  <c:v>59.852603096982207</c:v>
                </c:pt>
                <c:pt idx="1152">
                  <c:v>59.886893077152401</c:v>
                </c:pt>
                <c:pt idx="1153">
                  <c:v>59.92115207042491</c:v>
                </c:pt>
                <c:pt idx="1154">
                  <c:v>59.9553801066143</c:v>
                </c:pt>
                <c:pt idx="1155">
                  <c:v>59.989577215510501</c:v>
                </c:pt>
                <c:pt idx="1156">
                  <c:v>60.0237434268792</c:v>
                </c:pt>
                <c:pt idx="1157">
                  <c:v>60.057878770461301</c:v>
                </c:pt>
                <c:pt idx="1158">
                  <c:v>60.091983275973206</c:v>
                </c:pt>
                <c:pt idx="1159">
                  <c:v>60.126056973106508</c:v>
                </c:pt>
                <c:pt idx="1160">
                  <c:v>60.160099891528297</c:v>
                </c:pt>
                <c:pt idx="1161">
                  <c:v>60.194112060881103</c:v>
                </c:pt>
                <c:pt idx="1162">
                  <c:v>60.228093510782593</c:v>
                </c:pt>
                <c:pt idx="1163">
                  <c:v>60.262044270825804</c:v>
                </c:pt>
                <c:pt idx="1164">
                  <c:v>60.2959643705791</c:v>
                </c:pt>
                <c:pt idx="1165">
                  <c:v>60.329853839585894</c:v>
                </c:pt>
                <c:pt idx="1166">
                  <c:v>60.36371270736521</c:v>
                </c:pt>
                <c:pt idx="1167">
                  <c:v>60.397541003411</c:v>
                </c:pt>
                <c:pt idx="1168">
                  <c:v>60.431338757192599</c:v>
                </c:pt>
                <c:pt idx="1169">
                  <c:v>60.465105998154399</c:v>
                </c:pt>
                <c:pt idx="1170">
                  <c:v>60.498842755716005</c:v>
                </c:pt>
                <c:pt idx="1171">
                  <c:v>60.532549059272199</c:v>
                </c:pt>
                <c:pt idx="1172">
                  <c:v>60.566224938192903</c:v>
                </c:pt>
                <c:pt idx="1173">
                  <c:v>60.599870421823297</c:v>
                </c:pt>
                <c:pt idx="1174">
                  <c:v>60.633485539483502</c:v>
                </c:pt>
                <c:pt idx="1175">
                  <c:v>60.667070320468603</c:v>
                </c:pt>
                <c:pt idx="1176">
                  <c:v>60.700624794049205</c:v>
                </c:pt>
                <c:pt idx="1177">
                  <c:v>60.734148989470604</c:v>
                </c:pt>
                <c:pt idx="1178">
                  <c:v>60.767642935953198</c:v>
                </c:pt>
                <c:pt idx="1179">
                  <c:v>60.801106662692604</c:v>
                </c:pt>
                <c:pt idx="1180">
                  <c:v>60.834540198859195</c:v>
                </c:pt>
                <c:pt idx="1181">
                  <c:v>60.867943573598701</c:v>
                </c:pt>
                <c:pt idx="1182">
                  <c:v>60.901316816031496</c:v>
                </c:pt>
                <c:pt idx="1183">
                  <c:v>60.934659955253096</c:v>
                </c:pt>
                <c:pt idx="1184">
                  <c:v>60.967973020333993</c:v>
                </c:pt>
                <c:pt idx="1185">
                  <c:v>61.001256040319703</c:v>
                </c:pt>
                <c:pt idx="1186">
                  <c:v>61.034509044230496</c:v>
                </c:pt>
                <c:pt idx="1187">
                  <c:v>61.067732061061697</c:v>
                </c:pt>
                <c:pt idx="1188">
                  <c:v>61.100925119783497</c:v>
                </c:pt>
                <c:pt idx="1189">
                  <c:v>61.134088249341204</c:v>
                </c:pt>
                <c:pt idx="1190">
                  <c:v>61.167221478654696</c:v>
                </c:pt>
                <c:pt idx="1191">
                  <c:v>61.200324836618904</c:v>
                </c:pt>
                <c:pt idx="1192">
                  <c:v>61.233398352103606</c:v>
                </c:pt>
                <c:pt idx="1193">
                  <c:v>61.266442053953497</c:v>
                </c:pt>
                <c:pt idx="1194">
                  <c:v>61.299455970988099</c:v>
                </c:pt>
                <c:pt idx="1195">
                  <c:v>61.3324401320017</c:v>
                </c:pt>
                <c:pt idx="1196">
                  <c:v>61.365394565763502</c:v>
                </c:pt>
                <c:pt idx="1197">
                  <c:v>61.398319301017601</c:v>
                </c:pt>
                <c:pt idx="1198">
                  <c:v>61.431214366482592</c:v>
                </c:pt>
                <c:pt idx="1199">
                  <c:v>61.464079790852395</c:v>
                </c:pt>
                <c:pt idx="1200">
                  <c:v>61.496915602795305</c:v>
                </c:pt>
                <c:pt idx="1201">
                  <c:v>61.529721830954507</c:v>
                </c:pt>
                <c:pt idx="1202">
                  <c:v>61.5624985039479</c:v>
                </c:pt>
                <c:pt idx="1203">
                  <c:v>61.595245650368405</c:v>
                </c:pt>
                <c:pt idx="1204">
                  <c:v>61.627963298783392</c:v>
                </c:pt>
                <c:pt idx="1205">
                  <c:v>61.660651477735293</c:v>
                </c:pt>
                <c:pt idx="1206">
                  <c:v>61.693310215740993</c:v>
                </c:pt>
                <c:pt idx="1207">
                  <c:v>61.725939541292298</c:v>
                </c:pt>
                <c:pt idx="1208">
                  <c:v>61.758539482855696</c:v>
                </c:pt>
                <c:pt idx="1209">
                  <c:v>61.791110068872399</c:v>
                </c:pt>
                <c:pt idx="1210">
                  <c:v>61.823651327758306</c:v>
                </c:pt>
                <c:pt idx="1211">
                  <c:v>61.856163287904096</c:v>
                </c:pt>
                <c:pt idx="1212">
                  <c:v>61.888645977675196</c:v>
                </c:pt>
                <c:pt idx="1213">
                  <c:v>61.921099425411505</c:v>
                </c:pt>
                <c:pt idx="1214">
                  <c:v>61.953523659427809</c:v>
                </c:pt>
                <c:pt idx="1215">
                  <c:v>61.9859187080136</c:v>
                </c:pt>
                <c:pt idx="1216">
                  <c:v>62.018284599433002</c:v>
                </c:pt>
                <c:pt idx="1217">
                  <c:v>62.050621361924705</c:v>
                </c:pt>
                <c:pt idx="1218">
                  <c:v>62.082929023702199</c:v>
                </c:pt>
                <c:pt idx="1219">
                  <c:v>62.115207612953597</c:v>
                </c:pt>
                <c:pt idx="1220">
                  <c:v>62.147457157841899</c:v>
                </c:pt>
                <c:pt idx="1221">
                  <c:v>62.179677686504199</c:v>
                </c:pt>
                <c:pt idx="1222">
                  <c:v>62.211869227052901</c:v>
                </c:pt>
                <c:pt idx="1223">
                  <c:v>62.2440318075747</c:v>
                </c:pt>
                <c:pt idx="1224">
                  <c:v>62.276165456130904</c:v>
                </c:pt>
                <c:pt idx="1225">
                  <c:v>62.308270200757597</c:v>
                </c:pt>
                <c:pt idx="1226">
                  <c:v>62.340346069465504</c:v>
                </c:pt>
                <c:pt idx="1227">
                  <c:v>62.372393090239903</c:v>
                </c:pt>
                <c:pt idx="1228">
                  <c:v>62.404411291040802</c:v>
                </c:pt>
                <c:pt idx="1229">
                  <c:v>62.436400699802803</c:v>
                </c:pt>
                <c:pt idx="1230">
                  <c:v>62.468361344435003</c:v>
                </c:pt>
                <c:pt idx="1231">
                  <c:v>62.5002932528214</c:v>
                </c:pt>
                <c:pt idx="1232">
                  <c:v>62.532196452820401</c:v>
                </c:pt>
                <c:pt idx="1233">
                  <c:v>62.564070972265</c:v>
                </c:pt>
                <c:pt idx="1234">
                  <c:v>62.595916838962999</c:v>
                </c:pt>
                <c:pt idx="1235">
                  <c:v>62.627734080696797</c:v>
                </c:pt>
                <c:pt idx="1236">
                  <c:v>62.659522725223198</c:v>
                </c:pt>
                <c:pt idx="1237">
                  <c:v>62.691282800273903</c:v>
                </c:pt>
                <c:pt idx="1238">
                  <c:v>62.7230143335549</c:v>
                </c:pt>
                <c:pt idx="1239">
                  <c:v>62.7547173527472</c:v>
                </c:pt>
                <c:pt idx="1240">
                  <c:v>62.786391885505999</c:v>
                </c:pt>
                <c:pt idx="1241">
                  <c:v>62.818037959461407</c:v>
                </c:pt>
                <c:pt idx="1242">
                  <c:v>62.8496556022181</c:v>
                </c:pt>
                <c:pt idx="1243">
                  <c:v>62.881244841355304</c:v>
                </c:pt>
                <c:pt idx="1244">
                  <c:v>62.912805704426795</c:v>
                </c:pt>
                <c:pt idx="1245">
                  <c:v>62.944338218961093</c:v>
                </c:pt>
                <c:pt idx="1246">
                  <c:v>62.975842412461205</c:v>
                </c:pt>
                <c:pt idx="1247">
                  <c:v>63.007318312404891</c:v>
                </c:pt>
                <c:pt idx="1248">
                  <c:v>63.038765946244496</c:v>
                </c:pt>
                <c:pt idx="1249">
                  <c:v>63.070185341406905</c:v>
                </c:pt>
                <c:pt idx="1250">
                  <c:v>63.101576525293602</c:v>
                </c:pt>
                <c:pt idx="1251">
                  <c:v>63.132939525280698</c:v>
                </c:pt>
                <c:pt idx="1252">
                  <c:v>63.164274368719106</c:v>
                </c:pt>
                <c:pt idx="1253">
                  <c:v>63.195581082934197</c:v>
                </c:pt>
                <c:pt idx="1254">
                  <c:v>63.226859695225897</c:v>
                </c:pt>
                <c:pt idx="1255">
                  <c:v>63.258110232868795</c:v>
                </c:pt>
                <c:pt idx="1256">
                  <c:v>63.289332723112295</c:v>
                </c:pt>
                <c:pt idx="1257">
                  <c:v>63.320527193180297</c:v>
                </c:pt>
                <c:pt idx="1258">
                  <c:v>63.351693670271196</c:v>
                </c:pt>
                <c:pt idx="1259">
                  <c:v>63.382832181558101</c:v>
                </c:pt>
                <c:pt idx="1260">
                  <c:v>63.413942754188994</c:v>
                </c:pt>
                <c:pt idx="1261">
                  <c:v>63.44502541528621</c:v>
                </c:pt>
                <c:pt idx="1262">
                  <c:v>63.476080191946799</c:v>
                </c:pt>
                <c:pt idx="1263">
                  <c:v>63.507107111242497</c:v>
                </c:pt>
                <c:pt idx="1264">
                  <c:v>63.538106200219595</c:v>
                </c:pt>
                <c:pt idx="1265">
                  <c:v>63.569077485899108</c:v>
                </c:pt>
                <c:pt idx="1266">
                  <c:v>63.600020995276793</c:v>
                </c:pt>
                <c:pt idx="1267">
                  <c:v>63.630936755322907</c:v>
                </c:pt>
                <c:pt idx="1268">
                  <c:v>63.661824792982507</c:v>
                </c:pt>
                <c:pt idx="1269">
                  <c:v>63.692685135175097</c:v>
                </c:pt>
                <c:pt idx="1270">
                  <c:v>63.723517808795101</c:v>
                </c:pt>
                <c:pt idx="1271">
                  <c:v>63.754322840711602</c:v>
                </c:pt>
                <c:pt idx="1272">
                  <c:v>63.785100257768001</c:v>
                </c:pt>
                <c:pt idx="1273">
                  <c:v>63.815850086782902</c:v>
                </c:pt>
                <c:pt idx="1274">
                  <c:v>63.846572354549302</c:v>
                </c:pt>
                <c:pt idx="1275">
                  <c:v>63.877267087834802</c:v>
                </c:pt>
                <c:pt idx="1276">
                  <c:v>63.907934313382</c:v>
                </c:pt>
                <c:pt idx="1277">
                  <c:v>63.938574057907992</c:v>
                </c:pt>
                <c:pt idx="1278">
                  <c:v>63.969186348104593</c:v>
                </c:pt>
                <c:pt idx="1279">
                  <c:v>63.9997712106384</c:v>
                </c:pt>
                <c:pt idx="1280">
                  <c:v>64.030328672150603</c:v>
                </c:pt>
                <c:pt idx="1281">
                  <c:v>64.0608587592574</c:v>
                </c:pt>
                <c:pt idx="1282">
                  <c:v>64.091361498549304</c:v>
                </c:pt>
                <c:pt idx="1283">
                  <c:v>64.121836916592002</c:v>
                </c:pt>
                <c:pt idx="1284">
                  <c:v>64.152285039925601</c:v>
                </c:pt>
                <c:pt idx="1285">
                  <c:v>64.182705895065098</c:v>
                </c:pt>
                <c:pt idx="1286">
                  <c:v>64.213099508500193</c:v>
                </c:pt>
                <c:pt idx="1287">
                  <c:v>64.243465906695405</c:v>
                </c:pt>
                <c:pt idx="1288">
                  <c:v>64.273805116089903</c:v>
                </c:pt>
                <c:pt idx="1289">
                  <c:v>64.304117163097899</c:v>
                </c:pt>
                <c:pt idx="1290">
                  <c:v>64.334402074108098</c:v>
                </c:pt>
                <c:pt idx="1291">
                  <c:v>64.364659875484094</c:v>
                </c:pt>
                <c:pt idx="1292">
                  <c:v>64.394890593564298</c:v>
                </c:pt>
                <c:pt idx="1293">
                  <c:v>64.425094254662</c:v>
                </c:pt>
                <c:pt idx="1294">
                  <c:v>64.455270885065104</c:v>
                </c:pt>
                <c:pt idx="1295">
                  <c:v>64.485420511036608</c:v>
                </c:pt>
                <c:pt idx="1296">
                  <c:v>64.515543158813898</c:v>
                </c:pt>
                <c:pt idx="1297">
                  <c:v>64.545638854609692</c:v>
                </c:pt>
                <c:pt idx="1298">
                  <c:v>64.575707624611411</c:v>
                </c:pt>
                <c:pt idx="1299">
                  <c:v>64.605749494981012</c:v>
                </c:pt>
                <c:pt idx="1300">
                  <c:v>64.635764491855596</c:v>
                </c:pt>
                <c:pt idx="1301">
                  <c:v>64.665752641347197</c:v>
                </c:pt>
                <c:pt idx="1302">
                  <c:v>64.695713969542595</c:v>
                </c:pt>
                <c:pt idx="1303">
                  <c:v>64.725648502503304</c:v>
                </c:pt>
                <c:pt idx="1304">
                  <c:v>64.755556266266098</c:v>
                </c:pt>
                <c:pt idx="1305">
                  <c:v>64.785437286842296</c:v>
                </c:pt>
                <c:pt idx="1306">
                  <c:v>64.815291590218294</c:v>
                </c:pt>
                <c:pt idx="1307">
                  <c:v>64.845119202355505</c:v>
                </c:pt>
                <c:pt idx="1308">
                  <c:v>64.87492014918999</c:v>
                </c:pt>
                <c:pt idx="1309">
                  <c:v>64.904694456632996</c:v>
                </c:pt>
                <c:pt idx="1310">
                  <c:v>64.93444215057059</c:v>
                </c:pt>
                <c:pt idx="1311">
                  <c:v>64.964163256863898</c:v>
                </c:pt>
                <c:pt idx="1312">
                  <c:v>64.993857801348909</c:v>
                </c:pt>
                <c:pt idx="1313">
                  <c:v>65.023525809836499</c:v>
                </c:pt>
                <c:pt idx="1314">
                  <c:v>65.053167308112805</c:v>
                </c:pt>
                <c:pt idx="1315">
                  <c:v>65.082782321938808</c:v>
                </c:pt>
                <c:pt idx="1316">
                  <c:v>65.112370877050296</c:v>
                </c:pt>
                <c:pt idx="1317">
                  <c:v>65.141932999158399</c:v>
                </c:pt>
                <c:pt idx="1318">
                  <c:v>65.171468713949196</c:v>
                </c:pt>
                <c:pt idx="1319">
                  <c:v>65.200978047083595</c:v>
                </c:pt>
                <c:pt idx="1320">
                  <c:v>65.230461024197695</c:v>
                </c:pt>
                <c:pt idx="1321">
                  <c:v>65.259917670902695</c:v>
                </c:pt>
                <c:pt idx="1322">
                  <c:v>65.2893480127847</c:v>
                </c:pt>
                <c:pt idx="1323">
                  <c:v>65.3187520754052</c:v>
                </c:pt>
                <c:pt idx="1324">
                  <c:v>65.348129884300292</c:v>
                </c:pt>
                <c:pt idx="1325">
                  <c:v>65.377481464981699</c:v>
                </c:pt>
                <c:pt idx="1326">
                  <c:v>65.406806842935808</c:v>
                </c:pt>
                <c:pt idx="1327">
                  <c:v>65.436106043624306</c:v>
                </c:pt>
                <c:pt idx="1328">
                  <c:v>65.465379092484</c:v>
                </c:pt>
                <c:pt idx="1329">
                  <c:v>65.494626014926993</c:v>
                </c:pt>
                <c:pt idx="1330">
                  <c:v>65.523846836340297</c:v>
                </c:pt>
                <c:pt idx="1331">
                  <c:v>65.553041582086195</c:v>
                </c:pt>
                <c:pt idx="1332">
                  <c:v>65.582210277502</c:v>
                </c:pt>
                <c:pt idx="1333">
                  <c:v>65.6113529479005</c:v>
                </c:pt>
                <c:pt idx="1334">
                  <c:v>65.640469618569512</c:v>
                </c:pt>
                <c:pt idx="1335">
                  <c:v>65.669560314771999</c:v>
                </c:pt>
                <c:pt idx="1336">
                  <c:v>65.698625061746199</c:v>
                </c:pt>
                <c:pt idx="1337">
                  <c:v>65.727663884705706</c:v>
                </c:pt>
                <c:pt idx="1338">
                  <c:v>65.756676808839089</c:v>
                </c:pt>
                <c:pt idx="1339">
                  <c:v>65.785663859310404</c:v>
                </c:pt>
                <c:pt idx="1340">
                  <c:v>65.814625061258909</c:v>
                </c:pt>
                <c:pt idx="1341">
                  <c:v>65.843560439799191</c:v>
                </c:pt>
                <c:pt idx="1342">
                  <c:v>65.872470020020998</c:v>
                </c:pt>
                <c:pt idx="1343">
                  <c:v>65.901353826989507</c:v>
                </c:pt>
                <c:pt idx="1344">
                  <c:v>65.930211885745095</c:v>
                </c:pt>
                <c:pt idx="1345">
                  <c:v>65.959044221303699</c:v>
                </c:pt>
                <c:pt idx="1346">
                  <c:v>65.987850858656202</c:v>
                </c:pt>
                <c:pt idx="1347">
                  <c:v>66.016631822769199</c:v>
                </c:pt>
                <c:pt idx="1348">
                  <c:v>66.045387138584601</c:v>
                </c:pt>
                <c:pt idx="1349">
                  <c:v>66.074116831019495</c:v>
                </c:pt>
                <c:pt idx="1350">
                  <c:v>66.102820924966593</c:v>
                </c:pt>
                <c:pt idx="1351">
                  <c:v>66.131499445293898</c:v>
                </c:pt>
                <c:pt idx="1352">
                  <c:v>66.160152416844809</c:v>
                </c:pt>
                <c:pt idx="1353">
                  <c:v>66.188779864438303</c:v>
                </c:pt>
                <c:pt idx="1354">
                  <c:v>66.217381812868595</c:v>
                </c:pt>
                <c:pt idx="1355">
                  <c:v>66.245958286905406</c:v>
                </c:pt>
                <c:pt idx="1356">
                  <c:v>66.274509311294196</c:v>
                </c:pt>
                <c:pt idx="1357">
                  <c:v>66.3030349107555</c:v>
                </c:pt>
                <c:pt idx="1358">
                  <c:v>66.331535109985708</c:v>
                </c:pt>
                <c:pt idx="1359">
                  <c:v>66.3600099336564</c:v>
                </c:pt>
                <c:pt idx="1360">
                  <c:v>66.388459406414995</c:v>
                </c:pt>
                <c:pt idx="1361">
                  <c:v>66.4168835528843</c:v>
                </c:pt>
                <c:pt idx="1362">
                  <c:v>66.445282397662695</c:v>
                </c:pt>
                <c:pt idx="1363">
                  <c:v>66.473655965323999</c:v>
                </c:pt>
                <c:pt idx="1364">
                  <c:v>66.502004280417907</c:v>
                </c:pt>
                <c:pt idx="1365">
                  <c:v>66.530327367469397</c:v>
                </c:pt>
                <c:pt idx="1366">
                  <c:v>66.55862525097919</c:v>
                </c:pt>
                <c:pt idx="1367">
                  <c:v>66.586897955423808</c:v>
                </c:pt>
                <c:pt idx="1368">
                  <c:v>66.615145505255001</c:v>
                </c:pt>
                <c:pt idx="1369">
                  <c:v>66.643367924900602</c:v>
                </c:pt>
                <c:pt idx="1370">
                  <c:v>66.671565238763904</c:v>
                </c:pt>
                <c:pt idx="1371">
                  <c:v>66.699737471223798</c:v>
                </c:pt>
                <c:pt idx="1372">
                  <c:v>66.727884646635005</c:v>
                </c:pt>
                <c:pt idx="1373">
                  <c:v>66.756006789327998</c:v>
                </c:pt>
                <c:pt idx="1374">
                  <c:v>66.784103923608896</c:v>
                </c:pt>
                <c:pt idx="1375">
                  <c:v>66.812176073759403</c:v>
                </c:pt>
                <c:pt idx="1376">
                  <c:v>66.840223264037306</c:v>
                </c:pt>
                <c:pt idx="1377">
                  <c:v>66.868245518675906</c:v>
                </c:pt>
                <c:pt idx="1378">
                  <c:v>66.896242861884502</c:v>
                </c:pt>
                <c:pt idx="1379">
                  <c:v>66.924215317847796</c:v>
                </c:pt>
                <c:pt idx="1380">
                  <c:v>66.952162910726898</c:v>
                </c:pt>
                <c:pt idx="1381">
                  <c:v>66.980085664658205</c:v>
                </c:pt>
                <c:pt idx="1382">
                  <c:v>67.007983603754198</c:v>
                </c:pt>
                <c:pt idx="1383">
                  <c:v>67.0358567521033</c:v>
                </c:pt>
                <c:pt idx="1384">
                  <c:v>67.063705133769602</c:v>
                </c:pt>
                <c:pt idx="1385">
                  <c:v>67.091528772793197</c:v>
                </c:pt>
                <c:pt idx="1386">
                  <c:v>67.119327693190101</c:v>
                </c:pt>
                <c:pt idx="1387">
                  <c:v>67.147101918952188</c:v>
                </c:pt>
                <c:pt idx="1388">
                  <c:v>67.174851474047401</c:v>
                </c:pt>
                <c:pt idx="1389">
                  <c:v>67.202576382419394</c:v>
                </c:pt>
                <c:pt idx="1390">
                  <c:v>67.230276667988008</c:v>
                </c:pt>
                <c:pt idx="1391">
                  <c:v>67.257952354648907</c:v>
                </c:pt>
                <c:pt idx="1392">
                  <c:v>67.285603466273997</c:v>
                </c:pt>
                <c:pt idx="1393">
                  <c:v>67.313230026710798</c:v>
                </c:pt>
                <c:pt idx="1394">
                  <c:v>67.340832059783295</c:v>
                </c:pt>
                <c:pt idx="1395">
                  <c:v>67.368409589291304</c:v>
                </c:pt>
                <c:pt idx="1396">
                  <c:v>67.395962639010605</c:v>
                </c:pt>
                <c:pt idx="1397">
                  <c:v>67.423491232693195</c:v>
                </c:pt>
                <c:pt idx="1398">
                  <c:v>67.450995394067192</c:v>
                </c:pt>
                <c:pt idx="1399">
                  <c:v>67.4784751468368</c:v>
                </c:pt>
                <c:pt idx="1400">
                  <c:v>67.505930514682206</c:v>
                </c:pt>
                <c:pt idx="1401">
                  <c:v>67.533361521259906</c:v>
                </c:pt>
                <c:pt idx="1402">
                  <c:v>67.560768190202509</c:v>
                </c:pt>
                <c:pt idx="1403">
                  <c:v>67.588150545118708</c:v>
                </c:pt>
                <c:pt idx="1404">
                  <c:v>67.615508609593491</c:v>
                </c:pt>
                <c:pt idx="1405">
                  <c:v>67.642842407188198</c:v>
                </c:pt>
                <c:pt idx="1406">
                  <c:v>67.670151961439899</c:v>
                </c:pt>
                <c:pt idx="1407">
                  <c:v>67.6974372958625</c:v>
                </c:pt>
                <c:pt idx="1408">
                  <c:v>67.724698433945804</c:v>
                </c:pt>
                <c:pt idx="1409">
                  <c:v>67.751935399155897</c:v>
                </c:pt>
                <c:pt idx="1410">
                  <c:v>67.77914821493529</c:v>
                </c:pt>
                <c:pt idx="1411">
                  <c:v>67.806336904702704</c:v>
                </c:pt>
                <c:pt idx="1412">
                  <c:v>67.833501491853198</c:v>
                </c:pt>
                <c:pt idx="1413">
                  <c:v>67.860641999758201</c:v>
                </c:pt>
                <c:pt idx="1414">
                  <c:v>67.887758451765507</c:v>
                </c:pt>
                <c:pt idx="1415">
                  <c:v>67.914850871199206</c:v>
                </c:pt>
                <c:pt idx="1416">
                  <c:v>67.941919281359901</c:v>
                </c:pt>
                <c:pt idx="1417">
                  <c:v>67.968963705524402</c:v>
                </c:pt>
                <c:pt idx="1418">
                  <c:v>67.995984166946201</c:v>
                </c:pt>
                <c:pt idx="1419">
                  <c:v>68.022980688855</c:v>
                </c:pt>
                <c:pt idx="1420">
                  <c:v>68.049953294456998</c:v>
                </c:pt>
                <c:pt idx="1421">
                  <c:v>68.0769020069351</c:v>
                </c:pt>
                <c:pt idx="1422">
                  <c:v>68.103826849448311</c:v>
                </c:pt>
                <c:pt idx="1423">
                  <c:v>68.130727845132597</c:v>
                </c:pt>
                <c:pt idx="1424">
                  <c:v>68.157605017099911</c:v>
                </c:pt>
                <c:pt idx="1425">
                  <c:v>68.184458388439296</c:v>
                </c:pt>
                <c:pt idx="1426">
                  <c:v>68.211287982216007</c:v>
                </c:pt>
                <c:pt idx="1427">
                  <c:v>68.238093821472006</c:v>
                </c:pt>
                <c:pt idx="1428">
                  <c:v>68.264875929225695</c:v>
                </c:pt>
                <c:pt idx="1429">
                  <c:v>68.291634328472313</c:v>
                </c:pt>
                <c:pt idx="1430">
                  <c:v>68.318369042183591</c:v>
                </c:pt>
                <c:pt idx="1431">
                  <c:v>68.345080093307899</c:v>
                </c:pt>
                <c:pt idx="1432">
                  <c:v>68.371767504770403</c:v>
                </c:pt>
                <c:pt idx="1433">
                  <c:v>68.398431299472691</c:v>
                </c:pt>
                <c:pt idx="1434">
                  <c:v>68.425071500293399</c:v>
                </c:pt>
                <c:pt idx="1435">
                  <c:v>68.451688130087604</c:v>
                </c:pt>
                <c:pt idx="1436">
                  <c:v>68.478281211687104</c:v>
                </c:pt>
                <c:pt idx="1437">
                  <c:v>68.504850767900692</c:v>
                </c:pt>
                <c:pt idx="1438">
                  <c:v>68.531396821513809</c:v>
                </c:pt>
                <c:pt idx="1439">
                  <c:v>68.557919395288494</c:v>
                </c:pt>
                <c:pt idx="1440">
                  <c:v>68.584418511963904</c:v>
                </c:pt>
                <c:pt idx="1441">
                  <c:v>68.610894194255692</c:v>
                </c:pt>
                <c:pt idx="1442">
                  <c:v>68.637346464856705</c:v>
                </c:pt>
                <c:pt idx="1443">
                  <c:v>68.663775346436509</c:v>
                </c:pt>
                <c:pt idx="1444">
                  <c:v>68.690180861641295</c:v>
                </c:pt>
                <c:pt idx="1445">
                  <c:v>68.716563033094403</c:v>
                </c:pt>
                <c:pt idx="1446">
                  <c:v>68.742921883396207</c:v>
                </c:pt>
                <c:pt idx="1447">
                  <c:v>68.769257435123706</c:v>
                </c:pt>
                <c:pt idx="1448">
                  <c:v>68.795569710831003</c:v>
                </c:pt>
                <c:pt idx="1449">
                  <c:v>68.821858733049098</c:v>
                </c:pt>
                <c:pt idx="1450">
                  <c:v>68.848124524286106</c:v>
                </c:pt>
                <c:pt idx="1451">
                  <c:v>68.874367107027112</c:v>
                </c:pt>
                <c:pt idx="1452">
                  <c:v>68.900586503734004</c:v>
                </c:pt>
                <c:pt idx="1453">
                  <c:v>68.926782736845894</c:v>
                </c:pt>
                <c:pt idx="1454">
                  <c:v>68.952955828778997</c:v>
                </c:pt>
                <c:pt idx="1455">
                  <c:v>68.979105801926593</c:v>
                </c:pt>
                <c:pt idx="1456">
                  <c:v>69.0052326786588</c:v>
                </c:pt>
                <c:pt idx="1457">
                  <c:v>69.031336481323194</c:v>
                </c:pt>
                <c:pt idx="1458">
                  <c:v>69.057417232244205</c:v>
                </c:pt>
                <c:pt idx="1459">
                  <c:v>69.083474953723709</c:v>
                </c:pt>
                <c:pt idx="1460">
                  <c:v>69.109509668040289</c:v>
                </c:pt>
                <c:pt idx="1461">
                  <c:v>69.135521397450304</c:v>
                </c:pt>
                <c:pt idx="1462">
                  <c:v>69.161510164186694</c:v>
                </c:pt>
                <c:pt idx="1463">
                  <c:v>69.187475990460101</c:v>
                </c:pt>
                <c:pt idx="1464">
                  <c:v>69.213418898458201</c:v>
                </c:pt>
                <c:pt idx="1465">
                  <c:v>69.239338910345907</c:v>
                </c:pt>
                <c:pt idx="1466">
                  <c:v>69.265236048265507</c:v>
                </c:pt>
                <c:pt idx="1467">
                  <c:v>69.291110334336494</c:v>
                </c:pt>
                <c:pt idx="1468">
                  <c:v>69.316961790655597</c:v>
                </c:pt>
                <c:pt idx="1469">
                  <c:v>69.34279043929719</c:v>
                </c:pt>
                <c:pt idx="1470">
                  <c:v>69.36859630231281</c:v>
                </c:pt>
                <c:pt idx="1471">
                  <c:v>69.394379401731101</c:v>
                </c:pt>
                <c:pt idx="1472">
                  <c:v>69.420139759558495</c:v>
                </c:pt>
                <c:pt idx="1473">
                  <c:v>69.445877397778602</c:v>
                </c:pt>
                <c:pt idx="1474">
                  <c:v>69.471592338352593</c:v>
                </c:pt>
                <c:pt idx="1475">
                  <c:v>69.497284603219001</c:v>
                </c:pt>
                <c:pt idx="1476">
                  <c:v>69.522954214293804</c:v>
                </c:pt>
                <c:pt idx="1477">
                  <c:v>69.548601193470404</c:v>
                </c:pt>
                <c:pt idx="1478">
                  <c:v>69.574225562620001</c:v>
                </c:pt>
                <c:pt idx="1479">
                  <c:v>69.599827343590903</c:v>
                </c:pt>
                <c:pt idx="1480">
                  <c:v>69.625406558209306</c:v>
                </c:pt>
                <c:pt idx="1481">
                  <c:v>69.650963228278599</c:v>
                </c:pt>
                <c:pt idx="1482">
                  <c:v>69.676497375580098</c:v>
                </c:pt>
                <c:pt idx="1483">
                  <c:v>69.702009021872499</c:v>
                </c:pt>
                <c:pt idx="1484">
                  <c:v>69.727498188892199</c:v>
                </c:pt>
                <c:pt idx="1485">
                  <c:v>69.752964898353198</c:v>
                </c:pt>
                <c:pt idx="1486">
                  <c:v>69.778409171947104</c:v>
                </c:pt>
                <c:pt idx="1487">
                  <c:v>69.803831031343307</c:v>
                </c:pt>
                <c:pt idx="1488">
                  <c:v>69.829230498188693</c:v>
                </c:pt>
                <c:pt idx="1489">
                  <c:v>69.854607594108103</c:v>
                </c:pt>
                <c:pt idx="1490">
                  <c:v>69.879962340703898</c:v>
                </c:pt>
                <c:pt idx="1491">
                  <c:v>69.905294759556298</c:v>
                </c:pt>
                <c:pt idx="1492">
                  <c:v>69.9306048722231</c:v>
                </c:pt>
                <c:pt idx="1493">
                  <c:v>69.955892700240199</c:v>
                </c:pt>
                <c:pt idx="1494">
                  <c:v>69.981158265121095</c:v>
                </c:pt>
                <c:pt idx="1495">
                  <c:v>70.006401588356994</c:v>
                </c:pt>
                <c:pt idx="1496">
                  <c:v>70.031622691417198</c:v>
                </c:pt>
                <c:pt idx="1497">
                  <c:v>70.056821595748801</c:v>
                </c:pt>
                <c:pt idx="1498">
                  <c:v>70.081998322776499</c:v>
                </c:pt>
                <c:pt idx="1499">
                  <c:v>70.107152893903304</c:v>
                </c:pt>
                <c:pt idx="1500">
                  <c:v>70.132285330509902</c:v>
                </c:pt>
                <c:pt idx="1501">
                  <c:v>70.157395653954808</c:v>
                </c:pt>
                <c:pt idx="1502">
                  <c:v>70.182483885574797</c:v>
                </c:pt>
                <c:pt idx="1503">
                  <c:v>70.207550046684503</c:v>
                </c:pt>
                <c:pt idx="1504">
                  <c:v>70.232594158576291</c:v>
                </c:pt>
                <c:pt idx="1505">
                  <c:v>70.257616242520996</c:v>
                </c:pt>
                <c:pt idx="1506">
                  <c:v>70.282616319767001</c:v>
                </c:pt>
                <c:pt idx="1507">
                  <c:v>70.307594411541103</c:v>
                </c:pt>
                <c:pt idx="1508">
                  <c:v>70.332550539048</c:v>
                </c:pt>
                <c:pt idx="1509">
                  <c:v>70.357484723470591</c:v>
                </c:pt>
                <c:pt idx="1510">
                  <c:v>70.382396985969706</c:v>
                </c:pt>
                <c:pt idx="1511">
                  <c:v>70.407287347684502</c:v>
                </c:pt>
                <c:pt idx="1512">
                  <c:v>70.432155829732096</c:v>
                </c:pt>
                <c:pt idx="1513">
                  <c:v>70.457002453207906</c:v>
                </c:pt>
                <c:pt idx="1514">
                  <c:v>70.481827239185407</c:v>
                </c:pt>
                <c:pt idx="1515">
                  <c:v>70.506630208716487</c:v>
                </c:pt>
                <c:pt idx="1516">
                  <c:v>70.531411382830996</c:v>
                </c:pt>
                <c:pt idx="1517">
                  <c:v>70.556170782537208</c:v>
                </c:pt>
                <c:pt idx="1518">
                  <c:v>70.580908428821701</c:v>
                </c:pt>
                <c:pt idx="1519">
                  <c:v>70.605624342648994</c:v>
                </c:pt>
                <c:pt idx="1520">
                  <c:v>70.630318544962392</c:v>
                </c:pt>
                <c:pt idx="1521">
                  <c:v>70.654991056683187</c:v>
                </c:pt>
                <c:pt idx="1522">
                  <c:v>70.679641898711111</c:v>
                </c:pt>
                <c:pt idx="1523">
                  <c:v>70.704271091924198</c:v>
                </c:pt>
                <c:pt idx="1524">
                  <c:v>70.728878657178996</c:v>
                </c:pt>
                <c:pt idx="1525">
                  <c:v>70.753464615310193</c:v>
                </c:pt>
                <c:pt idx="1526">
                  <c:v>70.778028987131307</c:v>
                </c:pt>
                <c:pt idx="1527">
                  <c:v>70.802571793433799</c:v>
                </c:pt>
                <c:pt idx="1528">
                  <c:v>70.827093054987998</c:v>
                </c:pt>
                <c:pt idx="1529">
                  <c:v>70.851592792542405</c:v>
                </c:pt>
                <c:pt idx="1530">
                  <c:v>70.876071026824306</c:v>
                </c:pt>
                <c:pt idx="1531">
                  <c:v>70.900527778539299</c:v>
                </c:pt>
                <c:pt idx="1532">
                  <c:v>70.924963068371497</c:v>
                </c:pt>
                <c:pt idx="1533">
                  <c:v>70.949376916983596</c:v>
                </c:pt>
                <c:pt idx="1534">
                  <c:v>70.973769345017004</c:v>
                </c:pt>
                <c:pt idx="1535">
                  <c:v>70.998140373091601</c:v>
                </c:pt>
                <c:pt idx="1536">
                  <c:v>71.022490021805893</c:v>
                </c:pt>
                <c:pt idx="1537">
                  <c:v>71.046818311736999</c:v>
                </c:pt>
                <c:pt idx="1538">
                  <c:v>71.071125263440692</c:v>
                </c:pt>
                <c:pt idx="1539">
                  <c:v>71.095410897451401</c:v>
                </c:pt>
                <c:pt idx="1540">
                  <c:v>71.119675234282298</c:v>
                </c:pt>
                <c:pt idx="1541">
                  <c:v>71.143918294425305</c:v>
                </c:pt>
                <c:pt idx="1542">
                  <c:v>71.168140098350904</c:v>
                </c:pt>
                <c:pt idx="1543">
                  <c:v>71.1923406665085</c:v>
                </c:pt>
                <c:pt idx="1544">
                  <c:v>71.216520019326097</c:v>
                </c:pt>
                <c:pt idx="1545">
                  <c:v>71.240678177210697</c:v>
                </c:pt>
                <c:pt idx="1546">
                  <c:v>71.264815160547897</c:v>
                </c:pt>
                <c:pt idx="1547">
                  <c:v>71.288930989702308</c:v>
                </c:pt>
                <c:pt idx="1548">
                  <c:v>71.313025685017209</c:v>
                </c:pt>
                <c:pt idx="1549">
                  <c:v>71.337099266814903</c:v>
                </c:pt>
                <c:pt idx="1550">
                  <c:v>71.361151755396293</c:v>
                </c:pt>
                <c:pt idx="1551">
                  <c:v>71.385183171041703</c:v>
                </c:pt>
                <c:pt idx="1552">
                  <c:v>71.409193534009901</c:v>
                </c:pt>
                <c:pt idx="1553">
                  <c:v>71.433182864538693</c:v>
                </c:pt>
                <c:pt idx="1554">
                  <c:v>71.457151182845109</c:v>
                </c:pt>
                <c:pt idx="1555">
                  <c:v>71.481098509124905</c:v>
                </c:pt>
                <c:pt idx="1556">
                  <c:v>71.50502486355289</c:v>
                </c:pt>
                <c:pt idx="1557">
                  <c:v>71.528930266282899</c:v>
                </c:pt>
                <c:pt idx="1558">
                  <c:v>71.552814737447889</c:v>
                </c:pt>
                <c:pt idx="1559">
                  <c:v>71.576678297159788</c:v>
                </c:pt>
                <c:pt idx="1560">
                  <c:v>71.600520965509602</c:v>
                </c:pt>
                <c:pt idx="1561">
                  <c:v>71.624342762567494</c:v>
                </c:pt>
                <c:pt idx="1562">
                  <c:v>71.64814370838279</c:v>
                </c:pt>
                <c:pt idx="1563">
                  <c:v>71.6719238229837</c:v>
                </c:pt>
                <c:pt idx="1564">
                  <c:v>71.695683126378</c:v>
                </c:pt>
                <c:pt idx="1565">
                  <c:v>71.719421638552305</c:v>
                </c:pt>
                <c:pt idx="1566">
                  <c:v>71.74313937947251</c:v>
                </c:pt>
                <c:pt idx="1567">
                  <c:v>71.766836369083805</c:v>
                </c:pt>
                <c:pt idx="1568">
                  <c:v>71.790512627310605</c:v>
                </c:pt>
                <c:pt idx="1569">
                  <c:v>71.814168174056604</c:v>
                </c:pt>
                <c:pt idx="1570">
                  <c:v>71.837803029204593</c:v>
                </c:pt>
                <c:pt idx="1571">
                  <c:v>71.8614172126168</c:v>
                </c:pt>
                <c:pt idx="1572">
                  <c:v>71.885010744134902</c:v>
                </c:pt>
                <c:pt idx="1573">
                  <c:v>71.908583643579703</c:v>
                </c:pt>
                <c:pt idx="1574">
                  <c:v>71.932135930751301</c:v>
                </c:pt>
                <c:pt idx="1575">
                  <c:v>71.955667625429498</c:v>
                </c:pt>
                <c:pt idx="1576">
                  <c:v>71.979178747373098</c:v>
                </c:pt>
                <c:pt idx="1577">
                  <c:v>72.002669316320706</c:v>
                </c:pt>
                <c:pt idx="1578">
                  <c:v>72.026139351989997</c:v>
                </c:pt>
                <c:pt idx="1579">
                  <c:v>72.04958887407841</c:v>
                </c:pt>
                <c:pt idx="1580">
                  <c:v>72.073017902262606</c:v>
                </c:pt>
                <c:pt idx="1581">
                  <c:v>72.096426456198799</c:v>
                </c:pt>
                <c:pt idx="1582">
                  <c:v>72.119814555522993</c:v>
                </c:pt>
                <c:pt idx="1583">
                  <c:v>72.143182219850203</c:v>
                </c:pt>
                <c:pt idx="1584">
                  <c:v>72.166529468775494</c:v>
                </c:pt>
                <c:pt idx="1585">
                  <c:v>72.189856321873293</c:v>
                </c:pt>
                <c:pt idx="1586">
                  <c:v>72.213162798697496</c:v>
                </c:pt>
                <c:pt idx="1587">
                  <c:v>72.23644891878179</c:v>
                </c:pt>
                <c:pt idx="1588">
                  <c:v>72.259714701639496</c:v>
                </c:pt>
                <c:pt idx="1589">
                  <c:v>72.282960166763502</c:v>
                </c:pt>
                <c:pt idx="1590">
                  <c:v>72.306185333626303</c:v>
                </c:pt>
                <c:pt idx="1591">
                  <c:v>72.3293902216802</c:v>
                </c:pt>
                <c:pt idx="1592">
                  <c:v>72.3525748503573</c:v>
                </c:pt>
                <c:pt idx="1593">
                  <c:v>72.375739239069205</c:v>
                </c:pt>
                <c:pt idx="1594">
                  <c:v>72.398883407207308</c:v>
                </c:pt>
                <c:pt idx="1595">
                  <c:v>72.422007374142993</c:v>
                </c:pt>
                <c:pt idx="1596">
                  <c:v>72.445111159227096</c:v>
                </c:pt>
                <c:pt idx="1597">
                  <c:v>72.468194781790501</c:v>
                </c:pt>
                <c:pt idx="1598">
                  <c:v>72.491258261143898</c:v>
                </c:pt>
                <c:pt idx="1599">
                  <c:v>72.514301616577796</c:v>
                </c:pt>
                <c:pt idx="1600">
                  <c:v>72.5373248673624</c:v>
                </c:pt>
                <c:pt idx="1601">
                  <c:v>72.560328032748103</c:v>
                </c:pt>
                <c:pt idx="1602">
                  <c:v>72.583311131965004</c:v>
                </c:pt>
                <c:pt idx="1603">
                  <c:v>72.606274184223096</c:v>
                </c:pt>
                <c:pt idx="1604">
                  <c:v>72.629217208712504</c:v>
                </c:pt>
                <c:pt idx="1605">
                  <c:v>72.652140224603201</c:v>
                </c:pt>
                <c:pt idx="1606">
                  <c:v>72.675043251045011</c:v>
                </c:pt>
                <c:pt idx="1607">
                  <c:v>72.697926307168004</c:v>
                </c:pt>
                <c:pt idx="1608">
                  <c:v>72.720789412082112</c:v>
                </c:pt>
                <c:pt idx="1609">
                  <c:v>72.743632584877503</c:v>
                </c:pt>
                <c:pt idx="1610">
                  <c:v>72.766455844624005</c:v>
                </c:pt>
                <c:pt idx="1611">
                  <c:v>72.789259210372009</c:v>
                </c:pt>
                <c:pt idx="1612">
                  <c:v>72.812042701151697</c:v>
                </c:pt>
                <c:pt idx="1613">
                  <c:v>72.834806335973497</c:v>
                </c:pt>
                <c:pt idx="1614">
                  <c:v>72.8575501338279</c:v>
                </c:pt>
                <c:pt idx="1615">
                  <c:v>72.880274113685601</c:v>
                </c:pt>
                <c:pt idx="1616">
                  <c:v>72.902978294497402</c:v>
                </c:pt>
                <c:pt idx="1617">
                  <c:v>72.92566269519439</c:v>
                </c:pt>
                <c:pt idx="1618">
                  <c:v>72.948327334688003</c:v>
                </c:pt>
                <c:pt idx="1619">
                  <c:v>72.970972231869595</c:v>
                </c:pt>
                <c:pt idx="1620">
                  <c:v>72.993597405610998</c:v>
                </c:pt>
                <c:pt idx="1621">
                  <c:v>73.016202874764204</c:v>
                </c:pt>
                <c:pt idx="1622">
                  <c:v>73.038788658161607</c:v>
                </c:pt>
                <c:pt idx="1623">
                  <c:v>73.061354774615907</c:v>
                </c:pt>
                <c:pt idx="1624">
                  <c:v>73.083901242920092</c:v>
                </c:pt>
                <c:pt idx="1625">
                  <c:v>73.106428081847497</c:v>
                </c:pt>
                <c:pt idx="1626">
                  <c:v>73.128935310151803</c:v>
                </c:pt>
                <c:pt idx="1627">
                  <c:v>73.151422946567095</c:v>
                </c:pt>
                <c:pt idx="1628">
                  <c:v>73.173891009808003</c:v>
                </c:pt>
                <c:pt idx="1629">
                  <c:v>73.196339518569502</c:v>
                </c:pt>
                <c:pt idx="1630">
                  <c:v>73.218768491527001</c:v>
                </c:pt>
                <c:pt idx="1631">
                  <c:v>73.241177947336311</c:v>
                </c:pt>
                <c:pt idx="1632">
                  <c:v>73.263567904633803</c:v>
                </c:pt>
                <c:pt idx="1633">
                  <c:v>73.285938382036392</c:v>
                </c:pt>
                <c:pt idx="1634">
                  <c:v>73.308289398141596</c:v>
                </c:pt>
                <c:pt idx="1635">
                  <c:v>73.330620971527196</c:v>
                </c:pt>
                <c:pt idx="1636">
                  <c:v>73.352933120751899</c:v>
                </c:pt>
                <c:pt idx="1637">
                  <c:v>73.37522586435469</c:v>
                </c:pt>
                <c:pt idx="1638">
                  <c:v>73.397499220855394</c:v>
                </c:pt>
                <c:pt idx="1639">
                  <c:v>73.419753208754301</c:v>
                </c:pt>
                <c:pt idx="1640">
                  <c:v>73.441987846532513</c:v>
                </c:pt>
                <c:pt idx="1641">
                  <c:v>73.464203152651493</c:v>
                </c:pt>
                <c:pt idx="1642">
                  <c:v>73.486399145553804</c:v>
                </c:pt>
                <c:pt idx="1643">
                  <c:v>73.508575843662399</c:v>
                </c:pt>
                <c:pt idx="1644">
                  <c:v>73.530733265381102</c:v>
                </c:pt>
                <c:pt idx="1645">
                  <c:v>73.552871429094296</c:v>
                </c:pt>
                <c:pt idx="1646">
                  <c:v>73.574990353167507</c:v>
                </c:pt>
                <c:pt idx="1647">
                  <c:v>73.597090055946595</c:v>
                </c:pt>
                <c:pt idx="1648">
                  <c:v>73.619170555758501</c:v>
                </c:pt>
                <c:pt idx="1649">
                  <c:v>73.6412318709109</c:v>
                </c:pt>
                <c:pt idx="1650">
                  <c:v>73.663274019692295</c:v>
                </c:pt>
                <c:pt idx="1651">
                  <c:v>73.685297020372104</c:v>
                </c:pt>
                <c:pt idx="1652">
                  <c:v>73.707300891200603</c:v>
                </c:pt>
                <c:pt idx="1653">
                  <c:v>73.729285650409011</c:v>
                </c:pt>
                <c:pt idx="1654">
                  <c:v>73.751251316209192</c:v>
                </c:pt>
                <c:pt idx="1655">
                  <c:v>73.773197906794309</c:v>
                </c:pt>
                <c:pt idx="1656">
                  <c:v>73.79512544033831</c:v>
                </c:pt>
                <c:pt idx="1657">
                  <c:v>73.817033934996203</c:v>
                </c:pt>
                <c:pt idx="1658">
                  <c:v>73.838923408903796</c:v>
                </c:pt>
                <c:pt idx="1659">
                  <c:v>73.860793880178107</c:v>
                </c:pt>
                <c:pt idx="1660">
                  <c:v>73.882645366917004</c:v>
                </c:pt>
                <c:pt idx="1661">
                  <c:v>73.90447788719969</c:v>
                </c:pt>
                <c:pt idx="1662">
                  <c:v>73.926291459086301</c:v>
                </c:pt>
                <c:pt idx="1663">
                  <c:v>73.9480861006178</c:v>
                </c:pt>
                <c:pt idx="1664">
                  <c:v>73.969861829816594</c:v>
                </c:pt>
                <c:pt idx="1665">
                  <c:v>73.9916186646862</c:v>
                </c:pt>
                <c:pt idx="1666">
                  <c:v>74.013356623211109</c:v>
                </c:pt>
                <c:pt idx="1667">
                  <c:v>74.03507572335711</c:v>
                </c:pt>
                <c:pt idx="1668">
                  <c:v>74.056775983071105</c:v>
                </c:pt>
                <c:pt idx="1669">
                  <c:v>74.078457420281296</c:v>
                </c:pt>
                <c:pt idx="1670">
                  <c:v>74.100120052896898</c:v>
                </c:pt>
                <c:pt idx="1671">
                  <c:v>74.121763898808595</c:v>
                </c:pt>
                <c:pt idx="1672">
                  <c:v>74.1433889758883</c:v>
                </c:pt>
                <c:pt idx="1673">
                  <c:v>74.164995301989094</c:v>
                </c:pt>
                <c:pt idx="1674">
                  <c:v>74.186582894945403</c:v>
                </c:pt>
                <c:pt idx="1675">
                  <c:v>74.208151772573103</c:v>
                </c:pt>
                <c:pt idx="1676">
                  <c:v>74.229701952669203</c:v>
                </c:pt>
                <c:pt idx="1677">
                  <c:v>74.251233453012205</c:v>
                </c:pt>
                <c:pt idx="1678">
                  <c:v>74.272746291361997</c:v>
                </c:pt>
                <c:pt idx="1679">
                  <c:v>74.294240485459696</c:v>
                </c:pt>
                <c:pt idx="1680">
                  <c:v>74.315716053028098</c:v>
                </c:pt>
                <c:pt idx="1681">
                  <c:v>74.337173011771199</c:v>
                </c:pt>
                <c:pt idx="1682">
                  <c:v>74.358611379374594</c:v>
                </c:pt>
                <c:pt idx="1683">
                  <c:v>74.380031173505202</c:v>
                </c:pt>
                <c:pt idx="1684">
                  <c:v>74.401432411811598</c:v>
                </c:pt>
                <c:pt idx="1685">
                  <c:v>74.422815111923811</c:v>
                </c:pt>
                <c:pt idx="1686">
                  <c:v>74.44417929145331</c:v>
                </c:pt>
                <c:pt idx="1687">
                  <c:v>74.465524967993289</c:v>
                </c:pt>
                <c:pt idx="1688">
                  <c:v>74.486852159118399</c:v>
                </c:pt>
                <c:pt idx="1689">
                  <c:v>74.5081608823848</c:v>
                </c:pt>
                <c:pt idx="1690">
                  <c:v>74.529451155330392</c:v>
                </c:pt>
                <c:pt idx="1691">
                  <c:v>74.550722995474601</c:v>
                </c:pt>
                <c:pt idx="1692">
                  <c:v>74.571976420318705</c:v>
                </c:pt>
                <c:pt idx="1693">
                  <c:v>74.593211447345311</c:v>
                </c:pt>
                <c:pt idx="1694">
                  <c:v>74.614428094018891</c:v>
                </c:pt>
                <c:pt idx="1695">
                  <c:v>74.635626377785798</c:v>
                </c:pt>
                <c:pt idx="1696">
                  <c:v>74.656806316073599</c:v>
                </c:pt>
                <c:pt idx="1697">
                  <c:v>74.677967926292197</c:v>
                </c:pt>
                <c:pt idx="1698">
                  <c:v>74.699111225832894</c:v>
                </c:pt>
                <c:pt idx="1699">
                  <c:v>74.7202362320688</c:v>
                </c:pt>
                <c:pt idx="1700">
                  <c:v>74.741342962354807</c:v>
                </c:pt>
                <c:pt idx="1701">
                  <c:v>74.76243143402769</c:v>
                </c:pt>
                <c:pt idx="1702">
                  <c:v>74.783501664406202</c:v>
                </c:pt>
                <c:pt idx="1703">
                  <c:v>74.804553670790511</c:v>
                </c:pt>
                <c:pt idx="1704">
                  <c:v>74.825587470463205</c:v>
                </c:pt>
                <c:pt idx="1705">
                  <c:v>74.846603080688297</c:v>
                </c:pt>
                <c:pt idx="1706">
                  <c:v>74.867600518711896</c:v>
                </c:pt>
                <c:pt idx="1707">
                  <c:v>74.888579801762106</c:v>
                </c:pt>
                <c:pt idx="1708">
                  <c:v>74.909540947048896</c:v>
                </c:pt>
                <c:pt idx="1709">
                  <c:v>74.930483971764204</c:v>
                </c:pt>
                <c:pt idx="1710">
                  <c:v>74.951408893081904</c:v>
                </c:pt>
                <c:pt idx="1711">
                  <c:v>74.972315728157994</c:v>
                </c:pt>
                <c:pt idx="1712">
                  <c:v>74.993204494130296</c:v>
                </c:pt>
                <c:pt idx="1713">
                  <c:v>75.014075208118896</c:v>
                </c:pt>
                <c:pt idx="1714">
                  <c:v>75.034927887225791</c:v>
                </c:pt>
                <c:pt idx="1715">
                  <c:v>75.0557625485351</c:v>
                </c:pt>
                <c:pt idx="1716">
                  <c:v>75.076579209113007</c:v>
                </c:pt>
                <c:pt idx="1717">
                  <c:v>75.097377886007905</c:v>
                </c:pt>
                <c:pt idx="1718">
                  <c:v>75.118158596250112</c:v>
                </c:pt>
                <c:pt idx="1719">
                  <c:v>75.138921356852393</c:v>
                </c:pt>
                <c:pt idx="1720">
                  <c:v>75.159666184809296</c:v>
                </c:pt>
                <c:pt idx="1721">
                  <c:v>75.180393097098005</c:v>
                </c:pt>
                <c:pt idx="1722">
                  <c:v>75.201102110677596</c:v>
                </c:pt>
                <c:pt idx="1723">
                  <c:v>75.221793242489397</c:v>
                </c:pt>
                <c:pt idx="1724">
                  <c:v>75.242466509457103</c:v>
                </c:pt>
                <c:pt idx="1725">
                  <c:v>75.263121928486612</c:v>
                </c:pt>
                <c:pt idx="1726">
                  <c:v>75.283759516466091</c:v>
                </c:pt>
                <c:pt idx="1727">
                  <c:v>75.304379290265999</c:v>
                </c:pt>
                <c:pt idx="1728">
                  <c:v>75.324981266739101</c:v>
                </c:pt>
                <c:pt idx="1729">
                  <c:v>75.345565462720501</c:v>
                </c:pt>
                <c:pt idx="1730">
                  <c:v>75.366131895027806</c:v>
                </c:pt>
                <c:pt idx="1731">
                  <c:v>75.386680580460691</c:v>
                </c:pt>
                <c:pt idx="1732">
                  <c:v>75.407211535801494</c:v>
                </c:pt>
                <c:pt idx="1733">
                  <c:v>75.427724777814888</c:v>
                </c:pt>
                <c:pt idx="1734">
                  <c:v>75.448220323247995</c:v>
                </c:pt>
                <c:pt idx="1735">
                  <c:v>75.468698188830189</c:v>
                </c:pt>
                <c:pt idx="1736">
                  <c:v>75.489158391273591</c:v>
                </c:pt>
                <c:pt idx="1737">
                  <c:v>75.509600947272602</c:v>
                </c:pt>
                <c:pt idx="1738">
                  <c:v>75.530025873504201</c:v>
                </c:pt>
                <c:pt idx="1739">
                  <c:v>75.550433186627998</c:v>
                </c:pt>
                <c:pt idx="1740">
                  <c:v>75.570822903285901</c:v>
                </c:pt>
                <c:pt idx="1741">
                  <c:v>75.591195040102491</c:v>
                </c:pt>
                <c:pt idx="1742">
                  <c:v>75.611549613685099</c:v>
                </c:pt>
                <c:pt idx="1743">
                  <c:v>75.631886640623293</c:v>
                </c:pt>
                <c:pt idx="1744">
                  <c:v>75.6522061374896</c:v>
                </c:pt>
                <c:pt idx="1745">
                  <c:v>75.672508120838899</c:v>
                </c:pt>
                <c:pt idx="1746">
                  <c:v>75.692792607209</c:v>
                </c:pt>
                <c:pt idx="1747">
                  <c:v>75.713059613119995</c:v>
                </c:pt>
                <c:pt idx="1748">
                  <c:v>75.733309155075105</c:v>
                </c:pt>
                <c:pt idx="1749">
                  <c:v>75.753541249560001</c:v>
                </c:pt>
                <c:pt idx="1750">
                  <c:v>75.773755913043004</c:v>
                </c:pt>
                <c:pt idx="1751">
                  <c:v>75.79395316197531</c:v>
                </c:pt>
                <c:pt idx="1752">
                  <c:v>75.814133012790904</c:v>
                </c:pt>
                <c:pt idx="1753">
                  <c:v>75.834295481906508</c:v>
                </c:pt>
                <c:pt idx="1754">
                  <c:v>75.854440585721505</c:v>
                </c:pt>
                <c:pt idx="1755">
                  <c:v>75.874568340618296</c:v>
                </c:pt>
                <c:pt idx="1756">
                  <c:v>75.894678762962101</c:v>
                </c:pt>
                <c:pt idx="1757">
                  <c:v>75.914771869100704</c:v>
                </c:pt>
                <c:pt idx="1758">
                  <c:v>75.934847675365205</c:v>
                </c:pt>
                <c:pt idx="1759">
                  <c:v>75.954906198069096</c:v>
                </c:pt>
                <c:pt idx="1760">
                  <c:v>75.974947453509202</c:v>
                </c:pt>
                <c:pt idx="1761">
                  <c:v>75.994971457964994</c:v>
                </c:pt>
                <c:pt idx="1762">
                  <c:v>76.01497822769899</c:v>
                </c:pt>
                <c:pt idx="1763">
                  <c:v>76.034967778956798</c:v>
                </c:pt>
                <c:pt idx="1764">
                  <c:v>76.054940127966702</c:v>
                </c:pt>
                <c:pt idx="1765">
                  <c:v>76.074895290940091</c:v>
                </c:pt>
                <c:pt idx="1766">
                  <c:v>76.094833284071598</c:v>
                </c:pt>
                <c:pt idx="1767">
                  <c:v>76.114754123538603</c:v>
                </c:pt>
                <c:pt idx="1768">
                  <c:v>76.134657825501506</c:v>
                </c:pt>
                <c:pt idx="1769">
                  <c:v>76.154544406104108</c:v>
                </c:pt>
                <c:pt idx="1770">
                  <c:v>76.174413881473001</c:v>
                </c:pt>
                <c:pt idx="1771">
                  <c:v>76.194266267717907</c:v>
                </c:pt>
                <c:pt idx="1772">
                  <c:v>76.214101580931796</c:v>
                </c:pt>
                <c:pt idx="1773">
                  <c:v>76.233919837190598</c:v>
                </c:pt>
                <c:pt idx="1774">
                  <c:v>76.253721052553601</c:v>
                </c:pt>
                <c:pt idx="1775">
                  <c:v>76.273505243063198</c:v>
                </c:pt>
                <c:pt idx="1776">
                  <c:v>76.293272424744799</c:v>
                </c:pt>
                <c:pt idx="1777">
                  <c:v>76.313022613607203</c:v>
                </c:pt>
                <c:pt idx="1778">
                  <c:v>76.332755825642508</c:v>
                </c:pt>
                <c:pt idx="1779">
                  <c:v>76.352472076825791</c:v>
                </c:pt>
                <c:pt idx="1780">
                  <c:v>76.372171383115699</c:v>
                </c:pt>
                <c:pt idx="1781">
                  <c:v>76.391853760453898</c:v>
                </c:pt>
                <c:pt idx="1782">
                  <c:v>76.411519224765499</c:v>
                </c:pt>
                <c:pt idx="1783">
                  <c:v>76.431167791958913</c:v>
                </c:pt>
                <c:pt idx="1784">
                  <c:v>76.450799477925798</c:v>
                </c:pt>
                <c:pt idx="1785">
                  <c:v>76.4704142985413</c:v>
                </c:pt>
                <c:pt idx="1786">
                  <c:v>76.490012269663794</c:v>
                </c:pt>
                <c:pt idx="1787">
                  <c:v>76.509593407135199</c:v>
                </c:pt>
                <c:pt idx="1788">
                  <c:v>76.529157726780696</c:v>
                </c:pt>
                <c:pt idx="1789">
                  <c:v>76.548705244408993</c:v>
                </c:pt>
                <c:pt idx="1790">
                  <c:v>76.568235975812101</c:v>
                </c:pt>
                <c:pt idx="1791">
                  <c:v>76.587749936765704</c:v>
                </c:pt>
                <c:pt idx="1792">
                  <c:v>76.607247143028701</c:v>
                </c:pt>
                <c:pt idx="1793">
                  <c:v>76.626727610343707</c:v>
                </c:pt>
                <c:pt idx="1794">
                  <c:v>76.646191354436709</c:v>
                </c:pt>
                <c:pt idx="1795">
                  <c:v>76.665638391017396</c:v>
                </c:pt>
                <c:pt idx="1796">
                  <c:v>76.6850687357787</c:v>
                </c:pt>
                <c:pt idx="1797">
                  <c:v>76.704482404397396</c:v>
                </c:pt>
                <c:pt idx="1798">
                  <c:v>76.723879412533705</c:v>
                </c:pt>
                <c:pt idx="1799">
                  <c:v>76.743259775831604</c:v>
                </c:pt>
                <c:pt idx="1800">
                  <c:v>76.762623509918413</c:v>
                </c:pt>
                <c:pt idx="1801">
                  <c:v>76.781970630405311</c:v>
                </c:pt>
                <c:pt idx="1802">
                  <c:v>76.801301152887007</c:v>
                </c:pt>
                <c:pt idx="1803">
                  <c:v>76.820615092942006</c:v>
                </c:pt>
                <c:pt idx="1804">
                  <c:v>76.839912466132404</c:v>
                </c:pt>
                <c:pt idx="1805">
                  <c:v>76.859193288003908</c:v>
                </c:pt>
                <c:pt idx="1806">
                  <c:v>76.878457574086312</c:v>
                </c:pt>
                <c:pt idx="1807">
                  <c:v>76.897705339892596</c:v>
                </c:pt>
                <c:pt idx="1808">
                  <c:v>76.916936600919996</c:v>
                </c:pt>
                <c:pt idx="1809">
                  <c:v>76.936151372649306</c:v>
                </c:pt>
                <c:pt idx="1810">
                  <c:v>76.95534967054509</c:v>
                </c:pt>
                <c:pt idx="1811">
                  <c:v>76.974531510055698</c:v>
                </c:pt>
                <c:pt idx="1812">
                  <c:v>76.993696906613494</c:v>
                </c:pt>
                <c:pt idx="1813">
                  <c:v>77.012845875634497</c:v>
                </c:pt>
                <c:pt idx="1814">
                  <c:v>77.031978432518599</c:v>
                </c:pt>
                <c:pt idx="1815">
                  <c:v>77.051094592649704</c:v>
                </c:pt>
                <c:pt idx="1816">
                  <c:v>77.070194371395402</c:v>
                </c:pt>
                <c:pt idx="1817">
                  <c:v>77.089277784107495</c:v>
                </c:pt>
                <c:pt idx="1818">
                  <c:v>77.108344846121497</c:v>
                </c:pt>
                <c:pt idx="1819">
                  <c:v>77.127395572756797</c:v>
                </c:pt>
                <c:pt idx="1820">
                  <c:v>77.146429979316991</c:v>
                </c:pt>
                <c:pt idx="1821">
                  <c:v>77.165448081089409</c:v>
                </c:pt>
                <c:pt idx="1822">
                  <c:v>77.184449893345601</c:v>
                </c:pt>
                <c:pt idx="1823">
                  <c:v>77.203435431341092</c:v>
                </c:pt>
                <c:pt idx="1824">
                  <c:v>77.222404710315203</c:v>
                </c:pt>
                <c:pt idx="1825">
                  <c:v>77.241357745491698</c:v>
                </c:pt>
                <c:pt idx="1826">
                  <c:v>77.260294552077994</c:v>
                </c:pt>
                <c:pt idx="1827">
                  <c:v>77.279215145265894</c:v>
                </c:pt>
                <c:pt idx="1828">
                  <c:v>77.298119540231198</c:v>
                </c:pt>
                <c:pt idx="1829">
                  <c:v>77.317007752133904</c:v>
                </c:pt>
                <c:pt idx="1830">
                  <c:v>77.335879796118007</c:v>
                </c:pt>
                <c:pt idx="1831">
                  <c:v>77.354735687311702</c:v>
                </c:pt>
                <c:pt idx="1832">
                  <c:v>77.373575440827395</c:v>
                </c:pt>
                <c:pt idx="1833">
                  <c:v>77.392399071761702</c:v>
                </c:pt>
                <c:pt idx="1834">
                  <c:v>77.411206595195395</c:v>
                </c:pt>
                <c:pt idx="1835">
                  <c:v>77.429998026193402</c:v>
                </c:pt>
                <c:pt idx="1836">
                  <c:v>77.448773379805104</c:v>
                </c:pt>
                <c:pt idx="1837">
                  <c:v>77.467532671063907</c:v>
                </c:pt>
                <c:pt idx="1838">
                  <c:v>77.486275914987601</c:v>
                </c:pt>
                <c:pt idx="1839">
                  <c:v>77.505003126578202</c:v>
                </c:pt>
                <c:pt idx="1840">
                  <c:v>77.523714320822194</c:v>
                </c:pt>
                <c:pt idx="1841">
                  <c:v>77.542409512690199</c:v>
                </c:pt>
                <c:pt idx="1842">
                  <c:v>77.561088717137295</c:v>
                </c:pt>
                <c:pt idx="1843">
                  <c:v>77.5797519491028</c:v>
                </c:pt>
                <c:pt idx="1844">
                  <c:v>77.598399223510498</c:v>
                </c:pt>
                <c:pt idx="1845">
                  <c:v>77.617030555268599</c:v>
                </c:pt>
                <c:pt idx="1846">
                  <c:v>77.635645959269695</c:v>
                </c:pt>
                <c:pt idx="1847">
                  <c:v>77.654245450390704</c:v>
                </c:pt>
                <c:pt idx="1848">
                  <c:v>77.672829043493095</c:v>
                </c:pt>
                <c:pt idx="1849">
                  <c:v>77.691396753422794</c:v>
                </c:pt>
                <c:pt idx="1850">
                  <c:v>77.70994859501009</c:v>
                </c:pt>
                <c:pt idx="1851">
                  <c:v>77.728484583069999</c:v>
                </c:pt>
                <c:pt idx="1852">
                  <c:v>77.747004732401706</c:v>
                </c:pt>
                <c:pt idx="1853">
                  <c:v>77.765509057789302</c:v>
                </c:pt>
                <c:pt idx="1854">
                  <c:v>77.783997574001091</c:v>
                </c:pt>
                <c:pt idx="1855">
                  <c:v>77.802470295790087</c:v>
                </c:pt>
                <c:pt idx="1856">
                  <c:v>77.820927237893898</c:v>
                </c:pt>
                <c:pt idx="1857">
                  <c:v>77.839368415034798</c:v>
                </c:pt>
                <c:pt idx="1858">
                  <c:v>77.857793841919502</c:v>
                </c:pt>
                <c:pt idx="1859">
                  <c:v>77.876203533239305</c:v>
                </c:pt>
                <c:pt idx="1860">
                  <c:v>77.894597503670397</c:v>
                </c:pt>
                <c:pt idx="1861">
                  <c:v>77.912975767873505</c:v>
                </c:pt>
                <c:pt idx="1862">
                  <c:v>77.931338340493895</c:v>
                </c:pt>
                <c:pt idx="1863">
                  <c:v>77.949685236161798</c:v>
                </c:pt>
                <c:pt idx="1864">
                  <c:v>77.968016469491999</c:v>
                </c:pt>
                <c:pt idx="1865">
                  <c:v>77.986332055083892</c:v>
                </c:pt>
                <c:pt idx="1866">
                  <c:v>78.004632007521892</c:v>
                </c:pt>
                <c:pt idx="1867">
                  <c:v>78.022916341374994</c:v>
                </c:pt>
                <c:pt idx="1868">
                  <c:v>78.041185071196907</c:v>
                </c:pt>
                <c:pt idx="1869">
                  <c:v>78.059438211526299</c:v>
                </c:pt>
                <c:pt idx="1870">
                  <c:v>78.077675776886593</c:v>
                </c:pt>
                <c:pt idx="1871">
                  <c:v>78.095897781786107</c:v>
                </c:pt>
                <c:pt idx="1872">
                  <c:v>78.114104240717694</c:v>
                </c:pt>
                <c:pt idx="1873">
                  <c:v>78.132295168159402</c:v>
                </c:pt>
                <c:pt idx="1874">
                  <c:v>78.150470578574101</c:v>
                </c:pt>
                <c:pt idx="1875">
                  <c:v>78.168630486409398</c:v>
                </c:pt>
                <c:pt idx="1876">
                  <c:v>78.186774906097995</c:v>
                </c:pt>
                <c:pt idx="1877">
                  <c:v>78.204903852057399</c:v>
                </c:pt>
                <c:pt idx="1878">
                  <c:v>78.223017338689999</c:v>
                </c:pt>
                <c:pt idx="1879">
                  <c:v>78.241115380383306</c:v>
                </c:pt>
                <c:pt idx="1880">
                  <c:v>78.259197991509794</c:v>
                </c:pt>
                <c:pt idx="1881">
                  <c:v>78.277265186426803</c:v>
                </c:pt>
                <c:pt idx="1882">
                  <c:v>78.295316979476695</c:v>
                </c:pt>
                <c:pt idx="1883">
                  <c:v>78.313353384986897</c:v>
                </c:pt>
                <c:pt idx="1884">
                  <c:v>78.331374417269998</c:v>
                </c:pt>
                <c:pt idx="1885">
                  <c:v>78.349380090623399</c:v>
                </c:pt>
                <c:pt idx="1886">
                  <c:v>78.367370419329802</c:v>
                </c:pt>
                <c:pt idx="1887">
                  <c:v>78.385345417656794</c:v>
                </c:pt>
                <c:pt idx="1888">
                  <c:v>78.403305099857292</c:v>
                </c:pt>
                <c:pt idx="1889">
                  <c:v>78.421249480169095</c:v>
                </c:pt>
                <c:pt idx="1890">
                  <c:v>78.439178572815294</c:v>
                </c:pt>
                <c:pt idx="1891">
                  <c:v>78.4570923920041</c:v>
                </c:pt>
                <c:pt idx="1892">
                  <c:v>78.474990951928802</c:v>
                </c:pt>
                <c:pt idx="1893">
                  <c:v>78.492874266768098</c:v>
                </c:pt>
                <c:pt idx="1894">
                  <c:v>78.510742350685689</c:v>
                </c:pt>
                <c:pt idx="1895">
                  <c:v>78.528595217830599</c:v>
                </c:pt>
                <c:pt idx="1896">
                  <c:v>78.546432882336902</c:v>
                </c:pt>
                <c:pt idx="1897">
                  <c:v>78.564255358324203</c:v>
                </c:pt>
                <c:pt idx="1898">
                  <c:v>78.582062659897204</c:v>
                </c:pt>
                <c:pt idx="1899">
                  <c:v>78.599854801145909</c:v>
                </c:pt>
                <c:pt idx="1900">
                  <c:v>78.617631796145503</c:v>
                </c:pt>
                <c:pt idx="1901">
                  <c:v>78.6353936589569</c:v>
                </c:pt>
                <c:pt idx="1902">
                  <c:v>78.653140403625798</c:v>
                </c:pt>
                <c:pt idx="1903">
                  <c:v>78.670872044183596</c:v>
                </c:pt>
                <c:pt idx="1904">
                  <c:v>78.688588594647001</c:v>
                </c:pt>
                <c:pt idx="1905">
                  <c:v>78.706290069017996</c:v>
                </c:pt>
                <c:pt idx="1906">
                  <c:v>78.723976481283998</c:v>
                </c:pt>
                <c:pt idx="1907">
                  <c:v>78.741647845418001</c:v>
                </c:pt>
                <c:pt idx="1908">
                  <c:v>78.759304175378205</c:v>
                </c:pt>
                <c:pt idx="1909">
                  <c:v>78.7769454851082</c:v>
                </c:pt>
                <c:pt idx="1910">
                  <c:v>78.794571788537397</c:v>
                </c:pt>
                <c:pt idx="1911">
                  <c:v>78.812183099580295</c:v>
                </c:pt>
                <c:pt idx="1912">
                  <c:v>78.829779432137201</c:v>
                </c:pt>
                <c:pt idx="1913">
                  <c:v>78.847360800093597</c:v>
                </c:pt>
                <c:pt idx="1914">
                  <c:v>78.864927217320698</c:v>
                </c:pt>
                <c:pt idx="1915">
                  <c:v>78.882478697675296</c:v>
                </c:pt>
                <c:pt idx="1916">
                  <c:v>78.900015254999602</c:v>
                </c:pt>
                <c:pt idx="1917">
                  <c:v>78.917536903121388</c:v>
                </c:pt>
                <c:pt idx="1918">
                  <c:v>78.935043655854301</c:v>
                </c:pt>
                <c:pt idx="1919">
                  <c:v>78.952535526997096</c:v>
                </c:pt>
                <c:pt idx="1920">
                  <c:v>78.9700125303346</c:v>
                </c:pt>
                <c:pt idx="1921">
                  <c:v>78.987474679637103</c:v>
                </c:pt>
                <c:pt idx="1922">
                  <c:v>79.004921988660399</c:v>
                </c:pt>
                <c:pt idx="1923">
                  <c:v>79.022354471146087</c:v>
                </c:pt>
                <c:pt idx="1924">
                  <c:v>79.039772140821597</c:v>
                </c:pt>
                <c:pt idx="1925">
                  <c:v>79.057175011399792</c:v>
                </c:pt>
                <c:pt idx="1926">
                  <c:v>79.074563096579297</c:v>
                </c:pt>
                <c:pt idx="1927">
                  <c:v>79.091936410044596</c:v>
                </c:pt>
                <c:pt idx="1928">
                  <c:v>79.109294965465907</c:v>
                </c:pt>
                <c:pt idx="1929">
                  <c:v>79.126638776498908</c:v>
                </c:pt>
                <c:pt idx="1930">
                  <c:v>79.143967856785494</c:v>
                </c:pt>
                <c:pt idx="1931">
                  <c:v>79.161282219953108</c:v>
                </c:pt>
                <c:pt idx="1932">
                  <c:v>79.178581879614995</c:v>
                </c:pt>
                <c:pt idx="1933">
                  <c:v>79.195866849370191</c:v>
                </c:pt>
                <c:pt idx="1934">
                  <c:v>79.213137142803703</c:v>
                </c:pt>
                <c:pt idx="1935">
                  <c:v>79.2303927734864</c:v>
                </c:pt>
                <c:pt idx="1936">
                  <c:v>79.2476337549748</c:v>
                </c:pt>
                <c:pt idx="1937">
                  <c:v>79.264860100811504</c:v>
                </c:pt>
                <c:pt idx="1938">
                  <c:v>79.282071824525005</c:v>
                </c:pt>
                <c:pt idx="1939">
                  <c:v>79.299268939629499</c:v>
                </c:pt>
                <c:pt idx="1940">
                  <c:v>79.316451459625497</c:v>
                </c:pt>
                <c:pt idx="1941">
                  <c:v>79.333619397999001</c:v>
                </c:pt>
                <c:pt idx="1942">
                  <c:v>79.350772768222299</c:v>
                </c:pt>
                <c:pt idx="1943">
                  <c:v>79.367911583753695</c:v>
                </c:pt>
                <c:pt idx="1944">
                  <c:v>79.385035858037099</c:v>
                </c:pt>
                <c:pt idx="1945">
                  <c:v>79.402145604502905</c:v>
                </c:pt>
                <c:pt idx="1946">
                  <c:v>79.419240836567099</c:v>
                </c:pt>
                <c:pt idx="1947">
                  <c:v>79.436321567632092</c:v>
                </c:pt>
                <c:pt idx="1948">
                  <c:v>79.453387811086102</c:v>
                </c:pt>
                <c:pt idx="1949">
                  <c:v>79.470439580303392</c:v>
                </c:pt>
                <c:pt idx="1950">
                  <c:v>79.487476888644494</c:v>
                </c:pt>
                <c:pt idx="1951">
                  <c:v>79.504499749455888</c:v>
                </c:pt>
                <c:pt idx="1952">
                  <c:v>79.521508176070299</c:v>
                </c:pt>
                <c:pt idx="1953">
                  <c:v>79.538502181806507</c:v>
                </c:pt>
                <c:pt idx="1954">
                  <c:v>79.555481779969298</c:v>
                </c:pt>
                <c:pt idx="1955">
                  <c:v>79.5724469838499</c:v>
                </c:pt>
                <c:pt idx="1956">
                  <c:v>79.589397806725501</c:v>
                </c:pt>
                <c:pt idx="1957">
                  <c:v>79.606334261859502</c:v>
                </c:pt>
                <c:pt idx="1958">
                  <c:v>79.623256362501692</c:v>
                </c:pt>
                <c:pt idx="1959">
                  <c:v>79.640164121887892</c:v>
                </c:pt>
                <c:pt idx="1960">
                  <c:v>79.657057553240193</c:v>
                </c:pt>
                <c:pt idx="1961">
                  <c:v>79.673936669767102</c:v>
                </c:pt>
                <c:pt idx="1962">
                  <c:v>79.690801484662998</c:v>
                </c:pt>
                <c:pt idx="1963">
                  <c:v>79.707652011109005</c:v>
                </c:pt>
                <c:pt idx="1964">
                  <c:v>79.724488262272203</c:v>
                </c:pt>
                <c:pt idx="1965">
                  <c:v>79.741310251306203</c:v>
                </c:pt>
                <c:pt idx="1966">
                  <c:v>79.7581179913509</c:v>
                </c:pt>
                <c:pt idx="1967">
                  <c:v>79.774911495532393</c:v>
                </c:pt>
                <c:pt idx="1968">
                  <c:v>79.791690776963307</c:v>
                </c:pt>
                <c:pt idx="1969">
                  <c:v>79.808455848742497</c:v>
                </c:pt>
                <c:pt idx="1970">
                  <c:v>79.825206723955404</c:v>
                </c:pt>
                <c:pt idx="1971">
                  <c:v>79.841943415673597</c:v>
                </c:pt>
                <c:pt idx="1972">
                  <c:v>79.858665936955404</c:v>
                </c:pt>
                <c:pt idx="1973">
                  <c:v>79.875374300845095</c:v>
                </c:pt>
                <c:pt idx="1974">
                  <c:v>79.892068520373996</c:v>
                </c:pt>
                <c:pt idx="1975">
                  <c:v>79.908748608559407</c:v>
                </c:pt>
                <c:pt idx="1976">
                  <c:v>79.925414578405309</c:v>
                </c:pt>
                <c:pt idx="1977">
                  <c:v>79.942066442902302</c:v>
                </c:pt>
                <c:pt idx="1978">
                  <c:v>79.958704215027097</c:v>
                </c:pt>
                <c:pt idx="1979">
                  <c:v>79.975327907743306</c:v>
                </c:pt>
                <c:pt idx="1980">
                  <c:v>79.991937534001011</c:v>
                </c:pt>
                <c:pt idx="1981">
                  <c:v>80.008533106736692</c:v>
                </c:pt>
                <c:pt idx="1982">
                  <c:v>80.02511463887349</c:v>
                </c:pt>
                <c:pt idx="1983">
                  <c:v>80.041682143321111</c:v>
                </c:pt>
                <c:pt idx="1984">
                  <c:v>80.058235632975894</c:v>
                </c:pt>
                <c:pt idx="1985">
                  <c:v>80.074775120720901</c:v>
                </c:pt>
                <c:pt idx="1986">
                  <c:v>80.091300619425397</c:v>
                </c:pt>
                <c:pt idx="1987">
                  <c:v>80.107812141945899</c:v>
                </c:pt>
                <c:pt idx="1988">
                  <c:v>80.124309701125</c:v>
                </c:pt>
                <c:pt idx="1989">
                  <c:v>80.1407933097924</c:v>
                </c:pt>
                <c:pt idx="1990">
                  <c:v>80.157262980764202</c:v>
                </c:pt>
                <c:pt idx="1991">
                  <c:v>80.17371872684329</c:v>
                </c:pt>
                <c:pt idx="1992">
                  <c:v>80.190160560819407</c:v>
                </c:pt>
                <c:pt idx="1993">
                  <c:v>80.206588495468907</c:v>
                </c:pt>
                <c:pt idx="1994">
                  <c:v>80.223002543554699</c:v>
                </c:pt>
                <c:pt idx="1995">
                  <c:v>80.239402717826891</c:v>
                </c:pt>
                <c:pt idx="1996">
                  <c:v>80.255789031021891</c:v>
                </c:pt>
                <c:pt idx="1997">
                  <c:v>80.272161495863301</c:v>
                </c:pt>
                <c:pt idx="1998">
                  <c:v>80.288520125061297</c:v>
                </c:pt>
                <c:pt idx="1999">
                  <c:v>80.304864931312807</c:v>
                </c:pt>
                <c:pt idx="2000">
                  <c:v>80.321195927301801</c:v>
                </c:pt>
                <c:pt idx="2001">
                  <c:v>80.33751312569899</c:v>
                </c:pt>
                <c:pt idx="2002">
                  <c:v>80.353816539161997</c:v>
                </c:pt>
                <c:pt idx="2003">
                  <c:v>80.3701061803351</c:v>
                </c:pt>
                <c:pt idx="2004">
                  <c:v>80.386382061849901</c:v>
                </c:pt>
                <c:pt idx="2005">
                  <c:v>80.402644196324502</c:v>
                </c:pt>
                <c:pt idx="2006">
                  <c:v>80.418892596364103</c:v>
                </c:pt>
                <c:pt idx="2007">
                  <c:v>80.435127274560799</c:v>
                </c:pt>
                <c:pt idx="2008">
                  <c:v>80.451348243493598</c:v>
                </c:pt>
                <c:pt idx="2009">
                  <c:v>80.467555515728705</c:v>
                </c:pt>
                <c:pt idx="2010">
                  <c:v>80.483749103818909</c:v>
                </c:pt>
                <c:pt idx="2011">
                  <c:v>80.499929020304293</c:v>
                </c:pt>
                <c:pt idx="2012">
                  <c:v>80.516095277711798</c:v>
                </c:pt>
                <c:pt idx="2013">
                  <c:v>80.532247888555503</c:v>
                </c:pt>
                <c:pt idx="2014">
                  <c:v>80.548386865336496</c:v>
                </c:pt>
                <c:pt idx="2015">
                  <c:v>80.564512220542696</c:v>
                </c:pt>
                <c:pt idx="2016">
                  <c:v>80.580623966649512</c:v>
                </c:pt>
                <c:pt idx="2017">
                  <c:v>80.596722116118897</c:v>
                </c:pt>
                <c:pt idx="2018">
                  <c:v>80.6128066814005</c:v>
                </c:pt>
                <c:pt idx="2019">
                  <c:v>80.628877674930493</c:v>
                </c:pt>
                <c:pt idx="2020">
                  <c:v>80.644935109132604</c:v>
                </c:pt>
                <c:pt idx="2021">
                  <c:v>80.660978996417498</c:v>
                </c:pt>
                <c:pt idx="2022">
                  <c:v>80.677009349182995</c:v>
                </c:pt>
                <c:pt idx="2023">
                  <c:v>80.693026179814197</c:v>
                </c:pt>
                <c:pt idx="2024">
                  <c:v>80.709029500683101</c:v>
                </c:pt>
                <c:pt idx="2025">
                  <c:v>80.725019324149301</c:v>
                </c:pt>
                <c:pt idx="2026">
                  <c:v>80.7409956625592</c:v>
                </c:pt>
                <c:pt idx="2027">
                  <c:v>80.756958528246798</c:v>
                </c:pt>
                <c:pt idx="2028">
                  <c:v>80.772907933532991</c:v>
                </c:pt>
                <c:pt idx="2029">
                  <c:v>80.788843890726099</c:v>
                </c:pt>
                <c:pt idx="2030">
                  <c:v>80.804766412121808</c:v>
                </c:pt>
                <c:pt idx="2031">
                  <c:v>80.8206755100028</c:v>
                </c:pt>
                <c:pt idx="2032">
                  <c:v>80.836571196639298</c:v>
                </c:pt>
                <c:pt idx="2033">
                  <c:v>80.852453484288603</c:v>
                </c:pt>
                <c:pt idx="2034">
                  <c:v>80.868322385195697</c:v>
                </c:pt>
                <c:pt idx="2035">
                  <c:v>80.884177911592502</c:v>
                </c:pt>
                <c:pt idx="2036">
                  <c:v>80.900020075698492</c:v>
                </c:pt>
                <c:pt idx="2037">
                  <c:v>80.915848889720607</c:v>
                </c:pt>
                <c:pt idx="2038">
                  <c:v>80.931664365852711</c:v>
                </c:pt>
                <c:pt idx="2039">
                  <c:v>80.947466516276705</c:v>
                </c:pt>
                <c:pt idx="2040">
                  <c:v>80.963255353161301</c:v>
                </c:pt>
                <c:pt idx="2041">
                  <c:v>80.979030888663004</c:v>
                </c:pt>
                <c:pt idx="2042">
                  <c:v>80.9947931349257</c:v>
                </c:pt>
                <c:pt idx="2043">
                  <c:v>81.0105421040805</c:v>
                </c:pt>
                <c:pt idx="2044">
                  <c:v>81.026277808246306</c:v>
                </c:pt>
                <c:pt idx="2045">
                  <c:v>81.042000259529203</c:v>
                </c:pt>
                <c:pt idx="2046">
                  <c:v>81.057709470022999</c:v>
                </c:pt>
                <c:pt idx="2047">
                  <c:v>81.073405451808696</c:v>
                </c:pt>
                <c:pt idx="2048">
                  <c:v>81.089088216955204</c:v>
                </c:pt>
                <c:pt idx="2049">
                  <c:v>81.104757777518699</c:v>
                </c:pt>
                <c:pt idx="2050">
                  <c:v>81.120414145542895</c:v>
                </c:pt>
                <c:pt idx="2051">
                  <c:v>81.136057333059199</c:v>
                </c:pt>
                <c:pt idx="2052">
                  <c:v>81.151687352086498</c:v>
                </c:pt>
                <c:pt idx="2053">
                  <c:v>81.167304214631301</c:v>
                </c:pt>
                <c:pt idx="2054">
                  <c:v>81.182907932687797</c:v>
                </c:pt>
                <c:pt idx="2055">
                  <c:v>81.1984985182375</c:v>
                </c:pt>
                <c:pt idx="2056">
                  <c:v>81.214075983249998</c:v>
                </c:pt>
                <c:pt idx="2057">
                  <c:v>81.229640339681993</c:v>
                </c:pt>
                <c:pt idx="2058">
                  <c:v>81.245191599478403</c:v>
                </c:pt>
                <c:pt idx="2059">
                  <c:v>81.260729774571303</c:v>
                </c:pt>
                <c:pt idx="2060">
                  <c:v>81.276254876880799</c:v>
                </c:pt>
                <c:pt idx="2061">
                  <c:v>81.291766918314607</c:v>
                </c:pt>
                <c:pt idx="2062">
                  <c:v>81.30726591076801</c:v>
                </c:pt>
                <c:pt idx="2063">
                  <c:v>81.322751866124094</c:v>
                </c:pt>
                <c:pt idx="2064">
                  <c:v>81.338224796253911</c:v>
                </c:pt>
                <c:pt idx="2065">
                  <c:v>81.353684713015795</c:v>
                </c:pt>
                <c:pt idx="2066">
                  <c:v>81.369131628256312</c:v>
                </c:pt>
                <c:pt idx="2067">
                  <c:v>81.384565553809608</c:v>
                </c:pt>
                <c:pt idx="2068">
                  <c:v>81.399986501497395</c:v>
                </c:pt>
                <c:pt idx="2069">
                  <c:v>81.415394483129703</c:v>
                </c:pt>
                <c:pt idx="2070">
                  <c:v>81.4307895105038</c:v>
                </c:pt>
                <c:pt idx="2071">
                  <c:v>81.446171595405303</c:v>
                </c:pt>
                <c:pt idx="2072">
                  <c:v>81.461540749607394</c:v>
                </c:pt>
                <c:pt idx="2073">
                  <c:v>81.476896984871203</c:v>
                </c:pt>
                <c:pt idx="2074">
                  <c:v>81.492240312945498</c:v>
                </c:pt>
                <c:pt idx="2075">
                  <c:v>81.507570745567307</c:v>
                </c:pt>
                <c:pt idx="2076">
                  <c:v>81.522888294461396</c:v>
                </c:pt>
                <c:pt idx="2077">
                  <c:v>81.538192971340393</c:v>
                </c:pt>
                <c:pt idx="2078">
                  <c:v>81.553484787904807</c:v>
                </c:pt>
                <c:pt idx="2079">
                  <c:v>81.568763755843293</c:v>
                </c:pt>
                <c:pt idx="2080">
                  <c:v>81.584029886832298</c:v>
                </c:pt>
                <c:pt idx="2081">
                  <c:v>81.599283192536191</c:v>
                </c:pt>
                <c:pt idx="2082">
                  <c:v>81.614523684607605</c:v>
                </c:pt>
                <c:pt idx="2083">
                  <c:v>81.629751374686805</c:v>
                </c:pt>
                <c:pt idx="2084">
                  <c:v>81.644966274402307</c:v>
                </c:pt>
                <c:pt idx="2085">
                  <c:v>81.660168395370505</c:v>
                </c:pt>
                <c:pt idx="2086">
                  <c:v>81.675357749195896</c:v>
                </c:pt>
                <c:pt idx="2087">
                  <c:v>81.6905343474711</c:v>
                </c:pt>
                <c:pt idx="2088">
                  <c:v>81.705698201776599</c:v>
                </c:pt>
                <c:pt idx="2089">
                  <c:v>81.720849323681207</c:v>
                </c:pt>
                <c:pt idx="2090">
                  <c:v>81.735987724741605</c:v>
                </c:pt>
                <c:pt idx="2091">
                  <c:v>81.751113416502704</c:v>
                </c:pt>
                <c:pt idx="2092">
                  <c:v>81.766226410497396</c:v>
                </c:pt>
                <c:pt idx="2093">
                  <c:v>81.781326718246802</c:v>
                </c:pt>
                <c:pt idx="2094">
                  <c:v>81.796414351260296</c:v>
                </c:pt>
                <c:pt idx="2095">
                  <c:v>81.811489321035097</c:v>
                </c:pt>
                <c:pt idx="2096">
                  <c:v>81.826551639056902</c:v>
                </c:pt>
                <c:pt idx="2097">
                  <c:v>81.841601316799398</c:v>
                </c:pt>
                <c:pt idx="2098">
                  <c:v>81.856638365724592</c:v>
                </c:pt>
                <c:pt idx="2099">
                  <c:v>81.871662797282596</c:v>
                </c:pt>
                <c:pt idx="2100">
                  <c:v>81.886674622911698</c:v>
                </c:pt>
                <c:pt idx="2101">
                  <c:v>81.901673854038606</c:v>
                </c:pt>
                <c:pt idx="2102">
                  <c:v>81.916660502078088</c:v>
                </c:pt>
                <c:pt idx="2103">
                  <c:v>81.931634578433403</c:v>
                </c:pt>
                <c:pt idx="2104">
                  <c:v>81.946596094495703</c:v>
                </c:pt>
                <c:pt idx="2105">
                  <c:v>81.961545061644898</c:v>
                </c:pt>
                <c:pt idx="2106">
                  <c:v>81.976481491248705</c:v>
                </c:pt>
                <c:pt idx="2107">
                  <c:v>81.991405394663602</c:v>
                </c:pt>
                <c:pt idx="2108">
                  <c:v>82.006316783234098</c:v>
                </c:pt>
                <c:pt idx="2109">
                  <c:v>82.02121566829311</c:v>
                </c:pt>
                <c:pt idx="2110">
                  <c:v>82.036102061162012</c:v>
                </c:pt>
                <c:pt idx="2111">
                  <c:v>82.0509759731504</c:v>
                </c:pt>
                <c:pt idx="2112">
                  <c:v>82.065837415556302</c:v>
                </c:pt>
                <c:pt idx="2113">
                  <c:v>82.080686399666092</c:v>
                </c:pt>
                <c:pt idx="2114">
                  <c:v>82.095522936754804</c:v>
                </c:pt>
                <c:pt idx="2115">
                  <c:v>82.110347038085393</c:v>
                </c:pt>
                <c:pt idx="2116">
                  <c:v>82.125158714909702</c:v>
                </c:pt>
                <c:pt idx="2117">
                  <c:v>82.139957978467905</c:v>
                </c:pt>
                <c:pt idx="2118">
                  <c:v>82.154744839988297</c:v>
                </c:pt>
                <c:pt idx="2119">
                  <c:v>82.169519310688187</c:v>
                </c:pt>
                <c:pt idx="2120">
                  <c:v>82.184281401772992</c:v>
                </c:pt>
                <c:pt idx="2121">
                  <c:v>82.1990311244368</c:v>
                </c:pt>
                <c:pt idx="2122">
                  <c:v>82.213768489861891</c:v>
                </c:pt>
                <c:pt idx="2123">
                  <c:v>82.228493509219604</c:v>
                </c:pt>
                <c:pt idx="2124">
                  <c:v>82.243206193669309</c:v>
                </c:pt>
                <c:pt idx="2125">
                  <c:v>82.25790655435911</c:v>
                </c:pt>
                <c:pt idx="2126">
                  <c:v>82.272594602425698</c:v>
                </c:pt>
                <c:pt idx="2127">
                  <c:v>82.287270348994497</c:v>
                </c:pt>
                <c:pt idx="2128">
                  <c:v>82.301933805179104</c:v>
                </c:pt>
                <c:pt idx="2129">
                  <c:v>82.316584982081991</c:v>
                </c:pt>
                <c:pt idx="2130">
                  <c:v>82.331223890794206</c:v>
                </c:pt>
                <c:pt idx="2131">
                  <c:v>82.345850542395411</c:v>
                </c:pt>
                <c:pt idx="2132">
                  <c:v>82.360464947953901</c:v>
                </c:pt>
                <c:pt idx="2133">
                  <c:v>82.375067118526601</c:v>
                </c:pt>
                <c:pt idx="2134">
                  <c:v>82.389657065159113</c:v>
                </c:pt>
                <c:pt idx="2135">
                  <c:v>82.40423479888571</c:v>
                </c:pt>
                <c:pt idx="2136">
                  <c:v>82.418800330729297</c:v>
                </c:pt>
                <c:pt idx="2137">
                  <c:v>82.43335367170161</c:v>
                </c:pt>
                <c:pt idx="2138">
                  <c:v>82.447894832802803</c:v>
                </c:pt>
                <c:pt idx="2139">
                  <c:v>82.462423825022199</c:v>
                </c:pt>
                <c:pt idx="2140">
                  <c:v>82.476940659337501</c:v>
                </c:pt>
                <c:pt idx="2141">
                  <c:v>82.491445346715295</c:v>
                </c:pt>
                <c:pt idx="2142">
                  <c:v>82.505937898111</c:v>
                </c:pt>
                <c:pt idx="2143">
                  <c:v>82.520418324468494</c:v>
                </c:pt>
                <c:pt idx="2144">
                  <c:v>82.534886636720898</c:v>
                </c:pt>
                <c:pt idx="2145">
                  <c:v>82.54934284578971</c:v>
                </c:pt>
                <c:pt idx="2146">
                  <c:v>82.563786962585596</c:v>
                </c:pt>
                <c:pt idx="2147">
                  <c:v>82.578218998007799</c:v>
                </c:pt>
                <c:pt idx="2148">
                  <c:v>82.592638962944491</c:v>
                </c:pt>
                <c:pt idx="2149">
                  <c:v>82.607046868272604</c:v>
                </c:pt>
                <c:pt idx="2150">
                  <c:v>82.621442724858198</c:v>
                </c:pt>
                <c:pt idx="2151">
                  <c:v>82.635826543555893</c:v>
                </c:pt>
                <c:pt idx="2152">
                  <c:v>82.650198335209296</c:v>
                </c:pt>
                <c:pt idx="2153">
                  <c:v>82.664558110650901</c:v>
                </c:pt>
                <c:pt idx="2154">
                  <c:v>82.678905880702303</c:v>
                </c:pt>
                <c:pt idx="2155">
                  <c:v>82.693241656173811</c:v>
                </c:pt>
                <c:pt idx="2156">
                  <c:v>82.707565447864695</c:v>
                </c:pt>
                <c:pt idx="2157">
                  <c:v>82.721877266563197</c:v>
                </c:pt>
                <c:pt idx="2158">
                  <c:v>82.736177123046502</c:v>
                </c:pt>
                <c:pt idx="2159">
                  <c:v>82.75046502808091</c:v>
                </c:pt>
                <c:pt idx="2160">
                  <c:v>82.764740992421508</c:v>
                </c:pt>
                <c:pt idx="2161">
                  <c:v>82.779005026812499</c:v>
                </c:pt>
                <c:pt idx="2162">
                  <c:v>82.793257141987013</c:v>
                </c:pt>
                <c:pt idx="2163">
                  <c:v>82.807497348667297</c:v>
                </c:pt>
                <c:pt idx="2164">
                  <c:v>82.821725657564599</c:v>
                </c:pt>
                <c:pt idx="2165">
                  <c:v>82.835942079379208</c:v>
                </c:pt>
                <c:pt idx="2166">
                  <c:v>82.850146624800502</c:v>
                </c:pt>
                <c:pt idx="2167">
                  <c:v>82.8643393045067</c:v>
                </c:pt>
                <c:pt idx="2168">
                  <c:v>82.878520129165608</c:v>
                </c:pt>
                <c:pt idx="2169">
                  <c:v>82.892689109433505</c:v>
                </c:pt>
                <c:pt idx="2170">
                  <c:v>82.906846255956395</c:v>
                </c:pt>
                <c:pt idx="2171">
                  <c:v>82.920991579368888</c:v>
                </c:pt>
                <c:pt idx="2172">
                  <c:v>82.935125090295102</c:v>
                </c:pt>
                <c:pt idx="2173">
                  <c:v>82.949246799348103</c:v>
                </c:pt>
                <c:pt idx="2174">
                  <c:v>82.963356717130097</c:v>
                </c:pt>
                <c:pt idx="2175">
                  <c:v>82.977454854232491</c:v>
                </c:pt>
                <c:pt idx="2176">
                  <c:v>82.991541221236091</c:v>
                </c:pt>
                <c:pt idx="2177">
                  <c:v>83.005615828710503</c:v>
                </c:pt>
                <c:pt idx="2178">
                  <c:v>83.019678687214807</c:v>
                </c:pt>
                <c:pt idx="2179">
                  <c:v>83.033729807297306</c:v>
                </c:pt>
                <c:pt idx="2180">
                  <c:v>83.047769199495505</c:v>
                </c:pt>
                <c:pt idx="2181">
                  <c:v>83.061796874335897</c:v>
                </c:pt>
                <c:pt idx="2182">
                  <c:v>83.075812842334599</c:v>
                </c:pt>
                <c:pt idx="2183">
                  <c:v>83.089817113996901</c:v>
                </c:pt>
                <c:pt idx="2184">
                  <c:v>83.103809699817205</c:v>
                </c:pt>
                <c:pt idx="2185">
                  <c:v>83.1177906102793</c:v>
                </c:pt>
                <c:pt idx="2186">
                  <c:v>83.131759855856302</c:v>
                </c:pt>
                <c:pt idx="2187">
                  <c:v>83.145717447010796</c:v>
                </c:pt>
                <c:pt idx="2188">
                  <c:v>83.159663394194297</c:v>
                </c:pt>
                <c:pt idx="2189">
                  <c:v>83.173597707848003</c:v>
                </c:pt>
                <c:pt idx="2190">
                  <c:v>83.187520398402299</c:v>
                </c:pt>
                <c:pt idx="2191">
                  <c:v>83.201431476277108</c:v>
                </c:pt>
                <c:pt idx="2192">
                  <c:v>83.215330951881398</c:v>
                </c:pt>
                <c:pt idx="2193">
                  <c:v>83.229218835613906</c:v>
                </c:pt>
                <c:pt idx="2194">
                  <c:v>83.243095137862497</c:v>
                </c:pt>
                <c:pt idx="2195">
                  <c:v>83.256959869004604</c:v>
                </c:pt>
                <c:pt idx="2196">
                  <c:v>83.270813039407003</c:v>
                </c:pt>
                <c:pt idx="2197">
                  <c:v>83.284654659425797</c:v>
                </c:pt>
                <c:pt idx="2198">
                  <c:v>83.298484739406888</c:v>
                </c:pt>
                <c:pt idx="2199">
                  <c:v>83.312303289685204</c:v>
                </c:pt>
                <c:pt idx="2200">
                  <c:v>83.3261103205854</c:v>
                </c:pt>
                <c:pt idx="2201">
                  <c:v>83.339905842421601</c:v>
                </c:pt>
                <c:pt idx="2202">
                  <c:v>83.353689865497401</c:v>
                </c:pt>
                <c:pt idx="2203">
                  <c:v>83.367462400105794</c:v>
                </c:pt>
                <c:pt idx="2204">
                  <c:v>83.381223456529398</c:v>
                </c:pt>
                <c:pt idx="2205">
                  <c:v>83.394973045040501</c:v>
                </c:pt>
                <c:pt idx="2206">
                  <c:v>83.408711175900493</c:v>
                </c:pt>
                <c:pt idx="2207">
                  <c:v>83.422437859360798</c:v>
                </c:pt>
                <c:pt idx="2208">
                  <c:v>83.4361531056621</c:v>
                </c:pt>
                <c:pt idx="2209">
                  <c:v>83.449856925034908</c:v>
                </c:pt>
                <c:pt idx="2210">
                  <c:v>83.4635493276989</c:v>
                </c:pt>
                <c:pt idx="2211">
                  <c:v>83.477230323863893</c:v>
                </c:pt>
                <c:pt idx="2212">
                  <c:v>83.490899923728904</c:v>
                </c:pt>
                <c:pt idx="2213">
                  <c:v>83.504558137482789</c:v>
                </c:pt>
                <c:pt idx="2214">
                  <c:v>83.518204975303902</c:v>
                </c:pt>
                <c:pt idx="2215">
                  <c:v>83.53184044736031</c:v>
                </c:pt>
                <c:pt idx="2216">
                  <c:v>83.545464563809801</c:v>
                </c:pt>
                <c:pt idx="2217">
                  <c:v>83.559077334799696</c:v>
                </c:pt>
                <c:pt idx="2218">
                  <c:v>83.572678770467007</c:v>
                </c:pt>
                <c:pt idx="2219">
                  <c:v>83.586268880938604</c:v>
                </c:pt>
                <c:pt idx="2220">
                  <c:v>83.599847676330995</c:v>
                </c:pt>
                <c:pt idx="2221">
                  <c:v>83.613415166750301</c:v>
                </c:pt>
                <c:pt idx="2222">
                  <c:v>83.626971362292409</c:v>
                </c:pt>
                <c:pt idx="2223">
                  <c:v>83.640516273042905</c:v>
                </c:pt>
                <c:pt idx="2224">
                  <c:v>83.654049909077301</c:v>
                </c:pt>
                <c:pt idx="2225">
                  <c:v>83.667572280460803</c:v>
                </c:pt>
                <c:pt idx="2226">
                  <c:v>83.681083397248202</c:v>
                </c:pt>
                <c:pt idx="2227">
                  <c:v>83.694583269484312</c:v>
                </c:pt>
                <c:pt idx="2228">
                  <c:v>83.708071907203603</c:v>
                </c:pt>
                <c:pt idx="2229">
                  <c:v>83.721549320430398</c:v>
                </c:pt>
                <c:pt idx="2230">
                  <c:v>83.735015519179001</c:v>
                </c:pt>
                <c:pt idx="2231">
                  <c:v>83.7484705134531</c:v>
                </c:pt>
                <c:pt idx="2232">
                  <c:v>83.761914313246706</c:v>
                </c:pt>
                <c:pt idx="2233">
                  <c:v>83.775346928543499</c:v>
                </c:pt>
                <c:pt idx="2234">
                  <c:v>83.788768369316998</c:v>
                </c:pt>
                <c:pt idx="2235">
                  <c:v>83.802178645530503</c:v>
                </c:pt>
                <c:pt idx="2236">
                  <c:v>83.815577767137512</c:v>
                </c:pt>
                <c:pt idx="2237">
                  <c:v>83.828965744081003</c:v>
                </c:pt>
                <c:pt idx="2238">
                  <c:v>83.842342586294194</c:v>
                </c:pt>
                <c:pt idx="2239">
                  <c:v>83.855708303700197</c:v>
                </c:pt>
                <c:pt idx="2240">
                  <c:v>83.869062906211909</c:v>
                </c:pt>
                <c:pt idx="2241">
                  <c:v>83.882406403732205</c:v>
                </c:pt>
                <c:pt idx="2242">
                  <c:v>83.895738806154</c:v>
                </c:pt>
                <c:pt idx="2243">
                  <c:v>83.909060123360092</c:v>
                </c:pt>
                <c:pt idx="2244">
                  <c:v>83.922370365223401</c:v>
                </c:pt>
                <c:pt idx="2245">
                  <c:v>83.9356695416066</c:v>
                </c:pt>
                <c:pt idx="2246">
                  <c:v>83.948957662362588</c:v>
                </c:pt>
                <c:pt idx="2247">
                  <c:v>83.9622347373341</c:v>
                </c:pt>
                <c:pt idx="2248">
                  <c:v>83.97550077635411</c:v>
                </c:pt>
                <c:pt idx="2249">
                  <c:v>83.988755789245303</c:v>
                </c:pt>
                <c:pt idx="2250">
                  <c:v>84.0019997858208</c:v>
                </c:pt>
                <c:pt idx="2251">
                  <c:v>84.015232775883391</c:v>
                </c:pt>
                <c:pt idx="2252">
                  <c:v>84.0284547692263</c:v>
                </c:pt>
                <c:pt idx="2253">
                  <c:v>84.041665775632609</c:v>
                </c:pt>
                <c:pt idx="2254">
                  <c:v>84.054865804875504</c:v>
                </c:pt>
                <c:pt idx="2255">
                  <c:v>84.068054866718299</c:v>
                </c:pt>
                <c:pt idx="2256">
                  <c:v>84.0812329709144</c:v>
                </c:pt>
                <c:pt idx="2257">
                  <c:v>84.094400127207493</c:v>
                </c:pt>
                <c:pt idx="2258">
                  <c:v>84.10755634533119</c:v>
                </c:pt>
                <c:pt idx="2259">
                  <c:v>84.120701635009297</c:v>
                </c:pt>
                <c:pt idx="2260">
                  <c:v>84.133836005955899</c:v>
                </c:pt>
                <c:pt idx="2261">
                  <c:v>84.146959467875192</c:v>
                </c:pt>
                <c:pt idx="2262">
                  <c:v>84.160072030461393</c:v>
                </c:pt>
                <c:pt idx="2263">
                  <c:v>84.173173703399101</c:v>
                </c:pt>
                <c:pt idx="2264">
                  <c:v>84.186264496363094</c:v>
                </c:pt>
                <c:pt idx="2265">
                  <c:v>84.199344419018288</c:v>
                </c:pt>
                <c:pt idx="2266">
                  <c:v>84.212413481019908</c:v>
                </c:pt>
                <c:pt idx="2267">
                  <c:v>84.225471692013301</c:v>
                </c:pt>
                <c:pt idx="2268">
                  <c:v>84.238519061634193</c:v>
                </c:pt>
                <c:pt idx="2269">
                  <c:v>84.251555599508492</c:v>
                </c:pt>
                <c:pt idx="2270">
                  <c:v>84.2645813152524</c:v>
                </c:pt>
                <c:pt idx="2271">
                  <c:v>84.277596218472297</c:v>
                </c:pt>
                <c:pt idx="2272">
                  <c:v>84.290600318765001</c:v>
                </c:pt>
                <c:pt idx="2273">
                  <c:v>84.303593625717596</c:v>
                </c:pt>
                <c:pt idx="2274">
                  <c:v>84.316576148907401</c:v>
                </c:pt>
                <c:pt idx="2275">
                  <c:v>84.329547897902103</c:v>
                </c:pt>
                <c:pt idx="2276">
                  <c:v>84.342508882259708</c:v>
                </c:pt>
                <c:pt idx="2277">
                  <c:v>84.355459111528702</c:v>
                </c:pt>
                <c:pt idx="2278">
                  <c:v>84.368398595247697</c:v>
                </c:pt>
                <c:pt idx="2279">
                  <c:v>84.381327342945795</c:v>
                </c:pt>
                <c:pt idx="2280">
                  <c:v>84.394245364142506</c:v>
                </c:pt>
                <c:pt idx="2281">
                  <c:v>84.407152668347706</c:v>
                </c:pt>
                <c:pt idx="2282">
                  <c:v>84.420049265061607</c:v>
                </c:pt>
                <c:pt idx="2283">
                  <c:v>84.4329351637749</c:v>
                </c:pt>
                <c:pt idx="2284">
                  <c:v>84.445810373968612</c:v>
                </c:pt>
                <c:pt idx="2285">
                  <c:v>84.458674905114293</c:v>
                </c:pt>
                <c:pt idx="2286">
                  <c:v>84.471528766673998</c:v>
                </c:pt>
                <c:pt idx="2287">
                  <c:v>84.484371968099893</c:v>
                </c:pt>
                <c:pt idx="2288">
                  <c:v>84.497204518835204</c:v>
                </c:pt>
                <c:pt idx="2289">
                  <c:v>84.510026428312898</c:v>
                </c:pt>
                <c:pt idx="2290">
                  <c:v>84.522837705957102</c:v>
                </c:pt>
                <c:pt idx="2291">
                  <c:v>84.535638361182095</c:v>
                </c:pt>
                <c:pt idx="2292">
                  <c:v>84.548428403392606</c:v>
                </c:pt>
                <c:pt idx="2293">
                  <c:v>84.561207841984</c:v>
                </c:pt>
                <c:pt idx="2294">
                  <c:v>84.573976686342306</c:v>
                </c:pt>
                <c:pt idx="2295">
                  <c:v>84.586734945843801</c:v>
                </c:pt>
                <c:pt idx="2296">
                  <c:v>84.599482629855501</c:v>
                </c:pt>
                <c:pt idx="2297">
                  <c:v>84.612219747734997</c:v>
                </c:pt>
                <c:pt idx="2298">
                  <c:v>84.624946308830303</c:v>
                </c:pt>
                <c:pt idx="2299">
                  <c:v>84.637662322480111</c:v>
                </c:pt>
                <c:pt idx="2300">
                  <c:v>84.65036779801369</c:v>
                </c:pt>
                <c:pt idx="2301">
                  <c:v>84.663062744751002</c:v>
                </c:pt>
                <c:pt idx="2302">
                  <c:v>84.675747172002502</c:v>
                </c:pt>
                <c:pt idx="2303">
                  <c:v>84.688421089069195</c:v>
                </c:pt>
                <c:pt idx="2304">
                  <c:v>84.701084505243003</c:v>
                </c:pt>
                <c:pt idx="2305">
                  <c:v>84.713737429806201</c:v>
                </c:pt>
                <c:pt idx="2306">
                  <c:v>84.726379872031913</c:v>
                </c:pt>
                <c:pt idx="2307">
                  <c:v>84.739011841183697</c:v>
                </c:pt>
                <c:pt idx="2308">
                  <c:v>84.751633346516101</c:v>
                </c:pt>
                <c:pt idx="2309">
                  <c:v>84.764244397274098</c:v>
                </c:pt>
                <c:pt idx="2310">
                  <c:v>84.776845002693605</c:v>
                </c:pt>
                <c:pt idx="2311">
                  <c:v>84.789435172000992</c:v>
                </c:pt>
                <c:pt idx="2312">
                  <c:v>84.80201491441349</c:v>
                </c:pt>
                <c:pt idx="2313">
                  <c:v>84.814584239138995</c:v>
                </c:pt>
                <c:pt idx="2314">
                  <c:v>84.827143155376206</c:v>
                </c:pt>
                <c:pt idx="2315">
                  <c:v>84.839691672314601</c:v>
                </c:pt>
                <c:pt idx="2316">
                  <c:v>84.852229799134193</c:v>
                </c:pt>
                <c:pt idx="2317">
                  <c:v>84.8647575450061</c:v>
                </c:pt>
                <c:pt idx="2318">
                  <c:v>84.877274919091889</c:v>
                </c:pt>
                <c:pt idx="2319">
                  <c:v>84.889781930544302</c:v>
                </c:pt>
                <c:pt idx="2320">
                  <c:v>84.902278588506505</c:v>
                </c:pt>
                <c:pt idx="2321">
                  <c:v>84.914764902112594</c:v>
                </c:pt>
                <c:pt idx="2322">
                  <c:v>84.927240880487702</c:v>
                </c:pt>
                <c:pt idx="2323">
                  <c:v>84.939706532747408</c:v>
                </c:pt>
                <c:pt idx="2324">
                  <c:v>84.952161867998498</c:v>
                </c:pt>
                <c:pt idx="2325">
                  <c:v>84.964606895338505</c:v>
                </c:pt>
                <c:pt idx="2326">
                  <c:v>84.977041623855598</c:v>
                </c:pt>
                <c:pt idx="2327">
                  <c:v>84.989466062629106</c:v>
                </c:pt>
                <c:pt idx="2328">
                  <c:v>85.001880220729092</c:v>
                </c:pt>
                <c:pt idx="2329">
                  <c:v>85.014284107216611</c:v>
                </c:pt>
                <c:pt idx="2330">
                  <c:v>85.026677731143593</c:v>
                </c:pt>
                <c:pt idx="2331">
                  <c:v>85.039061101552804</c:v>
                </c:pt>
                <c:pt idx="2332">
                  <c:v>85.051434227477998</c:v>
                </c:pt>
                <c:pt idx="2333">
                  <c:v>85.063797117943906</c:v>
                </c:pt>
                <c:pt idx="2334">
                  <c:v>85.076149781966095</c:v>
                </c:pt>
                <c:pt idx="2335">
                  <c:v>85.088492228551303</c:v>
                </c:pt>
                <c:pt idx="2336">
                  <c:v>85.100824466696793</c:v>
                </c:pt>
                <c:pt idx="2337">
                  <c:v>85.113146505391398</c:v>
                </c:pt>
                <c:pt idx="2338">
                  <c:v>85.125458353614491</c:v>
                </c:pt>
                <c:pt idx="2339">
                  <c:v>85.1377600203366</c:v>
                </c:pt>
                <c:pt idx="2340">
                  <c:v>85.150051514519191</c:v>
                </c:pt>
                <c:pt idx="2341">
                  <c:v>85.162332845114904</c:v>
                </c:pt>
                <c:pt idx="2342">
                  <c:v>85.174604021067296</c:v>
                </c:pt>
                <c:pt idx="2343">
                  <c:v>85.186865051310889</c:v>
                </c:pt>
                <c:pt idx="2344">
                  <c:v>85.199115944771492</c:v>
                </c:pt>
                <c:pt idx="2345">
                  <c:v>85.211356710365592</c:v>
                </c:pt>
                <c:pt idx="2346">
                  <c:v>85.223587357001094</c:v>
                </c:pt>
                <c:pt idx="2347">
                  <c:v>85.235807893576904</c:v>
                </c:pt>
                <c:pt idx="2348">
                  <c:v>85.248018328982795</c:v>
                </c:pt>
                <c:pt idx="2349">
                  <c:v>85.260218672100009</c:v>
                </c:pt>
                <c:pt idx="2350">
                  <c:v>85.272408931800513</c:v>
                </c:pt>
                <c:pt idx="2351">
                  <c:v>85.2845891169477</c:v>
                </c:pt>
                <c:pt idx="2352">
                  <c:v>85.2967592363959</c:v>
                </c:pt>
                <c:pt idx="2353">
                  <c:v>85.308919298990602</c:v>
                </c:pt>
                <c:pt idx="2354">
                  <c:v>85.3210693135686</c:v>
                </c:pt>
                <c:pt idx="2355">
                  <c:v>85.333209288957704</c:v>
                </c:pt>
                <c:pt idx="2356">
                  <c:v>85.345339233976802</c:v>
                </c:pt>
                <c:pt idx="2357">
                  <c:v>85.35745915743631</c:v>
                </c:pt>
                <c:pt idx="2358">
                  <c:v>85.369569068137309</c:v>
                </c:pt>
                <c:pt idx="2359">
                  <c:v>85.381668974872596</c:v>
                </c:pt>
                <c:pt idx="2360">
                  <c:v>85.3937588864259</c:v>
                </c:pt>
                <c:pt idx="2361">
                  <c:v>85.405838811572096</c:v>
                </c:pt>
                <c:pt idx="2362">
                  <c:v>85.417908759077605</c:v>
                </c:pt>
                <c:pt idx="2363">
                  <c:v>85.429968737699696</c:v>
                </c:pt>
                <c:pt idx="2364">
                  <c:v>85.44201875618711</c:v>
                </c:pt>
                <c:pt idx="2365">
                  <c:v>85.454058823279894</c:v>
                </c:pt>
                <c:pt idx="2366">
                  <c:v>85.466088947709309</c:v>
                </c:pt>
                <c:pt idx="2367">
                  <c:v>85.478109138197794</c:v>
                </c:pt>
                <c:pt idx="2368">
                  <c:v>85.490119403459104</c:v>
                </c:pt>
                <c:pt idx="2369">
                  <c:v>85.502119752198396</c:v>
                </c:pt>
                <c:pt idx="2370">
                  <c:v>85.514110193112103</c:v>
                </c:pt>
                <c:pt idx="2371">
                  <c:v>85.526090734887802</c:v>
                </c:pt>
                <c:pt idx="2372">
                  <c:v>85.538061386204703</c:v>
                </c:pt>
                <c:pt idx="2373">
                  <c:v>85.550022155733004</c:v>
                </c:pt>
                <c:pt idx="2374">
                  <c:v>85.561973052134604</c:v>
                </c:pt>
                <c:pt idx="2375">
                  <c:v>85.573914084062508</c:v>
                </c:pt>
                <c:pt idx="2376">
                  <c:v>85.585845260161108</c:v>
                </c:pt>
                <c:pt idx="2377">
                  <c:v>85.597766589066197</c:v>
                </c:pt>
                <c:pt idx="2378">
                  <c:v>85.6096780794051</c:v>
                </c:pt>
                <c:pt idx="2379">
                  <c:v>85.621579739796402</c:v>
                </c:pt>
                <c:pt idx="2380">
                  <c:v>85.633471578850092</c:v>
                </c:pt>
                <c:pt idx="2381">
                  <c:v>85.6453536051675</c:v>
                </c:pt>
                <c:pt idx="2382">
                  <c:v>85.657225827341506</c:v>
                </c:pt>
                <c:pt idx="2383">
                  <c:v>85.669088253956403</c:v>
                </c:pt>
                <c:pt idx="2384">
                  <c:v>85.680940893587902</c:v>
                </c:pt>
                <c:pt idx="2385">
                  <c:v>85.692783754803202</c:v>
                </c:pt>
                <c:pt idx="2386">
                  <c:v>85.704616846160803</c:v>
                </c:pt>
                <c:pt idx="2387">
                  <c:v>85.716440176210995</c:v>
                </c:pt>
                <c:pt idx="2388">
                  <c:v>85.728253753495196</c:v>
                </c:pt>
                <c:pt idx="2389">
                  <c:v>85.740057586546612</c:v>
                </c:pt>
                <c:pt idx="2390">
                  <c:v>85.751851683889711</c:v>
                </c:pt>
                <c:pt idx="2391">
                  <c:v>85.763636054040603</c:v>
                </c:pt>
                <c:pt idx="2392">
                  <c:v>85.7754107055069</c:v>
                </c:pt>
                <c:pt idx="2393">
                  <c:v>85.787175646787702</c:v>
                </c:pt>
                <c:pt idx="2394">
                  <c:v>85.798930886373697</c:v>
                </c:pt>
                <c:pt idx="2395">
                  <c:v>85.810676432747201</c:v>
                </c:pt>
                <c:pt idx="2396">
                  <c:v>85.822412294381806</c:v>
                </c:pt>
                <c:pt idx="2397">
                  <c:v>85.834138479743103</c:v>
                </c:pt>
                <c:pt idx="2398">
                  <c:v>85.845854997287702</c:v>
                </c:pt>
                <c:pt idx="2399">
                  <c:v>85.857561855464397</c:v>
                </c:pt>
                <c:pt idx="2400">
                  <c:v>85.869259062713098</c:v>
                </c:pt>
                <c:pt idx="2401">
                  <c:v>85.880946627465704</c:v>
                </c:pt>
                <c:pt idx="2402">
                  <c:v>85.8926245581453</c:v>
                </c:pt>
                <c:pt idx="2403">
                  <c:v>85.904292863167001</c:v>
                </c:pt>
                <c:pt idx="2404">
                  <c:v>85.915951550937308</c:v>
                </c:pt>
                <c:pt idx="2405">
                  <c:v>85.927600629854609</c:v>
                </c:pt>
                <c:pt idx="2406">
                  <c:v>85.939240108308496</c:v>
                </c:pt>
                <c:pt idx="2407">
                  <c:v>85.950869994680801</c:v>
                </c:pt>
                <c:pt idx="2408">
                  <c:v>85.962490297344601</c:v>
                </c:pt>
                <c:pt idx="2409">
                  <c:v>85.974101024664691</c:v>
                </c:pt>
                <c:pt idx="2410">
                  <c:v>85.985702184997791</c:v>
                </c:pt>
                <c:pt idx="2411">
                  <c:v>85.997293786692197</c:v>
                </c:pt>
                <c:pt idx="2412">
                  <c:v>86.008875838087803</c:v>
                </c:pt>
                <c:pt idx="2413">
                  <c:v>86.020448347516393</c:v>
                </c:pt>
                <c:pt idx="2414">
                  <c:v>86.032011323301404</c:v>
                </c:pt>
                <c:pt idx="2415">
                  <c:v>86.043564773757993</c:v>
                </c:pt>
                <c:pt idx="2416">
                  <c:v>86.055108707193</c:v>
                </c:pt>
                <c:pt idx="2417">
                  <c:v>86.066643131905195</c:v>
                </c:pt>
                <c:pt idx="2418">
                  <c:v>86.078168056185007</c:v>
                </c:pt>
                <c:pt idx="2419">
                  <c:v>86.089683488314705</c:v>
                </c:pt>
                <c:pt idx="2420">
                  <c:v>86.101189436568092</c:v>
                </c:pt>
                <c:pt idx="2421">
                  <c:v>86.112685909211194</c:v>
                </c:pt>
                <c:pt idx="2422">
                  <c:v>86.1241729145015</c:v>
                </c:pt>
                <c:pt idx="2423">
                  <c:v>86.135650460688296</c:v>
                </c:pt>
                <c:pt idx="2424">
                  <c:v>86.147118556013098</c:v>
                </c:pt>
                <c:pt idx="2425">
                  <c:v>86.158577208708707</c:v>
                </c:pt>
                <c:pt idx="2426">
                  <c:v>86.170026427000096</c:v>
                </c:pt>
                <c:pt idx="2427">
                  <c:v>86.18146621910401</c:v>
                </c:pt>
                <c:pt idx="2428">
                  <c:v>86.192896593229094</c:v>
                </c:pt>
                <c:pt idx="2429">
                  <c:v>86.204317557575692</c:v>
                </c:pt>
                <c:pt idx="2430">
                  <c:v>86.215729120336292</c:v>
                </c:pt>
                <c:pt idx="2431">
                  <c:v>86.227131289695009</c:v>
                </c:pt>
                <c:pt idx="2432">
                  <c:v>86.238524073828103</c:v>
                </c:pt>
                <c:pt idx="2433">
                  <c:v>86.249907480903389</c:v>
                </c:pt>
                <c:pt idx="2434">
                  <c:v>86.261281519080995</c:v>
                </c:pt>
                <c:pt idx="2435">
                  <c:v>86.272646196512611</c:v>
                </c:pt>
                <c:pt idx="2436">
                  <c:v>86.284001521342205</c:v>
                </c:pt>
                <c:pt idx="2437">
                  <c:v>86.295347501705407</c:v>
                </c:pt>
                <c:pt idx="2438">
                  <c:v>86.30668414572979</c:v>
                </c:pt>
                <c:pt idx="2439">
                  <c:v>86.318011461535193</c:v>
                </c:pt>
                <c:pt idx="2440">
                  <c:v>86.329329457233101</c:v>
                </c:pt>
                <c:pt idx="2441">
                  <c:v>86.340638140927098</c:v>
                </c:pt>
                <c:pt idx="2442">
                  <c:v>86.351937520712809</c:v>
                </c:pt>
                <c:pt idx="2443">
                  <c:v>86.363227604677704</c:v>
                </c:pt>
                <c:pt idx="2444">
                  <c:v>86.374508400901405</c:v>
                </c:pt>
                <c:pt idx="2445">
                  <c:v>86.385779917455395</c:v>
                </c:pt>
                <c:pt idx="2446">
                  <c:v>86.397042162403309</c:v>
                </c:pt>
                <c:pt idx="2447">
                  <c:v>86.4082951438008</c:v>
                </c:pt>
                <c:pt idx="2448">
                  <c:v>86.4195388696956</c:v>
                </c:pt>
                <c:pt idx="2449">
                  <c:v>86.430773348127204</c:v>
                </c:pt>
                <c:pt idx="2450">
                  <c:v>86.4419985871276</c:v>
                </c:pt>
                <c:pt idx="2451">
                  <c:v>86.453214594720507</c:v>
                </c:pt>
                <c:pt idx="2452">
                  <c:v>86.464421378921799</c:v>
                </c:pt>
                <c:pt idx="2453">
                  <c:v>86.475618947739591</c:v>
                </c:pt>
                <c:pt idx="2454">
                  <c:v>86.486807309173798</c:v>
                </c:pt>
                <c:pt idx="2455">
                  <c:v>86.497986471216805</c:v>
                </c:pt>
                <c:pt idx="2456">
                  <c:v>86.50915644185271</c:v>
                </c:pt>
                <c:pt idx="2457">
                  <c:v>86.520317229058008</c:v>
                </c:pt>
                <c:pt idx="2458">
                  <c:v>86.531468840801296</c:v>
                </c:pt>
                <c:pt idx="2459">
                  <c:v>86.542611285043193</c:v>
                </c:pt>
                <c:pt idx="2460">
                  <c:v>86.553744569736608</c:v>
                </c:pt>
                <c:pt idx="2461">
                  <c:v>86.564868702826288</c:v>
                </c:pt>
                <c:pt idx="2462">
                  <c:v>86.575983692249707</c:v>
                </c:pt>
                <c:pt idx="2463">
                  <c:v>86.587089545935896</c:v>
                </c:pt>
                <c:pt idx="2464">
                  <c:v>86.598186271806497</c:v>
                </c:pt>
                <c:pt idx="2465">
                  <c:v>86.609273877775209</c:v>
                </c:pt>
                <c:pt idx="2466">
                  <c:v>86.620352371747899</c:v>
                </c:pt>
                <c:pt idx="2467">
                  <c:v>86.631421761622605</c:v>
                </c:pt>
                <c:pt idx="2468">
                  <c:v>86.64248205528969</c:v>
                </c:pt>
                <c:pt idx="2469">
                  <c:v>86.65353326063169</c:v>
                </c:pt>
                <c:pt idx="2470">
                  <c:v>86.664575385523406</c:v>
                </c:pt>
                <c:pt idx="2471">
                  <c:v>86.675608437831798</c:v>
                </c:pt>
                <c:pt idx="2472">
                  <c:v>86.686632425416107</c:v>
                </c:pt>
                <c:pt idx="2473">
                  <c:v>86.697647356127902</c:v>
                </c:pt>
                <c:pt idx="2474">
                  <c:v>86.708653237810992</c:v>
                </c:pt>
                <c:pt idx="2475">
                  <c:v>86.719650078301399</c:v>
                </c:pt>
                <c:pt idx="2476">
                  <c:v>86.730637885427612</c:v>
                </c:pt>
                <c:pt idx="2477">
                  <c:v>86.741616667010106</c:v>
                </c:pt>
                <c:pt idx="2478">
                  <c:v>86.752586430861996</c:v>
                </c:pt>
                <c:pt idx="2479">
                  <c:v>86.763547184788507</c:v>
                </c:pt>
                <c:pt idx="2480">
                  <c:v>86.774498936587094</c:v>
                </c:pt>
                <c:pt idx="2481">
                  <c:v>86.785441694047805</c:v>
                </c:pt>
                <c:pt idx="2482">
                  <c:v>86.796375464953002</c:v>
                </c:pt>
                <c:pt idx="2483">
                  <c:v>86.807300257077102</c:v>
                </c:pt>
                <c:pt idx="2484">
                  <c:v>86.818216078187106</c:v>
                </c:pt>
                <c:pt idx="2485">
                  <c:v>86.829122936042396</c:v>
                </c:pt>
                <c:pt idx="2486">
                  <c:v>86.840020838394594</c:v>
                </c:pt>
                <c:pt idx="2487">
                  <c:v>86.850909792987906</c:v>
                </c:pt>
                <c:pt idx="2488">
                  <c:v>86.861789807558807</c:v>
                </c:pt>
                <c:pt idx="2489">
                  <c:v>86.872660889835998</c:v>
                </c:pt>
                <c:pt idx="2490">
                  <c:v>86.883523047540905</c:v>
                </c:pt>
                <c:pt idx="2491">
                  <c:v>86.894376288387093</c:v>
                </c:pt>
                <c:pt idx="2492">
                  <c:v>86.905220620080811</c:v>
                </c:pt>
                <c:pt idx="2493">
                  <c:v>86.916056050320606</c:v>
                </c:pt>
                <c:pt idx="2494">
                  <c:v>86.926882586797404</c:v>
                </c:pt>
                <c:pt idx="2495">
                  <c:v>86.937700237194605</c:v>
                </c:pt>
                <c:pt idx="2496">
                  <c:v>86.9485090091882</c:v>
                </c:pt>
                <c:pt idx="2497">
                  <c:v>86.959308910446509</c:v>
                </c:pt>
                <c:pt idx="2498">
                  <c:v>86.970099948630406</c:v>
                </c:pt>
                <c:pt idx="2499">
                  <c:v>86.980882131393102</c:v>
                </c:pt>
                <c:pt idx="2500">
                  <c:v>86.991655466380593</c:v>
                </c:pt>
                <c:pt idx="2501">
                  <c:v>87.002419961231197</c:v>
                </c:pt>
                <c:pt idx="2502">
                  <c:v>87.013175623575506</c:v>
                </c:pt>
                <c:pt idx="2503">
                  <c:v>87.023922461037102</c:v>
                </c:pt>
                <c:pt idx="2504">
                  <c:v>87.034660481231796</c:v>
                </c:pt>
                <c:pt idx="2505">
                  <c:v>87.045389691767895</c:v>
                </c:pt>
                <c:pt idx="2506">
                  <c:v>87.056110100246499</c:v>
                </c:pt>
                <c:pt idx="2507">
                  <c:v>87.066821714260996</c:v>
                </c:pt>
                <c:pt idx="2508">
                  <c:v>87.077524541397494</c:v>
                </c:pt>
                <c:pt idx="2509">
                  <c:v>87.0882185892347</c:v>
                </c:pt>
                <c:pt idx="2510">
                  <c:v>87.098903865343601</c:v>
                </c:pt>
                <c:pt idx="2511">
                  <c:v>87.109580377288196</c:v>
                </c:pt>
                <c:pt idx="2512">
                  <c:v>87.120248132624695</c:v>
                </c:pt>
                <c:pt idx="2513">
                  <c:v>87.130907138902202</c:v>
                </c:pt>
                <c:pt idx="2514">
                  <c:v>87.14155740366229</c:v>
                </c:pt>
                <c:pt idx="2515">
                  <c:v>87.152198934439213</c:v>
                </c:pt>
                <c:pt idx="2516">
                  <c:v>87.162831738759692</c:v>
                </c:pt>
                <c:pt idx="2517">
                  <c:v>87.173455824143304</c:v>
                </c:pt>
                <c:pt idx="2518">
                  <c:v>87.184071198102089</c:v>
                </c:pt>
                <c:pt idx="2519">
                  <c:v>87.1946778681409</c:v>
                </c:pt>
                <c:pt idx="2520">
                  <c:v>87.205275841757</c:v>
                </c:pt>
                <c:pt idx="2521">
                  <c:v>87.215865126440704</c:v>
                </c:pt>
                <c:pt idx="2522">
                  <c:v>87.226445729674609</c:v>
                </c:pt>
                <c:pt idx="2523">
                  <c:v>87.237017658934207</c:v>
                </c:pt>
                <c:pt idx="2524">
                  <c:v>87.2475809216877</c:v>
                </c:pt>
                <c:pt idx="2525">
                  <c:v>87.2581355253959</c:v>
                </c:pt>
                <c:pt idx="2526">
                  <c:v>87.268681477512402</c:v>
                </c:pt>
                <c:pt idx="2527">
                  <c:v>87.279218785483309</c:v>
                </c:pt>
                <c:pt idx="2528">
                  <c:v>87.289747456747904</c:v>
                </c:pt>
                <c:pt idx="2529">
                  <c:v>87.300267498737696</c:v>
                </c:pt>
                <c:pt idx="2530">
                  <c:v>87.310778918877205</c:v>
                </c:pt>
                <c:pt idx="2531">
                  <c:v>87.321281724583699</c:v>
                </c:pt>
                <c:pt idx="2532">
                  <c:v>87.331775923267102</c:v>
                </c:pt>
                <c:pt idx="2533">
                  <c:v>87.34226152233019</c:v>
                </c:pt>
                <c:pt idx="2534">
                  <c:v>87.352738529168505</c:v>
                </c:pt>
                <c:pt idx="2535">
                  <c:v>87.363206951170298</c:v>
                </c:pt>
                <c:pt idx="2536">
                  <c:v>87.373666795716801</c:v>
                </c:pt>
                <c:pt idx="2537">
                  <c:v>87.3841180701817</c:v>
                </c:pt>
                <c:pt idx="2538">
                  <c:v>87.394560781931901</c:v>
                </c:pt>
                <c:pt idx="2539">
                  <c:v>87.404994938326695</c:v>
                </c:pt>
                <c:pt idx="2540">
                  <c:v>87.415420546718607</c:v>
                </c:pt>
                <c:pt idx="2541">
                  <c:v>87.425837614452703</c:v>
                </c:pt>
                <c:pt idx="2542">
                  <c:v>87.436246148867099</c:v>
                </c:pt>
                <c:pt idx="2543">
                  <c:v>87.446646157292491</c:v>
                </c:pt>
                <c:pt idx="2544">
                  <c:v>87.457037647052701</c:v>
                </c:pt>
                <c:pt idx="2545">
                  <c:v>87.4674206254642</c:v>
                </c:pt>
                <c:pt idx="2546">
                  <c:v>87.477795099836612</c:v>
                </c:pt>
                <c:pt idx="2547">
                  <c:v>87.4881610774721</c:v>
                </c:pt>
                <c:pt idx="2548">
                  <c:v>87.49851856566589</c:v>
                </c:pt>
                <c:pt idx="2549">
                  <c:v>87.508867571706105</c:v>
                </c:pt>
                <c:pt idx="2550">
                  <c:v>87.51920810287379</c:v>
                </c:pt>
                <c:pt idx="2551">
                  <c:v>87.5295401664428</c:v>
                </c:pt>
                <c:pt idx="2552">
                  <c:v>87.53986376968011</c:v>
                </c:pt>
                <c:pt idx="2553">
                  <c:v>87.550178919845294</c:v>
                </c:pt>
                <c:pt idx="2554">
                  <c:v>87.560485624191202</c:v>
                </c:pt>
                <c:pt idx="2555">
                  <c:v>87.570783889963295</c:v>
                </c:pt>
                <c:pt idx="2556">
                  <c:v>87.581073724400397</c:v>
                </c:pt>
                <c:pt idx="2557">
                  <c:v>87.591355134733902</c:v>
                </c:pt>
                <c:pt idx="2558">
                  <c:v>87.601628128188395</c:v>
                </c:pt>
                <c:pt idx="2559">
                  <c:v>87.611892711981397</c:v>
                </c:pt>
                <c:pt idx="2560">
                  <c:v>87.622148893323299</c:v>
                </c:pt>
                <c:pt idx="2561">
                  <c:v>87.632396679417596</c:v>
                </c:pt>
                <c:pt idx="2562">
                  <c:v>87.642636077460708</c:v>
                </c:pt>
                <c:pt idx="2563">
                  <c:v>87.652867094642204</c:v>
                </c:pt>
                <c:pt idx="2564">
                  <c:v>87.663089738144606</c:v>
                </c:pt>
                <c:pt idx="2565">
                  <c:v>87.673304015143202</c:v>
                </c:pt>
                <c:pt idx="2566">
                  <c:v>87.6835099328067</c:v>
                </c:pt>
                <c:pt idx="2567">
                  <c:v>87.693707498296604</c:v>
                </c:pt>
                <c:pt idx="2568">
                  <c:v>87.703896718767609</c:v>
                </c:pt>
                <c:pt idx="2569">
                  <c:v>87.714077601367293</c:v>
                </c:pt>
                <c:pt idx="2570">
                  <c:v>87.724250153236497</c:v>
                </c:pt>
                <c:pt idx="2571">
                  <c:v>87.734414381508898</c:v>
                </c:pt>
                <c:pt idx="2572">
                  <c:v>87.744570293311511</c:v>
                </c:pt>
                <c:pt idx="2573">
                  <c:v>87.754717895764102</c:v>
                </c:pt>
                <c:pt idx="2574">
                  <c:v>87.7648571959799</c:v>
                </c:pt>
                <c:pt idx="2575">
                  <c:v>87.774988201065</c:v>
                </c:pt>
                <c:pt idx="2576">
                  <c:v>87.78511091811869</c:v>
                </c:pt>
                <c:pt idx="2577">
                  <c:v>87.79522535423331</c:v>
                </c:pt>
                <c:pt idx="2578">
                  <c:v>87.805331516494292</c:v>
                </c:pt>
                <c:pt idx="2579">
                  <c:v>87.815429411980404</c:v>
                </c:pt>
                <c:pt idx="2580">
                  <c:v>87.825519047763294</c:v>
                </c:pt>
                <c:pt idx="2581">
                  <c:v>87.835600430907903</c:v>
                </c:pt>
                <c:pt idx="2582">
                  <c:v>87.845673568472392</c:v>
                </c:pt>
                <c:pt idx="2583">
                  <c:v>87.855738467507905</c:v>
                </c:pt>
                <c:pt idx="2584">
                  <c:v>87.865795135058804</c:v>
                </c:pt>
                <c:pt idx="2585">
                  <c:v>87.875843578162801</c:v>
                </c:pt>
                <c:pt idx="2586">
                  <c:v>87.885883803850504</c:v>
                </c:pt>
                <c:pt idx="2587">
                  <c:v>87.895915819145898</c:v>
                </c:pt>
                <c:pt idx="2588">
                  <c:v>87.905939631066204</c:v>
                </c:pt>
                <c:pt idx="2589">
                  <c:v>87.915955246621706</c:v>
                </c:pt>
                <c:pt idx="2590">
                  <c:v>87.925962672816098</c:v>
                </c:pt>
                <c:pt idx="2591">
                  <c:v>87.935961916645994</c:v>
                </c:pt>
                <c:pt idx="2592">
                  <c:v>87.945952985101499</c:v>
                </c:pt>
                <c:pt idx="2593">
                  <c:v>87.9559358851659</c:v>
                </c:pt>
                <c:pt idx="2594">
                  <c:v>87.965910623815702</c:v>
                </c:pt>
                <c:pt idx="2595">
                  <c:v>87.975877208020705</c:v>
                </c:pt>
                <c:pt idx="2596">
                  <c:v>87.985835644743801</c:v>
                </c:pt>
                <c:pt idx="2597">
                  <c:v>87.995785940941403</c:v>
                </c:pt>
                <c:pt idx="2598">
                  <c:v>88.005728103563001</c:v>
                </c:pt>
                <c:pt idx="2599">
                  <c:v>88.015662139551495</c:v>
                </c:pt>
                <c:pt idx="2600">
                  <c:v>88.025588055843002</c:v>
                </c:pt>
                <c:pt idx="2601">
                  <c:v>88.035505859367007</c:v>
                </c:pt>
                <c:pt idx="2602">
                  <c:v>88.045415557046098</c:v>
                </c:pt>
                <c:pt idx="2603">
                  <c:v>88.055317155796502</c:v>
                </c:pt>
                <c:pt idx="2604">
                  <c:v>88.065210662527505</c:v>
                </c:pt>
                <c:pt idx="2605">
                  <c:v>88.075096084141904</c:v>
                </c:pt>
                <c:pt idx="2606">
                  <c:v>88.084973427535601</c:v>
                </c:pt>
                <c:pt idx="2607">
                  <c:v>88.094842699598104</c:v>
                </c:pt>
                <c:pt idx="2608">
                  <c:v>88.104703907212013</c:v>
                </c:pt>
                <c:pt idx="2609">
                  <c:v>88.114557057253606</c:v>
                </c:pt>
                <c:pt idx="2610">
                  <c:v>88.124402156592097</c:v>
                </c:pt>
                <c:pt idx="2611">
                  <c:v>88.134239212090591</c:v>
                </c:pt>
                <c:pt idx="2612">
                  <c:v>88.1440682306051</c:v>
                </c:pt>
                <c:pt idx="2613">
                  <c:v>88.153889218985299</c:v>
                </c:pt>
                <c:pt idx="2614">
                  <c:v>88.163702184074097</c:v>
                </c:pt>
                <c:pt idx="2615">
                  <c:v>88.173507132708011</c:v>
                </c:pt>
                <c:pt idx="2616">
                  <c:v>88.183304071716805</c:v>
                </c:pt>
                <c:pt idx="2617">
                  <c:v>88.193093007923693</c:v>
                </c:pt>
                <c:pt idx="2618">
                  <c:v>88.202873948145296</c:v>
                </c:pt>
                <c:pt idx="2619">
                  <c:v>88.212646899191697</c:v>
                </c:pt>
                <c:pt idx="2620">
                  <c:v>88.222411867866512</c:v>
                </c:pt>
                <c:pt idx="2621">
                  <c:v>88.232168860966496</c:v>
                </c:pt>
                <c:pt idx="2622">
                  <c:v>88.241917885282305</c:v>
                </c:pt>
                <c:pt idx="2623">
                  <c:v>88.25165894759769</c:v>
                </c:pt>
                <c:pt idx="2624">
                  <c:v>88.261392054689992</c:v>
                </c:pt>
                <c:pt idx="2625">
                  <c:v>88.271117213330101</c:v>
                </c:pt>
                <c:pt idx="2626">
                  <c:v>88.280834430282297</c:v>
                </c:pt>
                <c:pt idx="2627">
                  <c:v>88.290543712304412</c:v>
                </c:pt>
                <c:pt idx="2628">
                  <c:v>88.300245066147596</c:v>
                </c:pt>
                <c:pt idx="2629">
                  <c:v>88.309938498556903</c:v>
                </c:pt>
                <c:pt idx="2630">
                  <c:v>88.31962401627041</c:v>
                </c:pt>
                <c:pt idx="2631">
                  <c:v>88.329301626020012</c:v>
                </c:pt>
                <c:pt idx="2632">
                  <c:v>88.338971334531195</c:v>
                </c:pt>
                <c:pt idx="2633">
                  <c:v>88.348633148522694</c:v>
                </c:pt>
                <c:pt idx="2634">
                  <c:v>88.358287074707107</c:v>
                </c:pt>
                <c:pt idx="2635">
                  <c:v>88.367933119790294</c:v>
                </c:pt>
                <c:pt idx="2636">
                  <c:v>88.377571290471792</c:v>
                </c:pt>
                <c:pt idx="2637">
                  <c:v>88.3872015934448</c:v>
                </c:pt>
                <c:pt idx="2638">
                  <c:v>88.396824035395895</c:v>
                </c:pt>
                <c:pt idx="2639">
                  <c:v>88.4064386230054</c:v>
                </c:pt>
                <c:pt idx="2640">
                  <c:v>88.416045362947102</c:v>
                </c:pt>
                <c:pt idx="2641">
                  <c:v>88.425644261888493</c:v>
                </c:pt>
                <c:pt idx="2642">
                  <c:v>88.435235326490499</c:v>
                </c:pt>
                <c:pt idx="2643">
                  <c:v>88.444818563407793</c:v>
                </c:pt>
                <c:pt idx="2644">
                  <c:v>88.454393979288696</c:v>
                </c:pt>
                <c:pt idx="2645">
                  <c:v>88.463961580775006</c:v>
                </c:pt>
                <c:pt idx="2646">
                  <c:v>88.473521374502297</c:v>
                </c:pt>
                <c:pt idx="2647">
                  <c:v>88.483073367099493</c:v>
                </c:pt>
                <c:pt idx="2648">
                  <c:v>88.492617565189605</c:v>
                </c:pt>
                <c:pt idx="2649">
                  <c:v>88.502153975388893</c:v>
                </c:pt>
                <c:pt idx="2650">
                  <c:v>88.511682604307595</c:v>
                </c:pt>
                <c:pt idx="2651">
                  <c:v>88.521203458549195</c:v>
                </c:pt>
                <c:pt idx="2652">
                  <c:v>88.53071654471141</c:v>
                </c:pt>
                <c:pt idx="2653">
                  <c:v>88.540221869385107</c:v>
                </c:pt>
                <c:pt idx="2654">
                  <c:v>88.549719439155112</c:v>
                </c:pt>
                <c:pt idx="2655">
                  <c:v>88.5592092605999</c:v>
                </c:pt>
                <c:pt idx="2656">
                  <c:v>88.568691340291608</c:v>
                </c:pt>
                <c:pt idx="2657">
                  <c:v>88.578165684796105</c:v>
                </c:pt>
                <c:pt idx="2658">
                  <c:v>88.587632300673008</c:v>
                </c:pt>
                <c:pt idx="2659">
                  <c:v>88.59709119447551</c:v>
                </c:pt>
                <c:pt idx="2660">
                  <c:v>88.606542372750795</c:v>
                </c:pt>
                <c:pt idx="2661">
                  <c:v>88.615985842039507</c:v>
                </c:pt>
                <c:pt idx="2662">
                  <c:v>88.625421608876195</c:v>
                </c:pt>
                <c:pt idx="2663">
                  <c:v>88.634849679789099</c:v>
                </c:pt>
                <c:pt idx="2664">
                  <c:v>88.64427006130019</c:v>
                </c:pt>
                <c:pt idx="2665">
                  <c:v>88.653682759925189</c:v>
                </c:pt>
                <c:pt idx="2666">
                  <c:v>88.663087782173704</c:v>
                </c:pt>
                <c:pt idx="2667">
                  <c:v>88.672485134549106</c:v>
                </c:pt>
                <c:pt idx="2668">
                  <c:v>88.681874823548299</c:v>
                </c:pt>
                <c:pt idx="2669">
                  <c:v>88.691256855662203</c:v>
                </c:pt>
                <c:pt idx="2670">
                  <c:v>88.700631237375603</c:v>
                </c:pt>
                <c:pt idx="2671">
                  <c:v>88.709997975166999</c:v>
                </c:pt>
                <c:pt idx="2672">
                  <c:v>88.719357075508498</c:v>
                </c:pt>
                <c:pt idx="2673">
                  <c:v>88.728708544866194</c:v>
                </c:pt>
                <c:pt idx="2674">
                  <c:v>88.738052389700201</c:v>
                </c:pt>
                <c:pt idx="2675">
                  <c:v>88.747388616464193</c:v>
                </c:pt>
                <c:pt idx="2676">
                  <c:v>88.756717231605805</c:v>
                </c:pt>
                <c:pt idx="2677">
                  <c:v>88.766038241566307</c:v>
                </c:pt>
                <c:pt idx="2678">
                  <c:v>88.775351652781197</c:v>
                </c:pt>
                <c:pt idx="2679">
                  <c:v>88.784657471679509</c:v>
                </c:pt>
                <c:pt idx="2680">
                  <c:v>88.793955704684294</c:v>
                </c:pt>
                <c:pt idx="2681">
                  <c:v>88.803246358212405</c:v>
                </c:pt>
                <c:pt idx="2682">
                  <c:v>88.812529438674602</c:v>
                </c:pt>
                <c:pt idx="2683">
                  <c:v>88.821804952475588</c:v>
                </c:pt>
                <c:pt idx="2684">
                  <c:v>88.831072906013802</c:v>
                </c:pt>
                <c:pt idx="2685">
                  <c:v>88.840333305681796</c:v>
                </c:pt>
                <c:pt idx="2686">
                  <c:v>88.8495861578659</c:v>
                </c:pt>
                <c:pt idx="2687">
                  <c:v>88.858831468946306</c:v>
                </c:pt>
                <c:pt idx="2688">
                  <c:v>88.868069245297292</c:v>
                </c:pt>
                <c:pt idx="2689">
                  <c:v>88.877299493286898</c:v>
                </c:pt>
                <c:pt idx="2690">
                  <c:v>88.886522219277097</c:v>
                </c:pt>
                <c:pt idx="2691">
                  <c:v>88.895737429623992</c:v>
                </c:pt>
                <c:pt idx="2692">
                  <c:v>88.904945130677405</c:v>
                </c:pt>
                <c:pt idx="2693">
                  <c:v>88.914145328781302</c:v>
                </c:pt>
                <c:pt idx="2694">
                  <c:v>88.923338030273499</c:v>
                </c:pt>
                <c:pt idx="2695">
                  <c:v>88.932523241485697</c:v>
                </c:pt>
                <c:pt idx="2696">
                  <c:v>88.941700968743902</c:v>
                </c:pt>
                <c:pt idx="2697">
                  <c:v>88.95087121836761</c:v>
                </c:pt>
                <c:pt idx="2698">
                  <c:v>88.960033996670703</c:v>
                </c:pt>
                <c:pt idx="2699">
                  <c:v>88.969189309960811</c:v>
                </c:pt>
                <c:pt idx="2700">
                  <c:v>88.978337164539909</c:v>
                </c:pt>
                <c:pt idx="2701">
                  <c:v>88.987477566703504</c:v>
                </c:pt>
                <c:pt idx="2702">
                  <c:v>88.996610522741506</c:v>
                </c:pt>
                <c:pt idx="2703">
                  <c:v>89.005736038937499</c:v>
                </c:pt>
                <c:pt idx="2704">
                  <c:v>89.014854121569499</c:v>
                </c:pt>
                <c:pt idx="2705">
                  <c:v>89.02396477690931</c:v>
                </c:pt>
                <c:pt idx="2706">
                  <c:v>89.03306801122271</c:v>
                </c:pt>
                <c:pt idx="2707">
                  <c:v>89.042163830769695</c:v>
                </c:pt>
                <c:pt idx="2708">
                  <c:v>89.051252241804193</c:v>
                </c:pt>
                <c:pt idx="2709">
                  <c:v>89.060333250574303</c:v>
                </c:pt>
                <c:pt idx="2710">
                  <c:v>89.0694068633222</c:v>
                </c:pt>
                <c:pt idx="2711">
                  <c:v>89.078473086283907</c:v>
                </c:pt>
                <c:pt idx="2712">
                  <c:v>89.087531925689703</c:v>
                </c:pt>
                <c:pt idx="2713">
                  <c:v>89.096583387763999</c:v>
                </c:pt>
                <c:pt idx="2714">
                  <c:v>89.105627478725296</c:v>
                </c:pt>
                <c:pt idx="2715">
                  <c:v>89.11466420478601</c:v>
                </c:pt>
                <c:pt idx="2716">
                  <c:v>89.123693572152803</c:v>
                </c:pt>
                <c:pt idx="2717">
                  <c:v>89.132715587026496</c:v>
                </c:pt>
                <c:pt idx="2718">
                  <c:v>89.1417302556019</c:v>
                </c:pt>
                <c:pt idx="2719">
                  <c:v>89.150737584068096</c:v>
                </c:pt>
                <c:pt idx="2720">
                  <c:v>89.159737578608102</c:v>
                </c:pt>
                <c:pt idx="2721">
                  <c:v>89.168730245399303</c:v>
                </c:pt>
                <c:pt idx="2722">
                  <c:v>89.177715590613104</c:v>
                </c:pt>
                <c:pt idx="2723">
                  <c:v>89.186693620414999</c:v>
                </c:pt>
                <c:pt idx="2724">
                  <c:v>89.195664340964797</c:v>
                </c:pt>
                <c:pt idx="2725">
                  <c:v>89.204627758416308</c:v>
                </c:pt>
                <c:pt idx="2726">
                  <c:v>89.213583878917703</c:v>
                </c:pt>
                <c:pt idx="2727">
                  <c:v>89.222532708611197</c:v>
                </c:pt>
                <c:pt idx="2728">
                  <c:v>89.231474253633095</c:v>
                </c:pt>
                <c:pt idx="2729">
                  <c:v>89.240408520114201</c:v>
                </c:pt>
                <c:pt idx="2730">
                  <c:v>89.249335514179208</c:v>
                </c:pt>
                <c:pt idx="2731">
                  <c:v>89.258255241947097</c:v>
                </c:pt>
                <c:pt idx="2732">
                  <c:v>89.267167709531293</c:v>
                </c:pt>
                <c:pt idx="2733">
                  <c:v>89.276072923038996</c:v>
                </c:pt>
                <c:pt idx="2734">
                  <c:v>89.28497088857209</c:v>
                </c:pt>
                <c:pt idx="2735">
                  <c:v>89.293861612226294</c:v>
                </c:pt>
                <c:pt idx="2736">
                  <c:v>89.302745100091897</c:v>
                </c:pt>
                <c:pt idx="2737">
                  <c:v>89.311621358253191</c:v>
                </c:pt>
                <c:pt idx="2738">
                  <c:v>89.320490392788798</c:v>
                </c:pt>
                <c:pt idx="2739">
                  <c:v>89.329352209771599</c:v>
                </c:pt>
                <c:pt idx="2740">
                  <c:v>89.338206815268705</c:v>
                </c:pt>
                <c:pt idx="2741">
                  <c:v>89.347054215341601</c:v>
                </c:pt>
                <c:pt idx="2742">
                  <c:v>89.355894416045999</c:v>
                </c:pt>
                <c:pt idx="2743">
                  <c:v>89.364727423431702</c:v>
                </c:pt>
                <c:pt idx="2744">
                  <c:v>89.3735532435431</c:v>
                </c:pt>
                <c:pt idx="2745">
                  <c:v>89.38237188241861</c:v>
                </c:pt>
                <c:pt idx="2746">
                  <c:v>89.391183346091196</c:v>
                </c:pt>
                <c:pt idx="2747">
                  <c:v>89.399987640587895</c:v>
                </c:pt>
                <c:pt idx="2748">
                  <c:v>89.4087847719303</c:v>
                </c:pt>
                <c:pt idx="2749">
                  <c:v>89.417574746134093</c:v>
                </c:pt>
                <c:pt idx="2750">
                  <c:v>89.426357569209401</c:v>
                </c:pt>
                <c:pt idx="2751">
                  <c:v>89.435133247160607</c:v>
                </c:pt>
                <c:pt idx="2752">
                  <c:v>89.443901785986498</c:v>
                </c:pt>
                <c:pt idx="2753">
                  <c:v>89.452663191680202</c:v>
                </c:pt>
                <c:pt idx="2754">
                  <c:v>89.461417470229293</c:v>
                </c:pt>
                <c:pt idx="2755">
                  <c:v>89.470164627615389</c:v>
                </c:pt>
                <c:pt idx="2756">
                  <c:v>89.478904669814796</c:v>
                </c:pt>
                <c:pt idx="2757">
                  <c:v>89.487637602798003</c:v>
                </c:pt>
                <c:pt idx="2758">
                  <c:v>89.496363432530003</c:v>
                </c:pt>
                <c:pt idx="2759">
                  <c:v>89.505082164970005</c:v>
                </c:pt>
                <c:pt idx="2760">
                  <c:v>89.513793806071803</c:v>
                </c:pt>
                <c:pt idx="2761">
                  <c:v>89.522498361783391</c:v>
                </c:pt>
                <c:pt idx="2762">
                  <c:v>89.53119583804731</c:v>
                </c:pt>
                <c:pt idx="2763">
                  <c:v>89.539886240800399</c:v>
                </c:pt>
                <c:pt idx="2764">
                  <c:v>89.548569575974099</c:v>
                </c:pt>
                <c:pt idx="2765">
                  <c:v>89.557245849493896</c:v>
                </c:pt>
                <c:pt idx="2766">
                  <c:v>89.565915067280201</c:v>
                </c:pt>
                <c:pt idx="2767">
                  <c:v>89.574577235247304</c:v>
                </c:pt>
                <c:pt idx="2768">
                  <c:v>89.583232359304503</c:v>
                </c:pt>
                <c:pt idx="2769">
                  <c:v>89.591880445355002</c:v>
                </c:pt>
                <c:pt idx="2770">
                  <c:v>89.600521499296903</c:v>
                </c:pt>
                <c:pt idx="2771">
                  <c:v>89.609155527022409</c:v>
                </c:pt>
                <c:pt idx="2772">
                  <c:v>89.617782534418396</c:v>
                </c:pt>
                <c:pt idx="2773">
                  <c:v>89.626402527366196</c:v>
                </c:pt>
                <c:pt idx="2774">
                  <c:v>89.6350155117415</c:v>
                </c:pt>
                <c:pt idx="2775">
                  <c:v>89.643621493414599</c:v>
                </c:pt>
                <c:pt idx="2776">
                  <c:v>89.6522204782502</c:v>
                </c:pt>
                <c:pt idx="2777">
                  <c:v>89.660812472107509</c:v>
                </c:pt>
                <c:pt idx="2778">
                  <c:v>89.669397480840203</c:v>
                </c:pt>
                <c:pt idx="2779">
                  <c:v>89.677975510296605</c:v>
                </c:pt>
                <c:pt idx="2780">
                  <c:v>89.686546566319393</c:v>
                </c:pt>
                <c:pt idx="2781">
                  <c:v>89.695110654745804</c:v>
                </c:pt>
                <c:pt idx="2782">
                  <c:v>89.703667781407603</c:v>
                </c:pt>
                <c:pt idx="2783">
                  <c:v>89.712217952130999</c:v>
                </c:pt>
                <c:pt idx="2784">
                  <c:v>89.720761172736999</c:v>
                </c:pt>
                <c:pt idx="2785">
                  <c:v>89.7292974490408</c:v>
                </c:pt>
                <c:pt idx="2786">
                  <c:v>89.737826786852494</c:v>
                </c:pt>
                <c:pt idx="2787">
                  <c:v>89.746349191976407</c:v>
                </c:pt>
                <c:pt idx="2788">
                  <c:v>89.754864670211603</c:v>
                </c:pt>
                <c:pt idx="2789">
                  <c:v>89.763373227351707</c:v>
                </c:pt>
                <c:pt idx="2790">
                  <c:v>89.771874869184799</c:v>
                </c:pt>
                <c:pt idx="2791">
                  <c:v>89.780369601493788</c:v>
                </c:pt>
                <c:pt idx="2792">
                  <c:v>89.788857430055799</c:v>
                </c:pt>
                <c:pt idx="2793">
                  <c:v>89.797338360642797</c:v>
                </c:pt>
                <c:pt idx="2794">
                  <c:v>89.805812399021292</c:v>
                </c:pt>
                <c:pt idx="2795">
                  <c:v>89.814279550952406</c:v>
                </c:pt>
                <c:pt idx="2796">
                  <c:v>89.822739822191892</c:v>
                </c:pt>
                <c:pt idx="2797">
                  <c:v>89.83119321849</c:v>
                </c:pt>
                <c:pt idx="2798">
                  <c:v>89.839639745591597</c:v>
                </c:pt>
                <c:pt idx="2799">
                  <c:v>89.848079409236405</c:v>
                </c:pt>
                <c:pt idx="2800">
                  <c:v>89.856512215158602</c:v>
                </c:pt>
                <c:pt idx="2801">
                  <c:v>89.864938169086912</c:v>
                </c:pt>
                <c:pt idx="2802">
                  <c:v>89.873357276744798</c:v>
                </c:pt>
                <c:pt idx="2803">
                  <c:v>89.881769543850496</c:v>
                </c:pt>
                <c:pt idx="2804">
                  <c:v>89.890174976116697</c:v>
                </c:pt>
                <c:pt idx="2805">
                  <c:v>89.898573579250808</c:v>
                </c:pt>
                <c:pt idx="2806">
                  <c:v>89.906965358955006</c:v>
                </c:pt>
                <c:pt idx="2807">
                  <c:v>89.915350320925995</c:v>
                </c:pt>
                <c:pt idx="2808">
                  <c:v>89.923728470855309</c:v>
                </c:pt>
                <c:pt idx="2809">
                  <c:v>89.932099814428909</c:v>
                </c:pt>
                <c:pt idx="2810">
                  <c:v>89.940464357327699</c:v>
                </c:pt>
                <c:pt idx="2811">
                  <c:v>89.948822105227293</c:v>
                </c:pt>
                <c:pt idx="2812">
                  <c:v>89.957173063797796</c:v>
                </c:pt>
                <c:pt idx="2813">
                  <c:v>89.965517238704095</c:v>
                </c:pt>
                <c:pt idx="2814">
                  <c:v>89.973854635605889</c:v>
                </c:pt>
                <c:pt idx="2815">
                  <c:v>89.982185260157507</c:v>
                </c:pt>
                <c:pt idx="2816">
                  <c:v>89.990509118008006</c:v>
                </c:pt>
                <c:pt idx="2817">
                  <c:v>89.998826214801198</c:v>
                </c:pt>
                <c:pt idx="2818">
                  <c:v>90.007136556175595</c:v>
                </c:pt>
                <c:pt idx="2819">
                  <c:v>90.015440147764608</c:v>
                </c:pt>
                <c:pt idx="2820">
                  <c:v>90.023736995196003</c:v>
                </c:pt>
                <c:pt idx="2821">
                  <c:v>90.032027104092805</c:v>
                </c:pt>
                <c:pt idx="2822">
                  <c:v>90.040310480072407</c:v>
                </c:pt>
                <c:pt idx="2823">
                  <c:v>90.048587128747201</c:v>
                </c:pt>
                <c:pt idx="2824">
                  <c:v>90.056857055724194</c:v>
                </c:pt>
                <c:pt idx="2825">
                  <c:v>90.065120266605206</c:v>
                </c:pt>
                <c:pt idx="2826">
                  <c:v>90.073376766986996</c:v>
                </c:pt>
                <c:pt idx="2827">
                  <c:v>90.081626562460798</c:v>
                </c:pt>
                <c:pt idx="2828">
                  <c:v>90.089869658613011</c:v>
                </c:pt>
                <c:pt idx="2829">
                  <c:v>90.098106061024509</c:v>
                </c:pt>
                <c:pt idx="2830">
                  <c:v>90.106335775271091</c:v>
                </c:pt>
                <c:pt idx="2831">
                  <c:v>90.114558806923498</c:v>
                </c:pt>
                <c:pt idx="2832">
                  <c:v>90.122775161547096</c:v>
                </c:pt>
                <c:pt idx="2833">
                  <c:v>90.130984844702098</c:v>
                </c:pt>
                <c:pt idx="2834">
                  <c:v>90.139187861943711</c:v>
                </c:pt>
                <c:pt idx="2835">
                  <c:v>90.147384218821699</c:v>
                </c:pt>
                <c:pt idx="2836">
                  <c:v>90.155573920880997</c:v>
                </c:pt>
                <c:pt idx="2837">
                  <c:v>90.163756973661108</c:v>
                </c:pt>
                <c:pt idx="2838">
                  <c:v>90.171933382696508</c:v>
                </c:pt>
                <c:pt idx="2839">
                  <c:v>90.180103153516399</c:v>
                </c:pt>
                <c:pt idx="2840">
                  <c:v>90.188266291645192</c:v>
                </c:pt>
                <c:pt idx="2841">
                  <c:v>90.196422802601703</c:v>
                </c:pt>
                <c:pt idx="2842">
                  <c:v>90.204572691899898</c:v>
                </c:pt>
                <c:pt idx="2843">
                  <c:v>90.212715965048602</c:v>
                </c:pt>
                <c:pt idx="2844">
                  <c:v>90.220852627551395</c:v>
                </c:pt>
                <c:pt idx="2845">
                  <c:v>90.228982684906995</c:v>
                </c:pt>
                <c:pt idx="2846">
                  <c:v>90.237106142608795</c:v>
                </c:pt>
                <c:pt idx="2847">
                  <c:v>90.24522300614511</c:v>
                </c:pt>
                <c:pt idx="2848">
                  <c:v>90.2533332809992</c:v>
                </c:pt>
                <c:pt idx="2849">
                  <c:v>90.261436972649307</c:v>
                </c:pt>
                <c:pt idx="2850">
                  <c:v>90.269534086568399</c:v>
                </c:pt>
                <c:pt idx="2851">
                  <c:v>90.277624628224601</c:v>
                </c:pt>
                <c:pt idx="2852">
                  <c:v>90.285708603080806</c:v>
                </c:pt>
                <c:pt idx="2853">
                  <c:v>90.293786016594993</c:v>
                </c:pt>
                <c:pt idx="2854">
                  <c:v>90.301856874219794</c:v>
                </c:pt>
                <c:pt idx="2855">
                  <c:v>90.309921181403197</c:v>
                </c:pt>
                <c:pt idx="2856">
                  <c:v>90.317978943587704</c:v>
                </c:pt>
                <c:pt idx="2857">
                  <c:v>90.326030166211112</c:v>
                </c:pt>
                <c:pt idx="2858">
                  <c:v>90.334074854706003</c:v>
                </c:pt>
                <c:pt idx="2859">
                  <c:v>90.342113014499901</c:v>
                </c:pt>
                <c:pt idx="2860">
                  <c:v>90.350144651015611</c:v>
                </c:pt>
                <c:pt idx="2861">
                  <c:v>90.358169769670397</c:v>
                </c:pt>
                <c:pt idx="2862">
                  <c:v>90.366188375877002</c:v>
                </c:pt>
                <c:pt idx="2863">
                  <c:v>90.374200475042898</c:v>
                </c:pt>
                <c:pt idx="2864">
                  <c:v>90.382206072570497</c:v>
                </c:pt>
                <c:pt idx="2865">
                  <c:v>90.39020517385751</c:v>
                </c:pt>
                <c:pt idx="2866">
                  <c:v>90.3981977842963</c:v>
                </c:pt>
                <c:pt idx="2867">
                  <c:v>90.40618390927439</c:v>
                </c:pt>
                <c:pt idx="2868">
                  <c:v>90.414163554174493</c:v>
                </c:pt>
                <c:pt idx="2869">
                  <c:v>90.422136724374099</c:v>
                </c:pt>
                <c:pt idx="2870">
                  <c:v>90.430103425245704</c:v>
                </c:pt>
                <c:pt idx="2871">
                  <c:v>90.438063662157091</c:v>
                </c:pt>
                <c:pt idx="2872">
                  <c:v>90.446017440470897</c:v>
                </c:pt>
                <c:pt idx="2873">
                  <c:v>90.453964765544796</c:v>
                </c:pt>
                <c:pt idx="2874">
                  <c:v>90.461905642731594</c:v>
                </c:pt>
                <c:pt idx="2875">
                  <c:v>90.469840077379004</c:v>
                </c:pt>
                <c:pt idx="2876">
                  <c:v>90.477768074830095</c:v>
                </c:pt>
                <c:pt idx="2877">
                  <c:v>90.485689640422706</c:v>
                </c:pt>
                <c:pt idx="2878">
                  <c:v>90.4936047794898</c:v>
                </c:pt>
                <c:pt idx="2879">
                  <c:v>90.501513497359596</c:v>
                </c:pt>
                <c:pt idx="2880">
                  <c:v>90.509415799355196</c:v>
                </c:pt>
                <c:pt idx="2881">
                  <c:v>90.517311690794898</c:v>
                </c:pt>
                <c:pt idx="2882">
                  <c:v>90.525201176991999</c:v>
                </c:pt>
                <c:pt idx="2883">
                  <c:v>90.533084263255006</c:v>
                </c:pt>
                <c:pt idx="2884">
                  <c:v>90.540960954887495</c:v>
                </c:pt>
                <c:pt idx="2885">
                  <c:v>90.548831257187999</c:v>
                </c:pt>
                <c:pt idx="2886">
                  <c:v>90.5566951754505</c:v>
                </c:pt>
                <c:pt idx="2887">
                  <c:v>90.564552714963696</c:v>
                </c:pt>
                <c:pt idx="2888">
                  <c:v>90.572403881011709</c:v>
                </c:pt>
                <c:pt idx="2889">
                  <c:v>90.580248678873701</c:v>
                </c:pt>
                <c:pt idx="2890">
                  <c:v>90.588087113823903</c:v>
                </c:pt>
                <c:pt idx="2891">
                  <c:v>90.595919191131799</c:v>
                </c:pt>
                <c:pt idx="2892">
                  <c:v>90.603744916061999</c:v>
                </c:pt>
                <c:pt idx="2893">
                  <c:v>90.611564293874096</c:v>
                </c:pt>
                <c:pt idx="2894">
                  <c:v>90.619377329822996</c:v>
                </c:pt>
                <c:pt idx="2895">
                  <c:v>90.627184029158897</c:v>
                </c:pt>
                <c:pt idx="2896">
                  <c:v>90.6349843971269</c:v>
                </c:pt>
                <c:pt idx="2897">
                  <c:v>90.642778438967298</c:v>
                </c:pt>
                <c:pt idx="2898">
                  <c:v>90.650566159915812</c:v>
                </c:pt>
                <c:pt idx="2899">
                  <c:v>90.658347565203002</c:v>
                </c:pt>
                <c:pt idx="2900">
                  <c:v>90.666122660054995</c:v>
                </c:pt>
                <c:pt idx="2901">
                  <c:v>90.673891449692803</c:v>
                </c:pt>
                <c:pt idx="2902">
                  <c:v>90.68165393933279</c:v>
                </c:pt>
                <c:pt idx="2903">
                  <c:v>90.689410134186502</c:v>
                </c:pt>
                <c:pt idx="2904">
                  <c:v>90.697160039460499</c:v>
                </c:pt>
                <c:pt idx="2905">
                  <c:v>90.704903660356905</c:v>
                </c:pt>
                <c:pt idx="2906">
                  <c:v>90.7126410020729</c:v>
                </c:pt>
                <c:pt idx="2907">
                  <c:v>90.720372069800703</c:v>
                </c:pt>
                <c:pt idx="2908">
                  <c:v>90.728096868728102</c:v>
                </c:pt>
                <c:pt idx="2909">
                  <c:v>90.735815404037893</c:v>
                </c:pt>
                <c:pt idx="2910">
                  <c:v>90.743527680908201</c:v>
                </c:pt>
                <c:pt idx="2911">
                  <c:v>90.751233704512401</c:v>
                </c:pt>
                <c:pt idx="2912">
                  <c:v>90.758933480018896</c:v>
                </c:pt>
                <c:pt idx="2913">
                  <c:v>90.766627012591712</c:v>
                </c:pt>
                <c:pt idx="2914">
                  <c:v>90.774314307389901</c:v>
                </c:pt>
                <c:pt idx="2915">
                  <c:v>90.781995369567909</c:v>
                </c:pt>
                <c:pt idx="2916">
                  <c:v>90.789670204275211</c:v>
                </c:pt>
                <c:pt idx="2917">
                  <c:v>90.797338816656904</c:v>
                </c:pt>
                <c:pt idx="2918">
                  <c:v>90.80500121185311</c:v>
                </c:pt>
                <c:pt idx="2919">
                  <c:v>90.812657394999306</c:v>
                </c:pt>
                <c:pt idx="2920">
                  <c:v>90.820307371226306</c:v>
                </c:pt>
                <c:pt idx="2921">
                  <c:v>90.827951145660194</c:v>
                </c:pt>
                <c:pt idx="2922">
                  <c:v>90.835588723422305</c:v>
                </c:pt>
                <c:pt idx="2923">
                  <c:v>90.8432201096293</c:v>
                </c:pt>
                <c:pt idx="2924">
                  <c:v>90.850845309393293</c:v>
                </c:pt>
                <c:pt idx="2925">
                  <c:v>90.858464327821594</c:v>
                </c:pt>
                <c:pt idx="2926">
                  <c:v>90.866077170016695</c:v>
                </c:pt>
                <c:pt idx="2927">
                  <c:v>90.873683841076698</c:v>
                </c:pt>
                <c:pt idx="2928">
                  <c:v>90.881284346094802</c:v>
                </c:pt>
                <c:pt idx="2929">
                  <c:v>90.8888786901598</c:v>
                </c:pt>
                <c:pt idx="2930">
                  <c:v>90.896466878355497</c:v>
                </c:pt>
                <c:pt idx="2931">
                  <c:v>90.904048915761294</c:v>
                </c:pt>
                <c:pt idx="2932">
                  <c:v>90.911624807451801</c:v>
                </c:pt>
                <c:pt idx="2933">
                  <c:v>90.91919455849721</c:v>
                </c:pt>
                <c:pt idx="2934">
                  <c:v>90.926758173962696</c:v>
                </c:pt>
                <c:pt idx="2935">
                  <c:v>90.934315658909199</c:v>
                </c:pt>
                <c:pt idx="2936">
                  <c:v>90.941867018392813</c:v>
                </c:pt>
                <c:pt idx="2937">
                  <c:v>90.949412257465099</c:v>
                </c:pt>
                <c:pt idx="2938">
                  <c:v>90.9569513811729</c:v>
                </c:pt>
                <c:pt idx="2939">
                  <c:v>90.964484394558397</c:v>
                </c:pt>
                <c:pt idx="2940">
                  <c:v>90.972011302659496</c:v>
                </c:pt>
                <c:pt idx="2941">
                  <c:v>90.979532110509098</c:v>
                </c:pt>
                <c:pt idx="2942">
                  <c:v>90.987046823135813</c:v>
                </c:pt>
                <c:pt idx="2943">
                  <c:v>90.994555445563392</c:v>
                </c:pt>
                <c:pt idx="2944">
                  <c:v>91.002057982811294</c:v>
                </c:pt>
                <c:pt idx="2945">
                  <c:v>91.009554439894103</c:v>
                </c:pt>
                <c:pt idx="2946">
                  <c:v>91.017044821822012</c:v>
                </c:pt>
                <c:pt idx="2947">
                  <c:v>91.02452913360051</c:v>
                </c:pt>
                <c:pt idx="2948">
                  <c:v>91.032007380230809</c:v>
                </c:pt>
                <c:pt idx="2949">
                  <c:v>91.039479566709105</c:v>
                </c:pt>
                <c:pt idx="2950">
                  <c:v>91.0469456980274</c:v>
                </c:pt>
                <c:pt idx="2951">
                  <c:v>91.054405779173109</c:v>
                </c:pt>
                <c:pt idx="2952">
                  <c:v>91.061859815128813</c:v>
                </c:pt>
                <c:pt idx="2953">
                  <c:v>91.0693078108729</c:v>
                </c:pt>
                <c:pt idx="2954">
                  <c:v>91.076749771378999</c:v>
                </c:pt>
                <c:pt idx="2955">
                  <c:v>91.084185701616406</c:v>
                </c:pt>
                <c:pt idx="2956">
                  <c:v>91.09161560654951</c:v>
                </c:pt>
                <c:pt idx="2957">
                  <c:v>91.099039491138697</c:v>
                </c:pt>
                <c:pt idx="2958">
                  <c:v>91.106457360339391</c:v>
                </c:pt>
                <c:pt idx="2959">
                  <c:v>91.11386921910271</c:v>
                </c:pt>
                <c:pt idx="2960">
                  <c:v>91.121275072375298</c:v>
                </c:pt>
                <c:pt idx="2961">
                  <c:v>91.128674925099205</c:v>
                </c:pt>
                <c:pt idx="2962">
                  <c:v>91.136068782211893</c:v>
                </c:pt>
                <c:pt idx="2963">
                  <c:v>91.143456648646605</c:v>
                </c:pt>
                <c:pt idx="2964">
                  <c:v>91.150838529331807</c:v>
                </c:pt>
                <c:pt idx="2965">
                  <c:v>91.158214429191702</c:v>
                </c:pt>
                <c:pt idx="2966">
                  <c:v>91.165584353145903</c:v>
                </c:pt>
                <c:pt idx="2967">
                  <c:v>91.172948306109504</c:v>
                </c:pt>
                <c:pt idx="2968">
                  <c:v>91.180306292993194</c:v>
                </c:pt>
                <c:pt idx="2969">
                  <c:v>91.187658318703299</c:v>
                </c:pt>
                <c:pt idx="2970">
                  <c:v>91.195004388141498</c:v>
                </c:pt>
                <c:pt idx="2971">
                  <c:v>91.202344506204994</c:v>
                </c:pt>
                <c:pt idx="2972">
                  <c:v>91.209678677786897</c:v>
                </c:pt>
                <c:pt idx="2973">
                  <c:v>91.2170069077753</c:v>
                </c:pt>
                <c:pt idx="2974">
                  <c:v>91.224329201054502</c:v>
                </c:pt>
                <c:pt idx="2975">
                  <c:v>91.231645562503701</c:v>
                </c:pt>
                <c:pt idx="2976">
                  <c:v>91.2389559969983</c:v>
                </c:pt>
                <c:pt idx="2977">
                  <c:v>91.246260509408799</c:v>
                </c:pt>
                <c:pt idx="2978">
                  <c:v>91.253559104601408</c:v>
                </c:pt>
                <c:pt idx="2979">
                  <c:v>91.260851787438099</c:v>
                </c:pt>
                <c:pt idx="2980">
                  <c:v>91.268138562776301</c:v>
                </c:pt>
                <c:pt idx="2981">
                  <c:v>91.275419435468905</c:v>
                </c:pt>
                <c:pt idx="2982">
                  <c:v>91.282694410364599</c:v>
                </c:pt>
                <c:pt idx="2983">
                  <c:v>91.289963492307592</c:v>
                </c:pt>
                <c:pt idx="2984">
                  <c:v>91.297226686137705</c:v>
                </c:pt>
                <c:pt idx="2985">
                  <c:v>91.304483996690394</c:v>
                </c:pt>
                <c:pt idx="2986">
                  <c:v>91.311735428796695</c:v>
                </c:pt>
                <c:pt idx="2987">
                  <c:v>91.318980987283197</c:v>
                </c:pt>
                <c:pt idx="2988">
                  <c:v>91.326220676972412</c:v>
                </c:pt>
                <c:pt idx="2989">
                  <c:v>91.333454502682002</c:v>
                </c:pt>
                <c:pt idx="2990">
                  <c:v>91.340682469225698</c:v>
                </c:pt>
                <c:pt idx="2991">
                  <c:v>91.347904581412692</c:v>
                </c:pt>
                <c:pt idx="2992">
                  <c:v>91.355120844047704</c:v>
                </c:pt>
                <c:pt idx="2993">
                  <c:v>91.362331261931402</c:v>
                </c:pt>
                <c:pt idx="2994">
                  <c:v>91.369535839859893</c:v>
                </c:pt>
                <c:pt idx="2995">
                  <c:v>91.376734582624906</c:v>
                </c:pt>
                <c:pt idx="2996">
                  <c:v>91.383927495014007</c:v>
                </c:pt>
                <c:pt idx="2997">
                  <c:v>91.391114581810299</c:v>
                </c:pt>
                <c:pt idx="2998">
                  <c:v>91.398295847792511</c:v>
                </c:pt>
                <c:pt idx="2999">
                  <c:v>91.405471297735303</c:v>
                </c:pt>
                <c:pt idx="3000">
                  <c:v>91.412640936408707</c:v>
                </c:pt>
                <c:pt idx="3001">
                  <c:v>91.4198047685787</c:v>
                </c:pt>
                <c:pt idx="3002">
                  <c:v>91.426962799006702</c:v>
                </c:pt>
                <c:pt idx="3003">
                  <c:v>91.434115032450094</c:v>
                </c:pt>
                <c:pt idx="3004">
                  <c:v>91.441261473661697</c:v>
                </c:pt>
                <c:pt idx="3005">
                  <c:v>91.448402127390196</c:v>
                </c:pt>
                <c:pt idx="3006">
                  <c:v>91.455536998380012</c:v>
                </c:pt>
                <c:pt idx="3007">
                  <c:v>91.462666091371204</c:v>
                </c:pt>
                <c:pt idx="3008">
                  <c:v>91.469789411099612</c:v>
                </c:pt>
                <c:pt idx="3009">
                  <c:v>91.47690696229661</c:v>
                </c:pt>
                <c:pt idx="3010">
                  <c:v>91.484018749689497</c:v>
                </c:pt>
                <c:pt idx="3011">
                  <c:v>91.491124778001392</c:v>
                </c:pt>
                <c:pt idx="3012">
                  <c:v>91.498225051950811</c:v>
                </c:pt>
                <c:pt idx="3013">
                  <c:v>91.50531957625229</c:v>
                </c:pt>
                <c:pt idx="3014">
                  <c:v>91.512408355616202</c:v>
                </c:pt>
                <c:pt idx="3015">
                  <c:v>91.519491394748201</c:v>
                </c:pt>
                <c:pt idx="3016">
                  <c:v>91.526568698350204</c:v>
                </c:pt>
                <c:pt idx="3017">
                  <c:v>91.533640271119594</c:v>
                </c:pt>
                <c:pt idx="3018">
                  <c:v>91.540706117749693</c:v>
                </c:pt>
                <c:pt idx="3019">
                  <c:v>91.547766242929399</c:v>
                </c:pt>
                <c:pt idx="3020">
                  <c:v>91.554820651343505</c:v>
                </c:pt>
                <c:pt idx="3021">
                  <c:v>91.561869347672697</c:v>
                </c:pt>
                <c:pt idx="3022">
                  <c:v>91.568912336593201</c:v>
                </c:pt>
                <c:pt idx="3023">
                  <c:v>91.575949622777102</c:v>
                </c:pt>
                <c:pt idx="3024">
                  <c:v>91.582981210892498</c:v>
                </c:pt>
                <c:pt idx="3025">
                  <c:v>91.590007105602893</c:v>
                </c:pt>
                <c:pt idx="3026">
                  <c:v>91.597027311567899</c:v>
                </c:pt>
                <c:pt idx="3027">
                  <c:v>91.604041833442906</c:v>
                </c:pt>
                <c:pt idx="3028">
                  <c:v>91.6110506758789</c:v>
                </c:pt>
                <c:pt idx="3029">
                  <c:v>91.618053843523001</c:v>
                </c:pt>
                <c:pt idx="3030">
                  <c:v>91.625051341017794</c:v>
                </c:pt>
                <c:pt idx="3031">
                  <c:v>91.632043173002003</c:v>
                </c:pt>
                <c:pt idx="3032">
                  <c:v>91.6390293441099</c:v>
                </c:pt>
                <c:pt idx="3033">
                  <c:v>91.646009858971894</c:v>
                </c:pt>
                <c:pt idx="3034">
                  <c:v>91.652984722214001</c:v>
                </c:pt>
                <c:pt idx="3035">
                  <c:v>91.659953938458102</c:v>
                </c:pt>
                <c:pt idx="3036">
                  <c:v>91.666917512322001</c:v>
                </c:pt>
                <c:pt idx="3037">
                  <c:v>91.673875448419395</c:v>
                </c:pt>
                <c:pt idx="3038">
                  <c:v>91.680827751359601</c:v>
                </c:pt>
                <c:pt idx="3039">
                  <c:v>91.687774425748003</c:v>
                </c:pt>
                <c:pt idx="3040">
                  <c:v>91.694715476185891</c:v>
                </c:pt>
                <c:pt idx="3041">
                  <c:v>91.701650907270306</c:v>
                </c:pt>
                <c:pt idx="3042">
                  <c:v>91.708580723594096</c:v>
                </c:pt>
                <c:pt idx="3043">
                  <c:v>91.715504929746103</c:v>
                </c:pt>
                <c:pt idx="3044">
                  <c:v>91.722423530311005</c:v>
                </c:pt>
                <c:pt idx="3045">
                  <c:v>91.729336529869499</c:v>
                </c:pt>
                <c:pt idx="3046">
                  <c:v>91.736243932998008</c:v>
                </c:pt>
                <c:pt idx="3047">
                  <c:v>91.743145744268702</c:v>
                </c:pt>
                <c:pt idx="3048">
                  <c:v>91.750041968250102</c:v>
                </c:pt>
                <c:pt idx="3049">
                  <c:v>91.756932609506293</c:v>
                </c:pt>
                <c:pt idx="3050">
                  <c:v>91.763817672597199</c:v>
                </c:pt>
                <c:pt idx="3051">
                  <c:v>91.770697162078989</c:v>
                </c:pt>
                <c:pt idx="3052">
                  <c:v>91.777571082503499</c:v>
                </c:pt>
                <c:pt idx="3053">
                  <c:v>91.784439438418602</c:v>
                </c:pt>
                <c:pt idx="3054">
                  <c:v>91.791302234367905</c:v>
                </c:pt>
                <c:pt idx="3055">
                  <c:v>91.798159474891193</c:v>
                </c:pt>
                <c:pt idx="3056">
                  <c:v>91.805011164523989</c:v>
                </c:pt>
                <c:pt idx="3057">
                  <c:v>91.811857307797908</c:v>
                </c:pt>
                <c:pt idx="3058">
                  <c:v>91.818697909240413</c:v>
                </c:pt>
                <c:pt idx="3059">
                  <c:v>91.825532973375005</c:v>
                </c:pt>
                <c:pt idx="3060">
                  <c:v>91.832362504720905</c:v>
                </c:pt>
                <c:pt idx="3061">
                  <c:v>91.839186507793499</c:v>
                </c:pt>
                <c:pt idx="3062">
                  <c:v>91.846004987104195</c:v>
                </c:pt>
                <c:pt idx="3063">
                  <c:v>91.852817947160204</c:v>
                </c:pt>
                <c:pt idx="3064">
                  <c:v>91.859625392464594</c:v>
                </c:pt>
                <c:pt idx="3065">
                  <c:v>91.866427327516803</c:v>
                </c:pt>
                <c:pt idx="3066">
                  <c:v>91.873223756811896</c:v>
                </c:pt>
                <c:pt idx="3067">
                  <c:v>91.880014684841001</c:v>
                </c:pt>
                <c:pt idx="3068">
                  <c:v>91.886800116091308</c:v>
                </c:pt>
                <c:pt idx="3069">
                  <c:v>91.893580055045902</c:v>
                </c:pt>
                <c:pt idx="3070">
                  <c:v>91.900354506184001</c:v>
                </c:pt>
                <c:pt idx="3071">
                  <c:v>91.907123473980604</c:v>
                </c:pt>
                <c:pt idx="3072">
                  <c:v>91.913886962907</c:v>
                </c:pt>
                <c:pt idx="3073">
                  <c:v>91.920644977430101</c:v>
                </c:pt>
                <c:pt idx="3074">
                  <c:v>91.927397522013194</c:v>
                </c:pt>
                <c:pt idx="3075">
                  <c:v>91.934144601115392</c:v>
                </c:pt>
                <c:pt idx="3076">
                  <c:v>91.94088621919191</c:v>
                </c:pt>
                <c:pt idx="3077">
                  <c:v>91.947622380693801</c:v>
                </c:pt>
                <c:pt idx="3078">
                  <c:v>91.954353090068494</c:v>
                </c:pt>
                <c:pt idx="3079">
                  <c:v>91.961078351759198</c:v>
                </c:pt>
                <c:pt idx="3080">
                  <c:v>91.9677981702051</c:v>
                </c:pt>
                <c:pt idx="3081">
                  <c:v>91.974512549841592</c:v>
                </c:pt>
                <c:pt idx="3082">
                  <c:v>91.981221495100002</c:v>
                </c:pt>
                <c:pt idx="3083">
                  <c:v>91.987925010407906</c:v>
                </c:pt>
                <c:pt idx="3084">
                  <c:v>91.994623100188605</c:v>
                </c:pt>
                <c:pt idx="3085">
                  <c:v>92.001315768861701</c:v>
                </c:pt>
                <c:pt idx="3086">
                  <c:v>92.008003020842807</c:v>
                </c:pt>
                <c:pt idx="3087">
                  <c:v>92.014684860543596</c:v>
                </c:pt>
                <c:pt idx="3088">
                  <c:v>92.021361292371694</c:v>
                </c:pt>
                <c:pt idx="3089">
                  <c:v>92.0280323207311</c:v>
                </c:pt>
                <c:pt idx="3090">
                  <c:v>92.034697950021496</c:v>
                </c:pt>
                <c:pt idx="3091">
                  <c:v>92.041358184638895</c:v>
                </c:pt>
                <c:pt idx="3092">
                  <c:v>92.048013028975504</c:v>
                </c:pt>
                <c:pt idx="3093">
                  <c:v>92.054662487419193</c:v>
                </c:pt>
                <c:pt idx="3094">
                  <c:v>92.06130656435441</c:v>
                </c:pt>
                <c:pt idx="3095">
                  <c:v>92.067945264161395</c:v>
                </c:pt>
                <c:pt idx="3096">
                  <c:v>92.074578591216593</c:v>
                </c:pt>
                <c:pt idx="3097">
                  <c:v>92.081206549892599</c:v>
                </c:pt>
                <c:pt idx="3098">
                  <c:v>92.087829144558</c:v>
                </c:pt>
                <c:pt idx="3099">
                  <c:v>92.094446379577604</c:v>
                </c:pt>
                <c:pt idx="3100">
                  <c:v>92.101058259312197</c:v>
                </c:pt>
                <c:pt idx="3101">
                  <c:v>92.107664788118896</c:v>
                </c:pt>
                <c:pt idx="3102">
                  <c:v>92.1142659703509</c:v>
                </c:pt>
                <c:pt idx="3103">
                  <c:v>92.120861810357297</c:v>
                </c:pt>
                <c:pt idx="3104">
                  <c:v>92.127452312483499</c:v>
                </c:pt>
                <c:pt idx="3105">
                  <c:v>92.134037481071303</c:v>
                </c:pt>
                <c:pt idx="3106">
                  <c:v>92.140617320458105</c:v>
                </c:pt>
                <c:pt idx="3107">
                  <c:v>92.147191834977804</c:v>
                </c:pt>
                <c:pt idx="3108">
                  <c:v>92.153761028960503</c:v>
                </c:pt>
                <c:pt idx="3109">
                  <c:v>92.160324906732299</c:v>
                </c:pt>
                <c:pt idx="3110">
                  <c:v>92.16688347261541</c:v>
                </c:pt>
                <c:pt idx="3111">
                  <c:v>92.173436730928401</c:v>
                </c:pt>
                <c:pt idx="3112">
                  <c:v>92.179984685985801</c:v>
                </c:pt>
                <c:pt idx="3113">
                  <c:v>92.186527342098501</c:v>
                </c:pt>
                <c:pt idx="3114">
                  <c:v>92.193064703573398</c:v>
                </c:pt>
                <c:pt idx="3115">
                  <c:v>92.199596774713797</c:v>
                </c:pt>
                <c:pt idx="3116">
                  <c:v>92.206123559818906</c:v>
                </c:pt>
                <c:pt idx="3117">
                  <c:v>92.212645063184311</c:v>
                </c:pt>
                <c:pt idx="3118">
                  <c:v>92.219161289101706</c:v>
                </c:pt>
                <c:pt idx="3119">
                  <c:v>92.225672241859101</c:v>
                </c:pt>
                <c:pt idx="3120">
                  <c:v>92.232177925740501</c:v>
                </c:pt>
                <c:pt idx="3121">
                  <c:v>92.238678345026301</c:v>
                </c:pt>
                <c:pt idx="3122">
                  <c:v>92.245173503993001</c:v>
                </c:pt>
                <c:pt idx="3123">
                  <c:v>92.251663406913408</c:v>
                </c:pt>
                <c:pt idx="3124">
                  <c:v>92.258148058056406</c:v>
                </c:pt>
                <c:pt idx="3125">
                  <c:v>92.264627461687198</c:v>
                </c:pt>
                <c:pt idx="3126">
                  <c:v>92.271101622067292</c:v>
                </c:pt>
                <c:pt idx="3127">
                  <c:v>92.277570543454203</c:v>
                </c:pt>
                <c:pt idx="3128">
                  <c:v>92.28403423010181</c:v>
                </c:pt>
                <c:pt idx="3129">
                  <c:v>92.290492686260208</c:v>
                </c:pt>
                <c:pt idx="3130">
                  <c:v>92.296945916175801</c:v>
                </c:pt>
                <c:pt idx="3131">
                  <c:v>92.303393924091097</c:v>
                </c:pt>
                <c:pt idx="3132">
                  <c:v>92.309836714245094</c:v>
                </c:pt>
                <c:pt idx="3133">
                  <c:v>92.316274290872698</c:v>
                </c:pt>
                <c:pt idx="3134">
                  <c:v>92.322706658205306</c:v>
                </c:pt>
                <c:pt idx="3135">
                  <c:v>92.329133820470489</c:v>
                </c:pt>
                <c:pt idx="3136">
                  <c:v>92.335555781892197</c:v>
                </c:pt>
                <c:pt idx="3137">
                  <c:v>92.341972546690499</c:v>
                </c:pt>
                <c:pt idx="3138">
                  <c:v>92.348384119081899</c:v>
                </c:pt>
                <c:pt idx="3139">
                  <c:v>92.354790503278892</c:v>
                </c:pt>
                <c:pt idx="3140">
                  <c:v>92.36119170349059</c:v>
                </c:pt>
                <c:pt idx="3141">
                  <c:v>92.367587723922199</c:v>
                </c:pt>
                <c:pt idx="3142">
                  <c:v>92.3739785687753</c:v>
                </c:pt>
                <c:pt idx="3143">
                  <c:v>92.380364242247609</c:v>
                </c:pt>
                <c:pt idx="3144">
                  <c:v>92.386744748533303</c:v>
                </c:pt>
                <c:pt idx="3145">
                  <c:v>92.393120091822809</c:v>
                </c:pt>
                <c:pt idx="3146">
                  <c:v>92.3994902763027</c:v>
                </c:pt>
                <c:pt idx="3147">
                  <c:v>92.405855306156298</c:v>
                </c:pt>
                <c:pt idx="3148">
                  <c:v>92.412215185562701</c:v>
                </c:pt>
                <c:pt idx="3149">
                  <c:v>92.4185699186976</c:v>
                </c:pt>
                <c:pt idx="3150">
                  <c:v>92.424919509733002</c:v>
                </c:pt>
                <c:pt idx="3151">
                  <c:v>92.431263962837093</c:v>
                </c:pt>
                <c:pt idx="3152">
                  <c:v>92.437603282174706</c:v>
                </c:pt>
                <c:pt idx="3153">
                  <c:v>92.443937471906608</c:v>
                </c:pt>
                <c:pt idx="3154">
                  <c:v>92.450266536190099</c:v>
                </c:pt>
                <c:pt idx="3155">
                  <c:v>92.456590479178899</c:v>
                </c:pt>
                <c:pt idx="3156">
                  <c:v>92.462909305022791</c:v>
                </c:pt>
                <c:pt idx="3157">
                  <c:v>92.469223017868302</c:v>
                </c:pt>
                <c:pt idx="3158">
                  <c:v>92.475531621857897</c:v>
                </c:pt>
                <c:pt idx="3159">
                  <c:v>92.4818351211307</c:v>
                </c:pt>
                <c:pt idx="3160">
                  <c:v>92.488133519822</c:v>
                </c:pt>
                <c:pt idx="3161">
                  <c:v>92.494426822063502</c:v>
                </c:pt>
                <c:pt idx="3162">
                  <c:v>92.50071503198339</c:v>
                </c:pt>
                <c:pt idx="3163">
                  <c:v>92.506998153706007</c:v>
                </c:pt>
                <c:pt idx="3164">
                  <c:v>92.513276191352304</c:v>
                </c:pt>
                <c:pt idx="3165">
                  <c:v>92.519549149039392</c:v>
                </c:pt>
                <c:pt idx="3166">
                  <c:v>92.525817030880802</c:v>
                </c:pt>
                <c:pt idx="3167">
                  <c:v>92.532079840986697</c:v>
                </c:pt>
                <c:pt idx="3168">
                  <c:v>92.538337583463203</c:v>
                </c:pt>
                <c:pt idx="3169">
                  <c:v>92.544590262413195</c:v>
                </c:pt>
                <c:pt idx="3170">
                  <c:v>92.550837881935792</c:v>
                </c:pt>
                <c:pt idx="3171">
                  <c:v>92.557080446126605</c:v>
                </c:pt>
                <c:pt idx="3172">
                  <c:v>92.563317959077395</c:v>
                </c:pt>
                <c:pt idx="3173">
                  <c:v>92.56955042487661</c:v>
                </c:pt>
                <c:pt idx="3174">
                  <c:v>92.575777847609089</c:v>
                </c:pt>
                <c:pt idx="3175">
                  <c:v>92.582000231355806</c:v>
                </c:pt>
                <c:pt idx="3176">
                  <c:v>92.588217580194495</c:v>
                </c:pt>
                <c:pt idx="3177">
                  <c:v>92.594429898199095</c:v>
                </c:pt>
                <c:pt idx="3178">
                  <c:v>92.600637189440093</c:v>
                </c:pt>
                <c:pt idx="3179">
                  <c:v>92.606839457984208</c:v>
                </c:pt>
                <c:pt idx="3180">
                  <c:v>92.613036707894906</c:v>
                </c:pt>
                <c:pt idx="3181">
                  <c:v>92.619228943231803</c:v>
                </c:pt>
                <c:pt idx="3182">
                  <c:v>92.625416168051203</c:v>
                </c:pt>
                <c:pt idx="3183">
                  <c:v>92.6315983864055</c:v>
                </c:pt>
                <c:pt idx="3184">
                  <c:v>92.637775602343893</c:v>
                </c:pt>
                <c:pt idx="3185">
                  <c:v>92.643947819911901</c:v>
                </c:pt>
                <c:pt idx="3186">
                  <c:v>92.650115043151402</c:v>
                </c:pt>
                <c:pt idx="3187">
                  <c:v>92.656277276100909</c:v>
                </c:pt>
                <c:pt idx="3188">
                  <c:v>92.662434522795209</c:v>
                </c:pt>
                <c:pt idx="3189">
                  <c:v>92.668586787265596</c:v>
                </c:pt>
                <c:pt idx="3190">
                  <c:v>92.674734073540108</c:v>
                </c:pt>
                <c:pt idx="3191">
                  <c:v>92.680876385642904</c:v>
                </c:pt>
                <c:pt idx="3192">
                  <c:v>92.687013727594703</c:v>
                </c:pt>
                <c:pt idx="3193">
                  <c:v>92.693146103412801</c:v>
                </c:pt>
                <c:pt idx="3194">
                  <c:v>92.699273517110896</c:v>
                </c:pt>
                <c:pt idx="3195">
                  <c:v>92.705395972699293</c:v>
                </c:pt>
                <c:pt idx="3196">
                  <c:v>92.711513474184599</c:v>
                </c:pt>
                <c:pt idx="3197">
                  <c:v>92.717626025570098</c:v>
                </c:pt>
                <c:pt idx="3198">
                  <c:v>92.723733630855392</c:v>
                </c:pt>
                <c:pt idx="3199">
                  <c:v>92.729836294036701</c:v>
                </c:pt>
                <c:pt idx="3200">
                  <c:v>92.735934019106807</c:v>
                </c:pt>
                <c:pt idx="3201">
                  <c:v>92.742026810054909</c:v>
                </c:pt>
                <c:pt idx="3202">
                  <c:v>92.748114670866698</c:v>
                </c:pt>
                <c:pt idx="3203">
                  <c:v>92.754197605524496</c:v>
                </c:pt>
                <c:pt idx="3204">
                  <c:v>92.760275618006901</c:v>
                </c:pt>
                <c:pt idx="3205">
                  <c:v>92.7663487122894</c:v>
                </c:pt>
                <c:pt idx="3206">
                  <c:v>92.772416892343699</c:v>
                </c:pt>
                <c:pt idx="3207">
                  <c:v>92.778480162138209</c:v>
                </c:pt>
                <c:pt idx="3208">
                  <c:v>92.7845385256377</c:v>
                </c:pt>
                <c:pt idx="3209">
                  <c:v>92.790591986803705</c:v>
                </c:pt>
                <c:pt idx="3210">
                  <c:v>92.796640549594201</c:v>
                </c:pt>
                <c:pt idx="3211">
                  <c:v>92.802684217963602</c:v>
                </c:pt>
                <c:pt idx="3212">
                  <c:v>92.808722995862993</c:v>
                </c:pt>
                <c:pt idx="3213">
                  <c:v>92.814756887240009</c:v>
                </c:pt>
                <c:pt idx="3214">
                  <c:v>92.820785896038799</c:v>
                </c:pt>
                <c:pt idx="3215">
                  <c:v>92.826810026200192</c:v>
                </c:pt>
                <c:pt idx="3216">
                  <c:v>92.83282928166129</c:v>
                </c:pt>
                <c:pt idx="3217">
                  <c:v>92.838843666356098</c:v>
                </c:pt>
                <c:pt idx="3218">
                  <c:v>92.844853184215012</c:v>
                </c:pt>
                <c:pt idx="3219">
                  <c:v>92.850857839165002</c:v>
                </c:pt>
                <c:pt idx="3220">
                  <c:v>92.8568576351296</c:v>
                </c:pt>
                <c:pt idx="3221">
                  <c:v>92.862852576029098</c:v>
                </c:pt>
                <c:pt idx="3222">
                  <c:v>92.868842665780107</c:v>
                </c:pt>
                <c:pt idx="3223">
                  <c:v>92.874827908296012</c:v>
                </c:pt>
                <c:pt idx="3224">
                  <c:v>92.880808307486802</c:v>
                </c:pt>
                <c:pt idx="3225">
                  <c:v>92.886783867258899</c:v>
                </c:pt>
                <c:pt idx="3226">
                  <c:v>92.892754591515398</c:v>
                </c:pt>
                <c:pt idx="3227">
                  <c:v>92.898720484156101</c:v>
                </c:pt>
                <c:pt idx="3228">
                  <c:v>92.904681549077395</c:v>
                </c:pt>
                <c:pt idx="3229">
                  <c:v>92.91063779017199</c:v>
                </c:pt>
                <c:pt idx="3230">
                  <c:v>92.916589211329708</c:v>
                </c:pt>
                <c:pt idx="3231">
                  <c:v>92.922535816436508</c:v>
                </c:pt>
                <c:pt idx="3232">
                  <c:v>92.928477609375207</c:v>
                </c:pt>
                <c:pt idx="3233">
                  <c:v>92.934414594025299</c:v>
                </c:pt>
                <c:pt idx="3234">
                  <c:v>92.940346774262707</c:v>
                </c:pt>
                <c:pt idx="3235">
                  <c:v>92.946274153960104</c:v>
                </c:pt>
                <c:pt idx="3236">
                  <c:v>92.952196736986892</c:v>
                </c:pt>
                <c:pt idx="3237">
                  <c:v>92.958114527208991</c:v>
                </c:pt>
                <c:pt idx="3238">
                  <c:v>92.964027528488799</c:v>
                </c:pt>
                <c:pt idx="3239">
                  <c:v>92.969935744685799</c:v>
                </c:pt>
                <c:pt idx="3240">
                  <c:v>92.975839179655608</c:v>
                </c:pt>
                <c:pt idx="3241">
                  <c:v>92.981737837250904</c:v>
                </c:pt>
                <c:pt idx="3242">
                  <c:v>92.987631721320795</c:v>
                </c:pt>
                <c:pt idx="3243">
                  <c:v>92.993520835711109</c:v>
                </c:pt>
                <c:pt idx="3244">
                  <c:v>92.999405184264404</c:v>
                </c:pt>
                <c:pt idx="3245">
                  <c:v>93.005284770819699</c:v>
                </c:pt>
                <c:pt idx="3246">
                  <c:v>93.011159599213002</c:v>
                </c:pt>
                <c:pt idx="3247">
                  <c:v>93.017029673276596</c:v>
                </c:pt>
                <c:pt idx="3248">
                  <c:v>93.022894996839895</c:v>
                </c:pt>
                <c:pt idx="3249">
                  <c:v>93.028755573728503</c:v>
                </c:pt>
                <c:pt idx="3250">
                  <c:v>93.034611407765112</c:v>
                </c:pt>
                <c:pt idx="3251">
                  <c:v>93.040462502768904</c:v>
                </c:pt>
                <c:pt idx="3252">
                  <c:v>93.046308862555705</c:v>
                </c:pt>
                <c:pt idx="3253">
                  <c:v>93.052150490938203</c:v>
                </c:pt>
                <c:pt idx="3254">
                  <c:v>93.057987391725703</c:v>
                </c:pt>
                <c:pt idx="3255">
                  <c:v>93.063819568724099</c:v>
                </c:pt>
                <c:pt idx="3256">
                  <c:v>93.069647025736202</c:v>
                </c:pt>
                <c:pt idx="3257">
                  <c:v>93.075469766561298</c:v>
                </c:pt>
                <c:pt idx="3258">
                  <c:v>93.081287794995603</c:v>
                </c:pt>
                <c:pt idx="3259">
                  <c:v>93.087101114831896</c:v>
                </c:pt>
                <c:pt idx="3260">
                  <c:v>93.092909729859699</c:v>
                </c:pt>
                <c:pt idx="3261">
                  <c:v>93.098713643865196</c:v>
                </c:pt>
                <c:pt idx="3262">
                  <c:v>93.104512860631601</c:v>
                </c:pt>
                <c:pt idx="3263">
                  <c:v>93.110307383938292</c:v>
                </c:pt>
                <c:pt idx="3264">
                  <c:v>93.116097217562</c:v>
                </c:pt>
                <c:pt idx="3265">
                  <c:v>93.12188236527571</c:v>
                </c:pt>
                <c:pt idx="3266">
                  <c:v>93.127662830849388</c:v>
                </c:pt>
                <c:pt idx="3267">
                  <c:v>93.133438618049709</c:v>
                </c:pt>
                <c:pt idx="3268">
                  <c:v>93.13920973063999</c:v>
                </c:pt>
                <c:pt idx="3269">
                  <c:v>93.144976172380396</c:v>
                </c:pt>
                <c:pt idx="3270">
                  <c:v>93.150737947027807</c:v>
                </c:pt>
                <c:pt idx="3271">
                  <c:v>93.156495058335906</c:v>
                </c:pt>
                <c:pt idx="3272">
                  <c:v>93.16224751005501</c:v>
                </c:pt>
                <c:pt idx="3273">
                  <c:v>93.167995305932294</c:v>
                </c:pt>
                <c:pt idx="3274">
                  <c:v>93.173738449711607</c:v>
                </c:pt>
                <c:pt idx="3275">
                  <c:v>93.1794769451338</c:v>
                </c:pt>
                <c:pt idx="3276">
                  <c:v>93.1852107959362</c:v>
                </c:pt>
                <c:pt idx="3277">
                  <c:v>93.190940005852994</c:v>
                </c:pt>
                <c:pt idx="3278">
                  <c:v>93.196664578615199</c:v>
                </c:pt>
                <c:pt idx="3279">
                  <c:v>93.202384517950705</c:v>
                </c:pt>
                <c:pt idx="3280">
                  <c:v>93.208099827583993</c:v>
                </c:pt>
                <c:pt idx="3281">
                  <c:v>93.213810511236304</c:v>
                </c:pt>
                <c:pt idx="3282">
                  <c:v>93.219516572625906</c:v>
                </c:pt>
                <c:pt idx="3283">
                  <c:v>93.225218015467803</c:v>
                </c:pt>
                <c:pt idx="3284">
                  <c:v>93.230914843473499</c:v>
                </c:pt>
                <c:pt idx="3285">
                  <c:v>93.236607060351588</c:v>
                </c:pt>
                <c:pt idx="3286">
                  <c:v>93.242294669807507</c:v>
                </c:pt>
                <c:pt idx="3287">
                  <c:v>93.247977675543297</c:v>
                </c:pt>
                <c:pt idx="3288">
                  <c:v>93.253656081257802</c:v>
                </c:pt>
                <c:pt idx="3289">
                  <c:v>93.259329890646995</c:v>
                </c:pt>
                <c:pt idx="3290">
                  <c:v>93.264999107403312</c:v>
                </c:pt>
                <c:pt idx="3291">
                  <c:v>93.270663735216104</c:v>
                </c:pt>
                <c:pt idx="3292">
                  <c:v>93.276323777771594</c:v>
                </c:pt>
                <c:pt idx="3293">
                  <c:v>93.281979238752896</c:v>
                </c:pt>
                <c:pt idx="3294">
                  <c:v>93.287630121839797</c:v>
                </c:pt>
                <c:pt idx="3295">
                  <c:v>93.293276430709099</c:v>
                </c:pt>
                <c:pt idx="3296">
                  <c:v>93.298918169034096</c:v>
                </c:pt>
                <c:pt idx="3297">
                  <c:v>93.304555340485393</c:v>
                </c:pt>
                <c:pt idx="3298">
                  <c:v>93.310187948730103</c:v>
                </c:pt>
                <c:pt idx="3299">
                  <c:v>93.315815997432196</c:v>
                </c:pt>
                <c:pt idx="3300">
                  <c:v>93.3214394902527</c:v>
                </c:pt>
                <c:pt idx="3301">
                  <c:v>93.327058430849306</c:v>
                </c:pt>
                <c:pt idx="3302">
                  <c:v>93.332672822876503</c:v>
                </c:pt>
                <c:pt idx="3303">
                  <c:v>93.338282669986</c:v>
                </c:pt>
                <c:pt idx="3304">
                  <c:v>93.343887975826007</c:v>
                </c:pt>
                <c:pt idx="3305">
                  <c:v>93.349488744041594</c:v>
                </c:pt>
                <c:pt idx="3306">
                  <c:v>93.355084978275002</c:v>
                </c:pt>
                <c:pt idx="3307">
                  <c:v>93.360676682164993</c:v>
                </c:pt>
                <c:pt idx="3308">
                  <c:v>93.366263859347399</c:v>
                </c:pt>
                <c:pt idx="3309">
                  <c:v>93.371846513454997</c:v>
                </c:pt>
                <c:pt idx="3310">
                  <c:v>93.377424648117199</c:v>
                </c:pt>
                <c:pt idx="3311">
                  <c:v>93.382998266960598</c:v>
                </c:pt>
                <c:pt idx="3312">
                  <c:v>93.388567373608396</c:v>
                </c:pt>
                <c:pt idx="3313">
                  <c:v>93.394131971680807</c:v>
                </c:pt>
                <c:pt idx="3314">
                  <c:v>93.399692064795005</c:v>
                </c:pt>
                <c:pt idx="3315">
                  <c:v>93.405247656564896</c:v>
                </c:pt>
                <c:pt idx="3316">
                  <c:v>93.410798750601401</c:v>
                </c:pt>
                <c:pt idx="3317">
                  <c:v>93.416345350512401</c:v>
                </c:pt>
                <c:pt idx="3318">
                  <c:v>93.421887459902493</c:v>
                </c:pt>
                <c:pt idx="3319">
                  <c:v>93.427425082373404</c:v>
                </c:pt>
                <c:pt idx="3320">
                  <c:v>93.432958221523506</c:v>
                </c:pt>
                <c:pt idx="3321">
                  <c:v>93.438486880948403</c:v>
                </c:pt>
                <c:pt idx="3322">
                  <c:v>93.4440110642403</c:v>
                </c:pt>
                <c:pt idx="3323">
                  <c:v>93.449530774988588</c:v>
                </c:pt>
                <c:pt idx="3324">
                  <c:v>93.455046016779391</c:v>
                </c:pt>
                <c:pt idx="3325">
                  <c:v>93.460556793195906</c:v>
                </c:pt>
                <c:pt idx="3326">
                  <c:v>93.466063107818101</c:v>
                </c:pt>
                <c:pt idx="3327">
                  <c:v>93.471564964222992</c:v>
                </c:pt>
                <c:pt idx="3328">
                  <c:v>93.477062365984608</c:v>
                </c:pt>
                <c:pt idx="3329">
                  <c:v>93.482555316673697</c:v>
                </c:pt>
                <c:pt idx="3330">
                  <c:v>93.488043819858007</c:v>
                </c:pt>
                <c:pt idx="3331">
                  <c:v>93.493527879102501</c:v>
                </c:pt>
                <c:pt idx="3332">
                  <c:v>93.499007497968805</c:v>
                </c:pt>
                <c:pt idx="3333">
                  <c:v>93.504482680015499</c:v>
                </c:pt>
                <c:pt idx="3334">
                  <c:v>93.509953428798198</c:v>
                </c:pt>
                <c:pt idx="3335">
                  <c:v>93.515419747869501</c:v>
                </c:pt>
                <c:pt idx="3336">
                  <c:v>93.520881640778995</c:v>
                </c:pt>
                <c:pt idx="3337">
                  <c:v>93.526339111073099</c:v>
                </c:pt>
                <c:pt idx="3338">
                  <c:v>93.531792162295204</c:v>
                </c:pt>
                <c:pt idx="3339">
                  <c:v>93.537240797985902</c:v>
                </c:pt>
                <c:pt idx="3340">
                  <c:v>93.542685021682601</c:v>
                </c:pt>
                <c:pt idx="3341">
                  <c:v>93.548124836919499</c:v>
                </c:pt>
                <c:pt idx="3342">
                  <c:v>93.553560247228091</c:v>
                </c:pt>
                <c:pt idx="3343">
                  <c:v>93.558991256136594</c:v>
                </c:pt>
                <c:pt idx="3344">
                  <c:v>93.56441786717059</c:v>
                </c:pt>
                <c:pt idx="3345">
                  <c:v>93.5698400838521</c:v>
                </c:pt>
                <c:pt idx="3346">
                  <c:v>93.575257909700596</c:v>
                </c:pt>
                <c:pt idx="3347">
                  <c:v>93.5806713482324</c:v>
                </c:pt>
                <c:pt idx="3348">
                  <c:v>93.586080402960704</c:v>
                </c:pt>
                <c:pt idx="3349">
                  <c:v>93.591485077395902</c:v>
                </c:pt>
                <c:pt idx="3350">
                  <c:v>93.596885375045204</c:v>
                </c:pt>
                <c:pt idx="3351">
                  <c:v>93.602281299413107</c:v>
                </c:pt>
                <c:pt idx="3352">
                  <c:v>93.607672854000697</c:v>
                </c:pt>
                <c:pt idx="3353">
                  <c:v>93.613060042306401</c:v>
                </c:pt>
                <c:pt idx="3354">
                  <c:v>93.618442867825593</c:v>
                </c:pt>
                <c:pt idx="3355">
                  <c:v>93.623821334050703</c:v>
                </c:pt>
                <c:pt idx="3356">
                  <c:v>93.629195444470994</c:v>
                </c:pt>
                <c:pt idx="3357">
                  <c:v>93.634565202572887</c:v>
                </c:pt>
                <c:pt idx="3358">
                  <c:v>93.639930611839901</c:v>
                </c:pt>
                <c:pt idx="3359">
                  <c:v>93.645291675752603</c:v>
                </c:pt>
                <c:pt idx="3360">
                  <c:v>93.650648397788189</c:v>
                </c:pt>
                <c:pt idx="3361">
                  <c:v>93.656000781421497</c:v>
                </c:pt>
                <c:pt idx="3362">
                  <c:v>93.661348830124098</c:v>
                </c:pt>
                <c:pt idx="3363">
                  <c:v>93.666692547364406</c:v>
                </c:pt>
                <c:pt idx="3364">
                  <c:v>93.672031936608292</c:v>
                </c:pt>
                <c:pt idx="3365">
                  <c:v>93.677367001318402</c:v>
                </c:pt>
                <c:pt idx="3366">
                  <c:v>93.682697744954496</c:v>
                </c:pt>
                <c:pt idx="3367">
                  <c:v>93.688024170973392</c:v>
                </c:pt>
                <c:pt idx="3368">
                  <c:v>93.693346282829097</c:v>
                </c:pt>
                <c:pt idx="3369">
                  <c:v>93.698664083972389</c:v>
                </c:pt>
                <c:pt idx="3370">
                  <c:v>93.70397757785139</c:v>
                </c:pt>
                <c:pt idx="3371">
                  <c:v>93.709286767911095</c:v>
                </c:pt>
                <c:pt idx="3372">
                  <c:v>93.7145916575938</c:v>
                </c:pt>
                <c:pt idx="3373">
                  <c:v>93.719892250338603</c:v>
                </c:pt>
                <c:pt idx="3374">
                  <c:v>93.725188549581702</c:v>
                </c:pt>
                <c:pt idx="3375">
                  <c:v>93.73048055875671</c:v>
                </c:pt>
                <c:pt idx="3376">
                  <c:v>93.7357682812939</c:v>
                </c:pt>
                <c:pt idx="3377">
                  <c:v>93.741051720620888</c:v>
                </c:pt>
                <c:pt idx="3378">
                  <c:v>93.746330880162304</c:v>
                </c:pt>
                <c:pt idx="3379">
                  <c:v>93.751605763339796</c:v>
                </c:pt>
                <c:pt idx="3380">
                  <c:v>93.756876373572297</c:v>
                </c:pt>
                <c:pt idx="3381">
                  <c:v>93.762142714275598</c:v>
                </c:pt>
                <c:pt idx="3382">
                  <c:v>93.767404788862706</c:v>
                </c:pt>
                <c:pt idx="3383">
                  <c:v>93.772662600743701</c:v>
                </c:pt>
                <c:pt idx="3384">
                  <c:v>93.777916153325904</c:v>
                </c:pt>
                <c:pt idx="3385">
                  <c:v>93.783165450013598</c:v>
                </c:pt>
                <c:pt idx="3386">
                  <c:v>93.788410494208193</c:v>
                </c:pt>
                <c:pt idx="3387">
                  <c:v>93.793651289308201</c:v>
                </c:pt>
                <c:pt idx="3388">
                  <c:v>93.798887838709305</c:v>
                </c:pt>
                <c:pt idx="3389">
                  <c:v>93.804120145804191</c:v>
                </c:pt>
                <c:pt idx="3390">
                  <c:v>93.809348213982901</c:v>
                </c:pt>
                <c:pt idx="3391">
                  <c:v>93.814572046632392</c:v>
                </c:pt>
                <c:pt idx="3392">
                  <c:v>93.819791647136896</c:v>
                </c:pt>
                <c:pt idx="3393">
                  <c:v>93.8250070188775</c:v>
                </c:pt>
                <c:pt idx="3394">
                  <c:v>93.830218165232807</c:v>
                </c:pt>
                <c:pt idx="3395">
                  <c:v>93.835425089578195</c:v>
                </c:pt>
                <c:pt idx="3396">
                  <c:v>93.840627795286608</c:v>
                </c:pt>
                <c:pt idx="3397">
                  <c:v>93.845826285727597</c:v>
                </c:pt>
                <c:pt idx="3398">
                  <c:v>93.851020564268296</c:v>
                </c:pt>
                <c:pt idx="3399">
                  <c:v>93.856210634272799</c:v>
                </c:pt>
                <c:pt idx="3400">
                  <c:v>93.861396499102398</c:v>
                </c:pt>
                <c:pt idx="3401">
                  <c:v>93.866578162115502</c:v>
                </c:pt>
                <c:pt idx="3402">
                  <c:v>93.871755626667692</c:v>
                </c:pt>
                <c:pt idx="3403">
                  <c:v>93.876928896111693</c:v>
                </c:pt>
                <c:pt idx="3404">
                  <c:v>93.882097973797499</c:v>
                </c:pt>
                <c:pt idx="3405">
                  <c:v>93.887262863072095</c:v>
                </c:pt>
                <c:pt idx="3406">
                  <c:v>93.892423567279707</c:v>
                </c:pt>
                <c:pt idx="3407">
                  <c:v>93.897580089761803</c:v>
                </c:pt>
                <c:pt idx="3408">
                  <c:v>93.902732433856897</c:v>
                </c:pt>
                <c:pt idx="3409">
                  <c:v>93.907880602900804</c:v>
                </c:pt>
                <c:pt idx="3410">
                  <c:v>93.913024600226493</c:v>
                </c:pt>
                <c:pt idx="3411">
                  <c:v>93.918164429164008</c:v>
                </c:pt>
                <c:pt idx="3412">
                  <c:v>93.923300093040694</c:v>
                </c:pt>
                <c:pt idx="3413">
                  <c:v>93.928431595180996</c:v>
                </c:pt>
                <c:pt idx="3414">
                  <c:v>93.9335589389067</c:v>
                </c:pt>
                <c:pt idx="3415">
                  <c:v>93.938682127536609</c:v>
                </c:pt>
                <c:pt idx="3416">
                  <c:v>93.943801164386699</c:v>
                </c:pt>
                <c:pt idx="3417">
                  <c:v>93.9489160527704</c:v>
                </c:pt>
                <c:pt idx="3418">
                  <c:v>93.954026795998104</c:v>
                </c:pt>
                <c:pt idx="3419">
                  <c:v>93.959133397377499</c:v>
                </c:pt>
                <c:pt idx="3420">
                  <c:v>93.964235860213407</c:v>
                </c:pt>
                <c:pt idx="3421">
                  <c:v>93.969334187808002</c:v>
                </c:pt>
                <c:pt idx="3422">
                  <c:v>93.974428383460605</c:v>
                </c:pt>
                <c:pt idx="3423">
                  <c:v>93.979518450467694</c:v>
                </c:pt>
                <c:pt idx="3424">
                  <c:v>93.984604392122904</c:v>
                </c:pt>
                <c:pt idx="3425">
                  <c:v>93.989686211717398</c:v>
                </c:pt>
                <c:pt idx="3426">
                  <c:v>93.994763912539199</c:v>
                </c:pt>
                <c:pt idx="3427">
                  <c:v>93.999837497873699</c:v>
                </c:pt>
                <c:pt idx="3428">
                  <c:v>94.004906971003706</c:v>
                </c:pt>
                <c:pt idx="3429">
                  <c:v>94.0099723352089</c:v>
                </c:pt>
                <c:pt idx="3430">
                  <c:v>94.015033593766404</c:v>
                </c:pt>
                <c:pt idx="3431">
                  <c:v>94.020090749950697</c:v>
                </c:pt>
                <c:pt idx="3432">
                  <c:v>94.025143807033302</c:v>
                </c:pt>
                <c:pt idx="3433">
                  <c:v>94.030192768282902</c:v>
                </c:pt>
                <c:pt idx="3434">
                  <c:v>94.035237636965803</c:v>
                </c:pt>
                <c:pt idx="3435">
                  <c:v>94.040278416345103</c:v>
                </c:pt>
                <c:pt idx="3436">
                  <c:v>94.045315109681496</c:v>
                </c:pt>
                <c:pt idx="3437">
                  <c:v>94.050347720232693</c:v>
                </c:pt>
                <c:pt idx="3438">
                  <c:v>94.055376251253904</c:v>
                </c:pt>
                <c:pt idx="3439">
                  <c:v>94.060400705997395</c:v>
                </c:pt>
                <c:pt idx="3440">
                  <c:v>94.065421087712792</c:v>
                </c:pt>
                <c:pt idx="3441">
                  <c:v>94.070437399646906</c:v>
                </c:pt>
                <c:pt idx="3442">
                  <c:v>94.075449645043904</c:v>
                </c:pt>
                <c:pt idx="3443">
                  <c:v>94.08045782714521</c:v>
                </c:pt>
                <c:pt idx="3444">
                  <c:v>94.085461949189508</c:v>
                </c:pt>
                <c:pt idx="3445">
                  <c:v>94.090462014412594</c:v>
                </c:pt>
                <c:pt idx="3446">
                  <c:v>94.095458026047893</c:v>
                </c:pt>
                <c:pt idx="3447">
                  <c:v>94.100449987325803</c:v>
                </c:pt>
                <c:pt idx="3448">
                  <c:v>94.105437901474104</c:v>
                </c:pt>
                <c:pt idx="3449">
                  <c:v>94.110421771717995</c:v>
                </c:pt>
                <c:pt idx="3450">
                  <c:v>94.115401601279601</c:v>
                </c:pt>
                <c:pt idx="3451">
                  <c:v>94.120377393378803</c:v>
                </c:pt>
                <c:pt idx="3452">
                  <c:v>94.125349151232498</c:v>
                </c:pt>
                <c:pt idx="3453">
                  <c:v>94.130316878054899</c:v>
                </c:pt>
                <c:pt idx="3454">
                  <c:v>94.1352805770576</c:v>
                </c:pt>
                <c:pt idx="3455">
                  <c:v>94.140240251449399</c:v>
                </c:pt>
                <c:pt idx="3456">
                  <c:v>94.145195904436406</c:v>
                </c:pt>
                <c:pt idx="3457">
                  <c:v>94.150147539222203</c:v>
                </c:pt>
                <c:pt idx="3458">
                  <c:v>94.155095159007502</c:v>
                </c:pt>
                <c:pt idx="3459">
                  <c:v>94.160038766990397</c:v>
                </c:pt>
                <c:pt idx="3460">
                  <c:v>94.164978366366199</c:v>
                </c:pt>
                <c:pt idx="3461">
                  <c:v>94.169913960327804</c:v>
                </c:pt>
                <c:pt idx="3462">
                  <c:v>94.174845552065094</c:v>
                </c:pt>
                <c:pt idx="3463">
                  <c:v>94.179773144765505</c:v>
                </c:pt>
                <c:pt idx="3464">
                  <c:v>94.184696741613791</c:v>
                </c:pt>
                <c:pt idx="3465">
                  <c:v>94.189616345791805</c:v>
                </c:pt>
                <c:pt idx="3466">
                  <c:v>94.194531960479011</c:v>
                </c:pt>
                <c:pt idx="3467">
                  <c:v>94.199443588852105</c:v>
                </c:pt>
                <c:pt idx="3468">
                  <c:v>94.204351234084996</c:v>
                </c:pt>
                <c:pt idx="3469">
                  <c:v>94.209254899349204</c:v>
                </c:pt>
                <c:pt idx="3470">
                  <c:v>94.214154587813212</c:v>
                </c:pt>
                <c:pt idx="3471">
                  <c:v>94.219050302643296</c:v>
                </c:pt>
                <c:pt idx="3472">
                  <c:v>94.223942047002708</c:v>
                </c:pt>
                <c:pt idx="3473">
                  <c:v>94.228829824052198</c:v>
                </c:pt>
                <c:pt idx="3474">
                  <c:v>94.23371363695</c:v>
                </c:pt>
                <c:pt idx="3475">
                  <c:v>94.238593488851294</c:v>
                </c:pt>
                <c:pt idx="3476">
                  <c:v>94.243469382909112</c:v>
                </c:pt>
                <c:pt idx="3477">
                  <c:v>94.248341322273589</c:v>
                </c:pt>
                <c:pt idx="3478">
                  <c:v>94.253209310092203</c:v>
                </c:pt>
                <c:pt idx="3479">
                  <c:v>94.2580733495098</c:v>
                </c:pt>
                <c:pt idx="3480">
                  <c:v>94.2629334436688</c:v>
                </c:pt>
                <c:pt idx="3481">
                  <c:v>94.267789595708592</c:v>
                </c:pt>
                <c:pt idx="3482">
                  <c:v>94.272641808766494</c:v>
                </c:pt>
                <c:pt idx="3483">
                  <c:v>94.277490085976609</c:v>
                </c:pt>
                <c:pt idx="3484">
                  <c:v>94.282334430470797</c:v>
                </c:pt>
                <c:pt idx="3485">
                  <c:v>94.287174845378303</c:v>
                </c:pt>
                <c:pt idx="3486">
                  <c:v>94.292011333825499</c:v>
                </c:pt>
                <c:pt idx="3487">
                  <c:v>94.296843898936402</c:v>
                </c:pt>
                <c:pt idx="3488">
                  <c:v>94.301672543832211</c:v>
                </c:pt>
                <c:pt idx="3489">
                  <c:v>94.306497271631699</c:v>
                </c:pt>
                <c:pt idx="3490">
                  <c:v>94.311318085450893</c:v>
                </c:pt>
                <c:pt idx="3491">
                  <c:v>94.316134988403292</c:v>
                </c:pt>
                <c:pt idx="3492">
                  <c:v>94.320947983599794</c:v>
                </c:pt>
                <c:pt idx="3493">
                  <c:v>94.325757074148598</c:v>
                </c:pt>
                <c:pt idx="3494">
                  <c:v>94.3305622631555</c:v>
                </c:pt>
                <c:pt idx="3495">
                  <c:v>94.335363553723496</c:v>
                </c:pt>
                <c:pt idx="3496">
                  <c:v>94.340160948953198</c:v>
                </c:pt>
                <c:pt idx="3497">
                  <c:v>94.344954451942399</c:v>
                </c:pt>
                <c:pt idx="3498">
                  <c:v>94.349744065786396</c:v>
                </c:pt>
                <c:pt idx="3499">
                  <c:v>94.354529793578095</c:v>
                </c:pt>
                <c:pt idx="3500">
                  <c:v>94.35931163840749</c:v>
                </c:pt>
                <c:pt idx="3501">
                  <c:v>94.364089603362203</c:v>
                </c:pt>
                <c:pt idx="3502">
                  <c:v>94.368863691527295</c:v>
                </c:pt>
                <c:pt idx="3503">
                  <c:v>94.373633905985201</c:v>
                </c:pt>
                <c:pt idx="3504">
                  <c:v>94.378400249815698</c:v>
                </c:pt>
                <c:pt idx="3505">
                  <c:v>94.383162726096089</c:v>
                </c:pt>
                <c:pt idx="3506">
                  <c:v>94.387921337901204</c:v>
                </c:pt>
                <c:pt idx="3507">
                  <c:v>94.392676088303006</c:v>
                </c:pt>
                <c:pt idx="3508">
                  <c:v>94.397426980371307</c:v>
                </c:pt>
                <c:pt idx="3509">
                  <c:v>94.402174017173095</c:v>
                </c:pt>
                <c:pt idx="3510">
                  <c:v>94.4069172017727</c:v>
                </c:pt>
                <c:pt idx="3511">
                  <c:v>94.41165653723229</c:v>
                </c:pt>
                <c:pt idx="3512">
                  <c:v>94.416392026611092</c:v>
                </c:pt>
                <c:pt idx="3513">
                  <c:v>94.421123672966004</c:v>
                </c:pt>
                <c:pt idx="3514">
                  <c:v>94.425851479351195</c:v>
                </c:pt>
                <c:pt idx="3515">
                  <c:v>94.430575448818601</c:v>
                </c:pt>
                <c:pt idx="3516">
                  <c:v>94.435295584417304</c:v>
                </c:pt>
                <c:pt idx="3517">
                  <c:v>94.440011889193997</c:v>
                </c:pt>
                <c:pt idx="3518">
                  <c:v>94.444724366192801</c:v>
                </c:pt>
                <c:pt idx="3519">
                  <c:v>94.449433018455295</c:v>
                </c:pt>
                <c:pt idx="3520">
                  <c:v>94.454137849020498</c:v>
                </c:pt>
                <c:pt idx="3521">
                  <c:v>94.458838860925098</c:v>
                </c:pt>
                <c:pt idx="3522">
                  <c:v>94.463536057203001</c:v>
                </c:pt>
                <c:pt idx="3523">
                  <c:v>94.468229440885693</c:v>
                </c:pt>
                <c:pt idx="3524">
                  <c:v>94.472919015002191</c:v>
                </c:pt>
                <c:pt idx="3525">
                  <c:v>94.477604782578908</c:v>
                </c:pt>
                <c:pt idx="3526">
                  <c:v>94.482286746639701</c:v>
                </c:pt>
                <c:pt idx="3527">
                  <c:v>94.486964910206098</c:v>
                </c:pt>
                <c:pt idx="3528">
                  <c:v>94.491639276296908</c:v>
                </c:pt>
                <c:pt idx="3529">
                  <c:v>94.4963098479286</c:v>
                </c:pt>
                <c:pt idx="3530">
                  <c:v>94.500976628115097</c:v>
                </c:pt>
                <c:pt idx="3531">
                  <c:v>94.505639619867608</c:v>
                </c:pt>
                <c:pt idx="3532">
                  <c:v>94.510298826195196</c:v>
                </c:pt>
                <c:pt idx="3533">
                  <c:v>94.514954250104196</c:v>
                </c:pt>
                <c:pt idx="3534">
                  <c:v>94.519605894598399</c:v>
                </c:pt>
                <c:pt idx="3535">
                  <c:v>94.524253762679308</c:v>
                </c:pt>
                <c:pt idx="3536">
                  <c:v>94.528897857345797</c:v>
                </c:pt>
                <c:pt idx="3537">
                  <c:v>94.533538181594196</c:v>
                </c:pt>
                <c:pt idx="3538">
                  <c:v>94.538174738418604</c:v>
                </c:pt>
                <c:pt idx="3539">
                  <c:v>94.542807530810208</c:v>
                </c:pt>
                <c:pt idx="3540">
                  <c:v>94.547436561758204</c:v>
                </c:pt>
                <c:pt idx="3541">
                  <c:v>94.552061834249002</c:v>
                </c:pt>
                <c:pt idx="3542">
                  <c:v>94.5566833512665</c:v>
                </c:pt>
                <c:pt idx="3543">
                  <c:v>94.561301115792304</c:v>
                </c:pt>
                <c:pt idx="3544">
                  <c:v>94.565915130805408</c:v>
                </c:pt>
                <c:pt idx="3545">
                  <c:v>94.570525399282488</c:v>
                </c:pt>
                <c:pt idx="3546">
                  <c:v>94.575131924197606</c:v>
                </c:pt>
                <c:pt idx="3547">
                  <c:v>94.579734708522295</c:v>
                </c:pt>
                <c:pt idx="3548">
                  <c:v>94.584333755225899</c:v>
                </c:pt>
                <c:pt idx="3549">
                  <c:v>94.588929067275103</c:v>
                </c:pt>
                <c:pt idx="3550">
                  <c:v>94.593520647634207</c:v>
                </c:pt>
                <c:pt idx="3551">
                  <c:v>94.598108499264896</c:v>
                </c:pt>
                <c:pt idx="3552">
                  <c:v>94.602692625126608</c:v>
                </c:pt>
                <c:pt idx="3553">
                  <c:v>94.607273028176195</c:v>
                </c:pt>
                <c:pt idx="3554">
                  <c:v>94.611849711368208</c:v>
                </c:pt>
                <c:pt idx="3555">
                  <c:v>94.616422677654498</c:v>
                </c:pt>
                <c:pt idx="3556">
                  <c:v>94.620991929984797</c:v>
                </c:pt>
                <c:pt idx="3557">
                  <c:v>94.625557471306209</c:v>
                </c:pt>
                <c:pt idx="3558">
                  <c:v>94.630119304563209</c:v>
                </c:pt>
                <c:pt idx="3559">
                  <c:v>94.634677432698311</c:v>
                </c:pt>
                <c:pt idx="3560">
                  <c:v>94.639231858651101</c:v>
                </c:pt>
                <c:pt idx="3561">
                  <c:v>94.643782585359105</c:v>
                </c:pt>
                <c:pt idx="3562">
                  <c:v>94.648329615757191</c:v>
                </c:pt>
                <c:pt idx="3563">
                  <c:v>94.652872952777997</c:v>
                </c:pt>
                <c:pt idx="3564">
                  <c:v>94.657412599351503</c:v>
                </c:pt>
                <c:pt idx="3565">
                  <c:v>94.6619485584053</c:v>
                </c:pt>
                <c:pt idx="3566">
                  <c:v>94.666480832864892</c:v>
                </c:pt>
                <c:pt idx="3567">
                  <c:v>94.671009425652898</c:v>
                </c:pt>
                <c:pt idx="3568">
                  <c:v>94.675534339689804</c:v>
                </c:pt>
                <c:pt idx="3569">
                  <c:v>94.680055577893597</c:v>
                </c:pt>
                <c:pt idx="3570">
                  <c:v>94.684573143179904</c:v>
                </c:pt>
                <c:pt idx="3571">
                  <c:v>94.689087038461906</c:v>
                </c:pt>
                <c:pt idx="3572">
                  <c:v>94.693597266650301</c:v>
                </c:pt>
                <c:pt idx="3573">
                  <c:v>94.698103830653494</c:v>
                </c:pt>
                <c:pt idx="3574">
                  <c:v>94.702606733377493</c:v>
                </c:pt>
                <c:pt idx="3575">
                  <c:v>94.707105977725888</c:v>
                </c:pt>
                <c:pt idx="3576">
                  <c:v>94.711601566599796</c:v>
                </c:pt>
                <c:pt idx="3577">
                  <c:v>94.716093502898005</c:v>
                </c:pt>
                <c:pt idx="3578">
                  <c:v>94.720581789516899</c:v>
                </c:pt>
                <c:pt idx="3579">
                  <c:v>94.725066429350392</c:v>
                </c:pt>
                <c:pt idx="3580">
                  <c:v>94.729547425290207</c:v>
                </c:pt>
                <c:pt idx="3581">
                  <c:v>94.734024780225596</c:v>
                </c:pt>
                <c:pt idx="3582">
                  <c:v>94.738498497043196</c:v>
                </c:pt>
                <c:pt idx="3583">
                  <c:v>94.742968578627696</c:v>
                </c:pt>
                <c:pt idx="3584">
                  <c:v>94.747435027861002</c:v>
                </c:pt>
                <c:pt idx="3585">
                  <c:v>94.7518978476228</c:v>
                </c:pt>
                <c:pt idx="3586">
                  <c:v>94.756357040790505</c:v>
                </c:pt>
                <c:pt idx="3587">
                  <c:v>94.7608126102391</c:v>
                </c:pt>
                <c:pt idx="3588">
                  <c:v>94.765264558841011</c:v>
                </c:pt>
                <c:pt idx="3589">
                  <c:v>94.769712889466604</c:v>
                </c:pt>
                <c:pt idx="3590">
                  <c:v>94.7741576049836</c:v>
                </c:pt>
                <c:pt idx="3591">
                  <c:v>94.778598708257604</c:v>
                </c:pt>
                <c:pt idx="3592">
                  <c:v>94.783036202151706</c:v>
                </c:pt>
                <c:pt idx="3593">
                  <c:v>94.787470089526607</c:v>
                </c:pt>
                <c:pt idx="3594">
                  <c:v>94.791900373240708</c:v>
                </c:pt>
                <c:pt idx="3595">
                  <c:v>94.796327056150204</c:v>
                </c:pt>
                <c:pt idx="3596">
                  <c:v>94.800750141108608</c:v>
                </c:pt>
                <c:pt idx="3597">
                  <c:v>94.805169630967399</c:v>
                </c:pt>
                <c:pt idx="3598">
                  <c:v>94.809585528575496</c:v>
                </c:pt>
                <c:pt idx="3599">
                  <c:v>94.813997836779592</c:v>
                </c:pt>
                <c:pt idx="3600">
                  <c:v>94.818406558424101</c:v>
                </c:pt>
                <c:pt idx="3601">
                  <c:v>94.822811696350811</c:v>
                </c:pt>
                <c:pt idx="3602">
                  <c:v>94.827213253399606</c:v>
                </c:pt>
                <c:pt idx="3603">
                  <c:v>94.831611232407496</c:v>
                </c:pt>
                <c:pt idx="3604">
                  <c:v>94.836005636209691</c:v>
                </c:pt>
                <c:pt idx="3605">
                  <c:v>94.840396467638698</c:v>
                </c:pt>
                <c:pt idx="3606">
                  <c:v>94.844783729524806</c:v>
                </c:pt>
                <c:pt idx="3607">
                  <c:v>94.849167424696105</c:v>
                </c:pt>
                <c:pt idx="3608">
                  <c:v>94.853547555978196</c:v>
                </c:pt>
                <c:pt idx="3609">
                  <c:v>94.857924126194405</c:v>
                </c:pt>
                <c:pt idx="3610">
                  <c:v>94.862297138165701</c:v>
                </c:pt>
                <c:pt idx="3611">
                  <c:v>94.866666594710793</c:v>
                </c:pt>
                <c:pt idx="3612">
                  <c:v>94.871032498646002</c:v>
                </c:pt>
                <c:pt idx="3613">
                  <c:v>94.875394852785604</c:v>
                </c:pt>
                <c:pt idx="3614">
                  <c:v>94.879753659941088</c:v>
                </c:pt>
                <c:pt idx="3615">
                  <c:v>94.884108922922096</c:v>
                </c:pt>
                <c:pt idx="3616">
                  <c:v>94.888460644535698</c:v>
                </c:pt>
                <c:pt idx="3617">
                  <c:v>94.892808827586606</c:v>
                </c:pt>
                <c:pt idx="3618">
                  <c:v>94.897153474877499</c:v>
                </c:pt>
                <c:pt idx="3619">
                  <c:v>94.901494589208497</c:v>
                </c:pt>
                <c:pt idx="3620">
                  <c:v>94.905832173377604</c:v>
                </c:pt>
                <c:pt idx="3621">
                  <c:v>94.910166230180394</c:v>
                </c:pt>
                <c:pt idx="3622">
                  <c:v>94.914496762410195</c:v>
                </c:pt>
                <c:pt idx="3623">
                  <c:v>94.918823772858104</c:v>
                </c:pt>
                <c:pt idx="3624">
                  <c:v>94.923147264312803</c:v>
                </c:pt>
                <c:pt idx="3625">
                  <c:v>94.927467239560798</c:v>
                </c:pt>
                <c:pt idx="3626">
                  <c:v>94.931783701386308</c:v>
                </c:pt>
                <c:pt idx="3627">
                  <c:v>94.936096652571209</c:v>
                </c:pt>
                <c:pt idx="3628">
                  <c:v>94.940406095895</c:v>
                </c:pt>
                <c:pt idx="3629">
                  <c:v>94.944712034135108</c:v>
                </c:pt>
                <c:pt idx="3630">
                  <c:v>94.9490144700667</c:v>
                </c:pt>
                <c:pt idx="3631">
                  <c:v>94.953313406462399</c:v>
                </c:pt>
                <c:pt idx="3632">
                  <c:v>94.957608846092711</c:v>
                </c:pt>
                <c:pt idx="3633">
                  <c:v>94.961900791726009</c:v>
                </c:pt>
                <c:pt idx="3634">
                  <c:v>94.966189246128209</c:v>
                </c:pt>
                <c:pt idx="3635">
                  <c:v>94.97047421206301</c:v>
                </c:pt>
                <c:pt idx="3636">
                  <c:v>94.974755692291808</c:v>
                </c:pt>
                <c:pt idx="3637">
                  <c:v>94.979033689573811</c:v>
                </c:pt>
                <c:pt idx="3638">
                  <c:v>94.983308206665995</c:v>
                </c:pt>
                <c:pt idx="3639">
                  <c:v>94.987579246323008</c:v>
                </c:pt>
                <c:pt idx="3640">
                  <c:v>94.991846811297208</c:v>
                </c:pt>
                <c:pt idx="3641">
                  <c:v>94.996110904338806</c:v>
                </c:pt>
                <c:pt idx="3642">
                  <c:v>95.0003715281956</c:v>
                </c:pt>
                <c:pt idx="3643">
                  <c:v>95.004628685613397</c:v>
                </c:pt>
                <c:pt idx="3644">
                  <c:v>95.008882379335603</c:v>
                </c:pt>
                <c:pt idx="3645">
                  <c:v>95.013132612103206</c:v>
                </c:pt>
                <c:pt idx="3646">
                  <c:v>95.017379386655307</c:v>
                </c:pt>
                <c:pt idx="3647">
                  <c:v>95.02162270572849</c:v>
                </c:pt>
                <c:pt idx="3648">
                  <c:v>95.025862572057193</c:v>
                </c:pt>
                <c:pt idx="3649">
                  <c:v>95.030098988373709</c:v>
                </c:pt>
                <c:pt idx="3650">
                  <c:v>95.034331957408</c:v>
                </c:pt>
                <c:pt idx="3651">
                  <c:v>95.038561481887697</c:v>
                </c:pt>
                <c:pt idx="3652">
                  <c:v>95.042787564538401</c:v>
                </c:pt>
                <c:pt idx="3653">
                  <c:v>95.047010208083393</c:v>
                </c:pt>
                <c:pt idx="3654">
                  <c:v>95.051229415243796</c:v>
                </c:pt>
                <c:pt idx="3655">
                  <c:v>95.055445188738304</c:v>
                </c:pt>
                <c:pt idx="3656">
                  <c:v>95.059657531283591</c:v>
                </c:pt>
                <c:pt idx="3657">
                  <c:v>95.063866445594002</c:v>
                </c:pt>
                <c:pt idx="3658">
                  <c:v>95.068071934381905</c:v>
                </c:pt>
                <c:pt idx="3659">
                  <c:v>95.072274000356998</c:v>
                </c:pt>
                <c:pt idx="3660">
                  <c:v>95.076472646227202</c:v>
                </c:pt>
                <c:pt idx="3661">
                  <c:v>95.080667874697994</c:v>
                </c:pt>
                <c:pt idx="3662">
                  <c:v>95.084859688472704</c:v>
                </c:pt>
                <c:pt idx="3663">
                  <c:v>95.089048090252504</c:v>
                </c:pt>
                <c:pt idx="3664">
                  <c:v>95.093233082736305</c:v>
                </c:pt>
                <c:pt idx="3665">
                  <c:v>95.0974146686208</c:v>
                </c:pt>
                <c:pt idx="3666">
                  <c:v>95.101592850600497</c:v>
                </c:pt>
                <c:pt idx="3667">
                  <c:v>95.105767631367598</c:v>
                </c:pt>
                <c:pt idx="3668">
                  <c:v>95.10993901361249</c:v>
                </c:pt>
                <c:pt idx="3669">
                  <c:v>95.114107000022898</c:v>
                </c:pt>
                <c:pt idx="3670">
                  <c:v>95.118271593284589</c:v>
                </c:pt>
                <c:pt idx="3671">
                  <c:v>95.1224327960811</c:v>
                </c:pt>
                <c:pt idx="3672">
                  <c:v>95.126590611093903</c:v>
                </c:pt>
                <c:pt idx="3673">
                  <c:v>95.130745041002001</c:v>
                </c:pt>
                <c:pt idx="3674">
                  <c:v>95.134896088482407</c:v>
                </c:pt>
                <c:pt idx="3675">
                  <c:v>95.13904375621</c:v>
                </c:pt>
                <c:pt idx="3676">
                  <c:v>95.143188046857404</c:v>
                </c:pt>
                <c:pt idx="3677">
                  <c:v>95.147328963095006</c:v>
                </c:pt>
                <c:pt idx="3678">
                  <c:v>95.151466507591095</c:v>
                </c:pt>
                <c:pt idx="3679">
                  <c:v>95.155600683011812</c:v>
                </c:pt>
                <c:pt idx="3680">
                  <c:v>95.159731492020995</c:v>
                </c:pt>
                <c:pt idx="3681">
                  <c:v>95.163858937280509</c:v>
                </c:pt>
                <c:pt idx="3682">
                  <c:v>95.167983021449899</c:v>
                </c:pt>
                <c:pt idx="3683">
                  <c:v>95.172103747186512</c:v>
                </c:pt>
                <c:pt idx="3684">
                  <c:v>95.176221117145602</c:v>
                </c:pt>
                <c:pt idx="3685">
                  <c:v>95.180335133980392</c:v>
                </c:pt>
                <c:pt idx="3686">
                  <c:v>95.184445800341805</c:v>
                </c:pt>
                <c:pt idx="3687">
                  <c:v>95.188553118878502</c:v>
                </c:pt>
                <c:pt idx="3688">
                  <c:v>95.192657092237098</c:v>
                </c:pt>
                <c:pt idx="3689">
                  <c:v>95.196757723062206</c:v>
                </c:pt>
                <c:pt idx="3690">
                  <c:v>95.200855013996105</c:v>
                </c:pt>
                <c:pt idx="3691">
                  <c:v>95.204948967678902</c:v>
                </c:pt>
                <c:pt idx="3692">
                  <c:v>95.209039586748688</c:v>
                </c:pt>
                <c:pt idx="3693">
                  <c:v>95.213126873841304</c:v>
                </c:pt>
                <c:pt idx="3694">
                  <c:v>95.217210831590407</c:v>
                </c:pt>
                <c:pt idx="3695">
                  <c:v>95.221291462627704</c:v>
                </c:pt>
                <c:pt idx="3696">
                  <c:v>95.225368769582602</c:v>
                </c:pt>
                <c:pt idx="3697">
                  <c:v>95.229442755082502</c:v>
                </c:pt>
                <c:pt idx="3698">
                  <c:v>95.233513421752406</c:v>
                </c:pt>
                <c:pt idx="3699">
                  <c:v>95.237580772215495</c:v>
                </c:pt>
                <c:pt idx="3700">
                  <c:v>95.241644809092605</c:v>
                </c:pt>
                <c:pt idx="3701">
                  <c:v>95.245705535002699</c:v>
                </c:pt>
                <c:pt idx="3702">
                  <c:v>95.249762952562193</c:v>
                </c:pt>
                <c:pt idx="3703">
                  <c:v>95.2538170643858</c:v>
                </c:pt>
                <c:pt idx="3704">
                  <c:v>95.2578678730858</c:v>
                </c:pt>
                <c:pt idx="3705">
                  <c:v>95.261915381272601</c:v>
                </c:pt>
                <c:pt idx="3706">
                  <c:v>95.265959591554207</c:v>
                </c:pt>
                <c:pt idx="3707">
                  <c:v>95.270000506536903</c:v>
                </c:pt>
                <c:pt idx="3708">
                  <c:v>95.2740381288245</c:v>
                </c:pt>
                <c:pt idx="3709">
                  <c:v>95.278072461018695</c:v>
                </c:pt>
                <c:pt idx="3710">
                  <c:v>95.28210350571949</c:v>
                </c:pt>
                <c:pt idx="3711">
                  <c:v>95.286131265524205</c:v>
                </c:pt>
                <c:pt idx="3712">
                  <c:v>95.290155743028507</c:v>
                </c:pt>
                <c:pt idx="3713">
                  <c:v>95.294176940825693</c:v>
                </c:pt>
                <c:pt idx="3714">
                  <c:v>95.298194861507099</c:v>
                </c:pt>
                <c:pt idx="3715">
                  <c:v>95.3022095076619</c:v>
                </c:pt>
                <c:pt idx="3716">
                  <c:v>95.306220881877209</c:v>
                </c:pt>
                <c:pt idx="3717">
                  <c:v>95.310228986737897</c:v>
                </c:pt>
                <c:pt idx="3718">
                  <c:v>95.314233824826999</c:v>
                </c:pt>
                <c:pt idx="3719">
                  <c:v>95.318235398725307</c:v>
                </c:pt>
                <c:pt idx="3720">
                  <c:v>95.322233711011407</c:v>
                </c:pt>
                <c:pt idx="3721">
                  <c:v>95.326228764261899</c:v>
                </c:pt>
                <c:pt idx="3722">
                  <c:v>95.330220561051505</c:v>
                </c:pt>
                <c:pt idx="3723">
                  <c:v>95.334209103952404</c:v>
                </c:pt>
                <c:pt idx="3724">
                  <c:v>95.338194395535197</c:v>
                </c:pt>
                <c:pt idx="3725">
                  <c:v>95.342176438368</c:v>
                </c:pt>
                <c:pt idx="3726">
                  <c:v>95.346155235017108</c:v>
                </c:pt>
                <c:pt idx="3727">
                  <c:v>95.350130788046499</c:v>
                </c:pt>
                <c:pt idx="3728">
                  <c:v>95.354103100018406</c:v>
                </c:pt>
                <c:pt idx="3729">
                  <c:v>95.358072173492602</c:v>
                </c:pt>
                <c:pt idx="3730">
                  <c:v>95.362038011027096</c:v>
                </c:pt>
                <c:pt idx="3731">
                  <c:v>95.366000615177697</c:v>
                </c:pt>
                <c:pt idx="3732">
                  <c:v>95.369959988498096</c:v>
                </c:pt>
                <c:pt idx="3733">
                  <c:v>95.373916133540092</c:v>
                </c:pt>
                <c:pt idx="3734">
                  <c:v>95.3778690528532</c:v>
                </c:pt>
                <c:pt idx="3735">
                  <c:v>95.381818748984998</c:v>
                </c:pt>
                <c:pt idx="3736">
                  <c:v>95.385765224481005</c:v>
                </c:pt>
                <c:pt idx="3737">
                  <c:v>95.389708481884597</c:v>
                </c:pt>
                <c:pt idx="3738">
                  <c:v>95.393648523737298</c:v>
                </c:pt>
                <c:pt idx="3739">
                  <c:v>95.397585352578304</c:v>
                </c:pt>
                <c:pt idx="3740">
                  <c:v>95.401518970944906</c:v>
                </c:pt>
                <c:pt idx="3741">
                  <c:v>95.405449381372406</c:v>
                </c:pt>
                <c:pt idx="3742">
                  <c:v>95.409376586393904</c:v>
                </c:pt>
                <c:pt idx="3743">
                  <c:v>95.413300588540494</c:v>
                </c:pt>
                <c:pt idx="3744">
                  <c:v>95.417221390341297</c:v>
                </c:pt>
                <c:pt idx="3745">
                  <c:v>95.4211389943234</c:v>
                </c:pt>
                <c:pt idx="3746">
                  <c:v>95.425053403011702</c:v>
                </c:pt>
                <c:pt idx="3747">
                  <c:v>95.4289646189292</c:v>
                </c:pt>
                <c:pt idx="3748">
                  <c:v>95.432872644596799</c:v>
                </c:pt>
                <c:pt idx="3749">
                  <c:v>95.436777482533401</c:v>
                </c:pt>
                <c:pt idx="3750">
                  <c:v>95.440679135255792</c:v>
                </c:pt>
                <c:pt idx="3751">
                  <c:v>95.444577605278809</c:v>
                </c:pt>
                <c:pt idx="3752">
                  <c:v>95.448472895115302</c:v>
                </c:pt>
                <c:pt idx="3753">
                  <c:v>95.452365007275901</c:v>
                </c:pt>
                <c:pt idx="3754">
                  <c:v>95.456253944269406</c:v>
                </c:pt>
                <c:pt idx="3755">
                  <c:v>95.460139708602497</c:v>
                </c:pt>
                <c:pt idx="3756">
                  <c:v>95.464022302779796</c:v>
                </c:pt>
                <c:pt idx="3757">
                  <c:v>95.467901729304103</c:v>
                </c:pt>
                <c:pt idx="3758">
                  <c:v>95.471777990675903</c:v>
                </c:pt>
                <c:pt idx="3759">
                  <c:v>95.475651089393907</c:v>
                </c:pt>
                <c:pt idx="3760">
                  <c:v>95.479521027954604</c:v>
                </c:pt>
                <c:pt idx="3761">
                  <c:v>95.483387808852697</c:v>
                </c:pt>
                <c:pt idx="3762">
                  <c:v>95.487251434580713</c:v>
                </c:pt>
                <c:pt idx="3763">
                  <c:v>95.491111907629204</c:v>
                </c:pt>
                <c:pt idx="3764">
                  <c:v>95.494969230486802</c:v>
                </c:pt>
                <c:pt idx="3765">
                  <c:v>95.498823405639996</c:v>
                </c:pt>
                <c:pt idx="3766">
                  <c:v>95.502674435573297</c:v>
                </c:pt>
                <c:pt idx="3767">
                  <c:v>95.5065223227693</c:v>
                </c:pt>
                <c:pt idx="3768">
                  <c:v>95.510367069708508</c:v>
                </c:pt>
                <c:pt idx="3769">
                  <c:v>95.514208678869593</c:v>
                </c:pt>
                <c:pt idx="3770">
                  <c:v>95.518047152728897</c:v>
                </c:pt>
                <c:pt idx="3771">
                  <c:v>95.521882493761098</c:v>
                </c:pt>
                <c:pt idx="3772">
                  <c:v>95.525714704438798</c:v>
                </c:pt>
                <c:pt idx="3773">
                  <c:v>95.529543787232399</c:v>
                </c:pt>
                <c:pt idx="3774">
                  <c:v>95.53336974461071</c:v>
                </c:pt>
                <c:pt idx="3775">
                  <c:v>95.53719257904001</c:v>
                </c:pt>
                <c:pt idx="3776">
                  <c:v>95.541012292985201</c:v>
                </c:pt>
                <c:pt idx="3777">
                  <c:v>95.544828888908711</c:v>
                </c:pt>
                <c:pt idx="3778">
                  <c:v>95.548642369271207</c:v>
                </c:pt>
                <c:pt idx="3779">
                  <c:v>95.552452736531407</c:v>
                </c:pt>
                <c:pt idx="3780">
                  <c:v>95.5562599931459</c:v>
                </c:pt>
                <c:pt idx="3781">
                  <c:v>95.560064141569498</c:v>
                </c:pt>
                <c:pt idx="3782">
                  <c:v>95.563865184254794</c:v>
                </c:pt>
                <c:pt idx="3783">
                  <c:v>95.567663123652608</c:v>
                </c:pt>
                <c:pt idx="3784">
                  <c:v>95.571457962211696</c:v>
                </c:pt>
                <c:pt idx="3785">
                  <c:v>95.575249702378898</c:v>
                </c:pt>
                <c:pt idx="3786">
                  <c:v>95.579038346599006</c:v>
                </c:pt>
                <c:pt idx="3787">
                  <c:v>95.582823897314896</c:v>
                </c:pt>
                <c:pt idx="3788">
                  <c:v>95.586606356967494</c:v>
                </c:pt>
                <c:pt idx="3789">
                  <c:v>95.590385727995795</c:v>
                </c:pt>
                <c:pt idx="3790">
                  <c:v>95.594162012836705</c:v>
                </c:pt>
                <c:pt idx="3791">
                  <c:v>95.597935213925297</c:v>
                </c:pt>
                <c:pt idx="3792">
                  <c:v>95.601705333694596</c:v>
                </c:pt>
                <c:pt idx="3793">
                  <c:v>95.605472374575797</c:v>
                </c:pt>
                <c:pt idx="3794">
                  <c:v>95.609236338997903</c:v>
                </c:pt>
                <c:pt idx="3795">
                  <c:v>95.612997229388299</c:v>
                </c:pt>
                <c:pt idx="3796">
                  <c:v>95.616755048172095</c:v>
                </c:pt>
                <c:pt idx="3797">
                  <c:v>95.620509797772698</c:v>
                </c:pt>
                <c:pt idx="3798">
                  <c:v>95.624261480611494</c:v>
                </c:pt>
                <c:pt idx="3799">
                  <c:v>95.628010099107797</c:v>
                </c:pt>
                <c:pt idx="3800">
                  <c:v>95.6317556556792</c:v>
                </c:pt>
                <c:pt idx="3801">
                  <c:v>95.635498152741093</c:v>
                </c:pt>
                <c:pt idx="3802">
                  <c:v>95.63923759270709</c:v>
                </c:pt>
                <c:pt idx="3803">
                  <c:v>95.642973977989001</c:v>
                </c:pt>
                <c:pt idx="3804">
                  <c:v>95.646707310996391</c:v>
                </c:pt>
                <c:pt idx="3805">
                  <c:v>95.650437594137202</c:v>
                </c:pt>
                <c:pt idx="3806">
                  <c:v>95.654164829817105</c:v>
                </c:pt>
                <c:pt idx="3807">
                  <c:v>95.657889020440095</c:v>
                </c:pt>
                <c:pt idx="3808">
                  <c:v>95.661610168408203</c:v>
                </c:pt>
                <c:pt idx="3809">
                  <c:v>95.6653282761215</c:v>
                </c:pt>
                <c:pt idx="3810">
                  <c:v>95.669043345977997</c:v>
                </c:pt>
                <c:pt idx="3811">
                  <c:v>95.672755380374099</c:v>
                </c:pt>
                <c:pt idx="3812">
                  <c:v>95.676464381703994</c:v>
                </c:pt>
                <c:pt idx="3813">
                  <c:v>95.680170352360093</c:v>
                </c:pt>
                <c:pt idx="3814">
                  <c:v>95.683873294732805</c:v>
                </c:pt>
                <c:pt idx="3815">
                  <c:v>95.687573211210804</c:v>
                </c:pt>
                <c:pt idx="3816">
                  <c:v>95.691270104180504</c:v>
                </c:pt>
                <c:pt idx="3817">
                  <c:v>95.694963976026798</c:v>
                </c:pt>
                <c:pt idx="3818">
                  <c:v>95.698654829132408</c:v>
                </c:pt>
                <c:pt idx="3819">
                  <c:v>95.702342665878305</c:v>
                </c:pt>
                <c:pt idx="3820">
                  <c:v>95.7060274886434</c:v>
                </c:pt>
                <c:pt idx="3821">
                  <c:v>95.7097092998047</c:v>
                </c:pt>
                <c:pt idx="3822">
                  <c:v>95.713388101737607</c:v>
                </c:pt>
                <c:pt idx="3823">
                  <c:v>95.717063896815205</c:v>
                </c:pt>
                <c:pt idx="3824">
                  <c:v>95.720736687408802</c:v>
                </c:pt>
                <c:pt idx="3825">
                  <c:v>95.724406475888102</c:v>
                </c:pt>
                <c:pt idx="3826">
                  <c:v>95.728073264620605</c:v>
                </c:pt>
                <c:pt idx="3827">
                  <c:v>95.731737055971806</c:v>
                </c:pt>
                <c:pt idx="3828">
                  <c:v>95.735397852305695</c:v>
                </c:pt>
                <c:pt idx="3829">
                  <c:v>95.739055655984103</c:v>
                </c:pt>
                <c:pt idx="3830">
                  <c:v>95.742710469367097</c:v>
                </c:pt>
                <c:pt idx="3831">
                  <c:v>95.746362294812599</c:v>
                </c:pt>
                <c:pt idx="3832">
                  <c:v>95.750011134676996</c:v>
                </c:pt>
                <c:pt idx="3833">
                  <c:v>95.753656991314699</c:v>
                </c:pt>
                <c:pt idx="3834">
                  <c:v>95.757299867077904</c:v>
                </c:pt>
                <c:pt idx="3835">
                  <c:v>95.760939764317399</c:v>
                </c:pt>
                <c:pt idx="3836">
                  <c:v>95.764576685381911</c:v>
                </c:pt>
                <c:pt idx="3837">
                  <c:v>95.768210632617993</c:v>
                </c:pt>
                <c:pt idx="3838">
                  <c:v>95.771841608370906</c:v>
                </c:pt>
                <c:pt idx="3839">
                  <c:v>95.775469614983407</c:v>
                </c:pt>
                <c:pt idx="3840">
                  <c:v>95.779094654797007</c:v>
                </c:pt>
                <c:pt idx="3841">
                  <c:v>95.78271673015071</c:v>
                </c:pt>
                <c:pt idx="3842">
                  <c:v>95.786335843382204</c:v>
                </c:pt>
                <c:pt idx="3843">
                  <c:v>95.789951996827</c:v>
                </c:pt>
                <c:pt idx="3844">
                  <c:v>95.793565192818704</c:v>
                </c:pt>
                <c:pt idx="3845">
                  <c:v>95.797175433689304</c:v>
                </c:pt>
                <c:pt idx="3846">
                  <c:v>95.800782721768698</c:v>
                </c:pt>
                <c:pt idx="3847">
                  <c:v>95.804387059385093</c:v>
                </c:pt>
                <c:pt idx="3848">
                  <c:v>95.807988448864705</c:v>
                </c:pt>
                <c:pt idx="3849">
                  <c:v>95.811586892531892</c:v>
                </c:pt>
                <c:pt idx="3850">
                  <c:v>95.815182392709303</c:v>
                </c:pt>
                <c:pt idx="3851">
                  <c:v>95.818774951717501</c:v>
                </c:pt>
                <c:pt idx="3852">
                  <c:v>95.822364571875511</c:v>
                </c:pt>
                <c:pt idx="3853">
                  <c:v>95.825951255500101</c:v>
                </c:pt>
                <c:pt idx="3854">
                  <c:v>95.829535004906603</c:v>
                </c:pt>
                <c:pt idx="3855">
                  <c:v>95.833115822408203</c:v>
                </c:pt>
                <c:pt idx="3856">
                  <c:v>95.836693710316396</c:v>
                </c:pt>
                <c:pt idx="3857">
                  <c:v>95.840268670940702</c:v>
                </c:pt>
                <c:pt idx="3858">
                  <c:v>95.843840706589006</c:v>
                </c:pt>
                <c:pt idx="3859">
                  <c:v>95.84740981956709</c:v>
                </c:pt>
                <c:pt idx="3860">
                  <c:v>95.850976012179103</c:v>
                </c:pt>
                <c:pt idx="3861">
                  <c:v>95.854539286727302</c:v>
                </c:pt>
                <c:pt idx="3862">
                  <c:v>95.858099645511999</c:v>
                </c:pt>
                <c:pt idx="3863">
                  <c:v>95.861657090831798</c:v>
                </c:pt>
                <c:pt idx="3864">
                  <c:v>95.865211624983502</c:v>
                </c:pt>
                <c:pt idx="3865">
                  <c:v>95.868763250261907</c:v>
                </c:pt>
                <c:pt idx="3866">
                  <c:v>95.872311968960204</c:v>
                </c:pt>
                <c:pt idx="3867">
                  <c:v>95.875857783369497</c:v>
                </c:pt>
                <c:pt idx="3868">
                  <c:v>95.879400695779296</c:v>
                </c:pt>
                <c:pt idx="3869">
                  <c:v>95.882940708477108</c:v>
                </c:pt>
                <c:pt idx="3870">
                  <c:v>95.886477823748805</c:v>
                </c:pt>
                <c:pt idx="3871">
                  <c:v>95.890012043878301</c:v>
                </c:pt>
                <c:pt idx="3872">
                  <c:v>95.893543371147601</c:v>
                </c:pt>
                <c:pt idx="3873">
                  <c:v>95.897071807837193</c:v>
                </c:pt>
                <c:pt idx="3874">
                  <c:v>95.900597356225504</c:v>
                </c:pt>
                <c:pt idx="3875">
                  <c:v>95.904120018589097</c:v>
                </c:pt>
                <c:pt idx="3876">
                  <c:v>95.907639797203004</c:v>
                </c:pt>
                <c:pt idx="3877">
                  <c:v>95.911156694340193</c:v>
                </c:pt>
                <c:pt idx="3878">
                  <c:v>95.914670712271899</c:v>
                </c:pt>
                <c:pt idx="3879">
                  <c:v>95.918181853267498</c:v>
                </c:pt>
                <c:pt idx="3880">
                  <c:v>95.9216901195948</c:v>
                </c:pt>
                <c:pt idx="3881">
                  <c:v>95.925195513519398</c:v>
                </c:pt>
                <c:pt idx="3882">
                  <c:v>95.928698037305395</c:v>
                </c:pt>
                <c:pt idx="3883">
                  <c:v>95.932197693215102</c:v>
                </c:pt>
                <c:pt idx="3884">
                  <c:v>95.935694483508698</c:v>
                </c:pt>
                <c:pt idx="3885">
                  <c:v>95.939188410445098</c:v>
                </c:pt>
                <c:pt idx="3886">
                  <c:v>95.942679476280802</c:v>
                </c:pt>
                <c:pt idx="3887">
                  <c:v>95.946167683271099</c:v>
                </c:pt>
                <c:pt idx="3888">
                  <c:v>95.949653033668994</c:v>
                </c:pt>
                <c:pt idx="3889">
                  <c:v>95.953135529726111</c:v>
                </c:pt>
                <c:pt idx="3890">
                  <c:v>95.956615173692001</c:v>
                </c:pt>
                <c:pt idx="3891">
                  <c:v>95.960091967814506</c:v>
                </c:pt>
                <c:pt idx="3892">
                  <c:v>95.963565914339696</c:v>
                </c:pt>
                <c:pt idx="3893">
                  <c:v>95.967037015511792</c:v>
                </c:pt>
                <c:pt idx="3894">
                  <c:v>95.970505273573494</c:v>
                </c:pt>
                <c:pt idx="3895">
                  <c:v>95.973970690765299</c:v>
                </c:pt>
                <c:pt idx="3896">
                  <c:v>95.977433269326198</c:v>
                </c:pt>
                <c:pt idx="3897">
                  <c:v>95.980893011493293</c:v>
                </c:pt>
                <c:pt idx="3898">
                  <c:v>95.984349919502094</c:v>
                </c:pt>
                <c:pt idx="3899">
                  <c:v>95.987803995586106</c:v>
                </c:pt>
                <c:pt idx="3900">
                  <c:v>95.9912552419771</c:v>
                </c:pt>
                <c:pt idx="3901">
                  <c:v>95.994703660905287</c:v>
                </c:pt>
                <c:pt idx="3902">
                  <c:v>95.9981492545988</c:v>
                </c:pt>
                <c:pt idx="3903">
                  <c:v>96.001592025284197</c:v>
                </c:pt>
                <c:pt idx="3904">
                  <c:v>96.0050319751861</c:v>
                </c:pt>
                <c:pt idx="3905">
                  <c:v>96.008469106527699</c:v>
                </c:pt>
                <c:pt idx="3906">
                  <c:v>96.011903421530008</c:v>
                </c:pt>
                <c:pt idx="3907">
                  <c:v>96.015334922412606</c:v>
                </c:pt>
                <c:pt idx="3908">
                  <c:v>96.018763611392998</c:v>
                </c:pt>
                <c:pt idx="3909">
                  <c:v>96.02218949068731</c:v>
                </c:pt>
                <c:pt idx="3910">
                  <c:v>96.025612562509494</c:v>
                </c:pt>
                <c:pt idx="3911">
                  <c:v>96.029032829072108</c:v>
                </c:pt>
                <c:pt idx="3912">
                  <c:v>96.032450292585693</c:v>
                </c:pt>
                <c:pt idx="3913">
                  <c:v>96.0358649552592</c:v>
                </c:pt>
                <c:pt idx="3914">
                  <c:v>96.039276819299801</c:v>
                </c:pt>
                <c:pt idx="3915">
                  <c:v>96.042685886912793</c:v>
                </c:pt>
                <c:pt idx="3916">
                  <c:v>96.046092160301797</c:v>
                </c:pt>
                <c:pt idx="3917">
                  <c:v>96.049495641668798</c:v>
                </c:pt>
                <c:pt idx="3918">
                  <c:v>96.052896333213894</c:v>
                </c:pt>
                <c:pt idx="3919">
                  <c:v>96.056294237135489</c:v>
                </c:pt>
                <c:pt idx="3920">
                  <c:v>96.059689355630198</c:v>
                </c:pt>
                <c:pt idx="3921">
                  <c:v>96.063081690893</c:v>
                </c:pt>
                <c:pt idx="3922">
                  <c:v>96.066471245117</c:v>
                </c:pt>
                <c:pt idx="3923">
                  <c:v>96.069858020493612</c:v>
                </c:pt>
                <c:pt idx="3924">
                  <c:v>96.0732420192126</c:v>
                </c:pt>
                <c:pt idx="3925">
                  <c:v>96.076623243461896</c:v>
                </c:pt>
                <c:pt idx="3926">
                  <c:v>96.080001695427796</c:v>
                </c:pt>
                <c:pt idx="3927">
                  <c:v>96.08337737729461</c:v>
                </c:pt>
                <c:pt idx="3928">
                  <c:v>96.086750291245195</c:v>
                </c:pt>
                <c:pt idx="3929">
                  <c:v>96.090120439460605</c:v>
                </c:pt>
                <c:pt idx="3930">
                  <c:v>96.093487824120103</c:v>
                </c:pt>
                <c:pt idx="3931">
                  <c:v>96.096852447401389</c:v>
                </c:pt>
                <c:pt idx="3932">
                  <c:v>96.100214311480102</c:v>
                </c:pt>
                <c:pt idx="3933">
                  <c:v>96.103573418530502</c:v>
                </c:pt>
                <c:pt idx="3934">
                  <c:v>96.106929770725003</c:v>
                </c:pt>
                <c:pt idx="3935">
                  <c:v>96.1102833702342</c:v>
                </c:pt>
                <c:pt idx="3936">
                  <c:v>96.113634219227094</c:v>
                </c:pt>
                <c:pt idx="3937">
                  <c:v>96.116982319870999</c:v>
                </c:pt>
                <c:pt idx="3938">
                  <c:v>96.120327674331392</c:v>
                </c:pt>
                <c:pt idx="3939">
                  <c:v>96.123670284772089</c:v>
                </c:pt>
                <c:pt idx="3940">
                  <c:v>96.127010153355201</c:v>
                </c:pt>
                <c:pt idx="3941">
                  <c:v>96.13034728224109</c:v>
                </c:pt>
                <c:pt idx="3942">
                  <c:v>96.133681673588612</c:v>
                </c:pt>
                <c:pt idx="3943">
                  <c:v>96.137013329554392</c:v>
                </c:pt>
                <c:pt idx="3944">
                  <c:v>96.140342252294104</c:v>
                </c:pt>
                <c:pt idx="3945">
                  <c:v>96.143668443960991</c:v>
                </c:pt>
                <c:pt idx="3946">
                  <c:v>96.1469919067071</c:v>
                </c:pt>
                <c:pt idx="3947">
                  <c:v>96.150312642682493</c:v>
                </c:pt>
                <c:pt idx="3948">
                  <c:v>96.153630654035709</c:v>
                </c:pt>
                <c:pt idx="3949">
                  <c:v>96.156945942913396</c:v>
                </c:pt>
                <c:pt idx="3950">
                  <c:v>96.160258511460697</c:v>
                </c:pt>
                <c:pt idx="3951">
                  <c:v>96.163568361820907</c:v>
                </c:pt>
                <c:pt idx="3952">
                  <c:v>96.166875496135802</c:v>
                </c:pt>
                <c:pt idx="3953">
                  <c:v>96.170179916545209</c:v>
                </c:pt>
                <c:pt idx="3954">
                  <c:v>96.173481625187605</c:v>
                </c:pt>
                <c:pt idx="3955">
                  <c:v>96.176780624199395</c:v>
                </c:pt>
                <c:pt idx="3956">
                  <c:v>96.180076915715702</c:v>
                </c:pt>
                <c:pt idx="3957">
                  <c:v>96.18337050186949</c:v>
                </c:pt>
                <c:pt idx="3958">
                  <c:v>96.186661384792401</c:v>
                </c:pt>
                <c:pt idx="3959">
                  <c:v>96.189949566614303</c:v>
                </c:pt>
                <c:pt idx="3960">
                  <c:v>96.193235049463397</c:v>
                </c:pt>
                <c:pt idx="3961">
                  <c:v>96.196517835465997</c:v>
                </c:pt>
                <c:pt idx="3962">
                  <c:v>96.199797926747109</c:v>
                </c:pt>
                <c:pt idx="3963">
                  <c:v>96.203075325429808</c:v>
                </c:pt>
                <c:pt idx="3964">
                  <c:v>96.206350033635388</c:v>
                </c:pt>
                <c:pt idx="3965">
                  <c:v>96.209622053483798</c:v>
                </c:pt>
                <c:pt idx="3966">
                  <c:v>96.212891387093094</c:v>
                </c:pt>
                <c:pt idx="3967">
                  <c:v>96.216158036579699</c:v>
                </c:pt>
                <c:pt idx="3968">
                  <c:v>96.219422004058401</c:v>
                </c:pt>
                <c:pt idx="3969">
                  <c:v>96.222683291642099</c:v>
                </c:pt>
                <c:pt idx="3970">
                  <c:v>96.225941901442496</c:v>
                </c:pt>
                <c:pt idx="3971">
                  <c:v>96.22919783556911</c:v>
                </c:pt>
                <c:pt idx="3972">
                  <c:v>96.232451096130106</c:v>
                </c:pt>
                <c:pt idx="3973">
                  <c:v>96.235701685232002</c:v>
                </c:pt>
                <c:pt idx="3974">
                  <c:v>96.23894960497941</c:v>
                </c:pt>
                <c:pt idx="3975">
                  <c:v>96.242194857475496</c:v>
                </c:pt>
                <c:pt idx="3976">
                  <c:v>96.245437444821704</c:v>
                </c:pt>
                <c:pt idx="3977">
                  <c:v>96.2486773691178</c:v>
                </c:pt>
                <c:pt idx="3978">
                  <c:v>96.251914632461904</c:v>
                </c:pt>
                <c:pt idx="3979">
                  <c:v>96.255149236950501</c:v>
                </c:pt>
                <c:pt idx="3980">
                  <c:v>96.258381184678498</c:v>
                </c:pt>
                <c:pt idx="3981">
                  <c:v>96.261610477738898</c:v>
                </c:pt>
                <c:pt idx="3982">
                  <c:v>96.264837118223298</c:v>
                </c:pt>
                <c:pt idx="3983">
                  <c:v>96.268061108221502</c:v>
                </c:pt>
                <c:pt idx="3984">
                  <c:v>96.271282449821896</c:v>
                </c:pt>
                <c:pt idx="3985">
                  <c:v>96.27450114511079</c:v>
                </c:pt>
                <c:pt idx="3986">
                  <c:v>96.277717196173398</c:v>
                </c:pt>
                <c:pt idx="3987">
                  <c:v>96.280930605092792</c:v>
                </c:pt>
                <c:pt idx="3988">
                  <c:v>96.284141373950803</c:v>
                </c:pt>
                <c:pt idx="3989">
                  <c:v>96.287349504827205</c:v>
                </c:pt>
                <c:pt idx="3990">
                  <c:v>96.290554999800491</c:v>
                </c:pt>
                <c:pt idx="3991">
                  <c:v>96.293757860947409</c:v>
                </c:pt>
                <c:pt idx="3992">
                  <c:v>96.296958090342997</c:v>
                </c:pt>
                <c:pt idx="3993">
                  <c:v>96.300155690060691</c:v>
                </c:pt>
                <c:pt idx="3994">
                  <c:v>96.303350662172392</c:v>
                </c:pt>
                <c:pt idx="3995">
                  <c:v>96.306543008748193</c:v>
                </c:pt>
                <c:pt idx="3996">
                  <c:v>96.309732731856698</c:v>
                </c:pt>
                <c:pt idx="3997">
                  <c:v>96.312919833564905</c:v>
                </c:pt>
                <c:pt idx="3998">
                  <c:v>96.316104315938006</c:v>
                </c:pt>
                <c:pt idx="3999">
                  <c:v>96.3192861810398</c:v>
                </c:pt>
                <c:pt idx="4000">
                  <c:v>96.322465430932098</c:v>
                </c:pt>
                <c:pt idx="4001">
                  <c:v>96.325642067675602</c:v>
                </c:pt>
                <c:pt idx="4002">
                  <c:v>96.328816093328996</c:v>
                </c:pt>
                <c:pt idx="4003">
                  <c:v>96.331987509949499</c:v>
                </c:pt>
                <c:pt idx="4004">
                  <c:v>96.335156319592699</c:v>
                </c:pt>
                <c:pt idx="4005">
                  <c:v>96.338322524312403</c:v>
                </c:pt>
                <c:pt idx="4006">
                  <c:v>96.341486126161101</c:v>
                </c:pt>
                <c:pt idx="4007">
                  <c:v>96.344647127189504</c:v>
                </c:pt>
                <c:pt idx="4008">
                  <c:v>96.347805529446603</c:v>
                </c:pt>
                <c:pt idx="4009">
                  <c:v>96.350961334979999</c:v>
                </c:pt>
                <c:pt idx="4010">
                  <c:v>96.3541145458355</c:v>
                </c:pt>
                <c:pt idx="4011">
                  <c:v>96.357265164057495</c:v>
                </c:pt>
                <c:pt idx="4012">
                  <c:v>96.360413191688508</c:v>
                </c:pt>
                <c:pt idx="4013">
                  <c:v>96.363558630769589</c:v>
                </c:pt>
                <c:pt idx="4014">
                  <c:v>96.366701483340407</c:v>
                </c:pt>
                <c:pt idx="4015">
                  <c:v>96.369841751438599</c:v>
                </c:pt>
                <c:pt idx="4016">
                  <c:v>96.372979437100497</c:v>
                </c:pt>
                <c:pt idx="4017">
                  <c:v>96.376114542360696</c:v>
                </c:pt>
                <c:pt idx="4018">
                  <c:v>96.379247069252301</c:v>
                </c:pt>
                <c:pt idx="4019">
                  <c:v>96.382377019806796</c:v>
                </c:pt>
                <c:pt idx="4020">
                  <c:v>96.385504396054003</c:v>
                </c:pt>
                <c:pt idx="4021">
                  <c:v>96.388629200022095</c:v>
                </c:pt>
                <c:pt idx="4022">
                  <c:v>96.391751433737795</c:v>
                </c:pt>
                <c:pt idx="4023">
                  <c:v>96.394871099226194</c:v>
                </c:pt>
                <c:pt idx="4024">
                  <c:v>96.397988198510802</c:v>
                </c:pt>
                <c:pt idx="4025">
                  <c:v>96.401102733613499</c:v>
                </c:pt>
                <c:pt idx="4026">
                  <c:v>96.404214706554598</c:v>
                </c:pt>
                <c:pt idx="4027">
                  <c:v>96.407324119352694</c:v>
                </c:pt>
                <c:pt idx="4028">
                  <c:v>96.41043097402499</c:v>
                </c:pt>
                <c:pt idx="4029">
                  <c:v>96.413535272587211</c:v>
                </c:pt>
                <c:pt idx="4030">
                  <c:v>96.416637017053006</c:v>
                </c:pt>
                <c:pt idx="4031">
                  <c:v>96.419736209435001</c:v>
                </c:pt>
                <c:pt idx="4032">
                  <c:v>96.422832851743806</c:v>
                </c:pt>
                <c:pt idx="4033">
                  <c:v>96.425926945988806</c:v>
                </c:pt>
                <c:pt idx="4034">
                  <c:v>96.429018494177711</c:v>
                </c:pt>
                <c:pt idx="4035">
                  <c:v>96.432107498316299</c:v>
                </c:pt>
                <c:pt idx="4036">
                  <c:v>96.435193960409308</c:v>
                </c:pt>
                <c:pt idx="4037">
                  <c:v>96.438277882459602</c:v>
                </c:pt>
                <c:pt idx="4038">
                  <c:v>96.441359266468595</c:v>
                </c:pt>
                <c:pt idx="4039">
                  <c:v>96.444438114435897</c:v>
                </c:pt>
                <c:pt idx="4040">
                  <c:v>96.447514428359909</c:v>
                </c:pt>
                <c:pt idx="4041">
                  <c:v>96.4505882102372</c:v>
                </c:pt>
                <c:pt idx="4042">
                  <c:v>96.453659462062802</c:v>
                </c:pt>
                <c:pt idx="4043">
                  <c:v>96.456728185830301</c:v>
                </c:pt>
                <c:pt idx="4044">
                  <c:v>96.459794383531502</c:v>
                </c:pt>
                <c:pt idx="4045">
                  <c:v>96.462858057156993</c:v>
                </c:pt>
                <c:pt idx="4046">
                  <c:v>96.465919208695496</c:v>
                </c:pt>
                <c:pt idx="4047">
                  <c:v>96.468977840134301</c:v>
                </c:pt>
                <c:pt idx="4048">
                  <c:v>96.472033953459089</c:v>
                </c:pt>
                <c:pt idx="4049">
                  <c:v>96.475087550654095</c:v>
                </c:pt>
                <c:pt idx="4050">
                  <c:v>96.478138633701803</c:v>
                </c:pt>
                <c:pt idx="4051">
                  <c:v>96.481187204583307</c:v>
                </c:pt>
                <c:pt idx="4052">
                  <c:v>96.484233265278093</c:v>
                </c:pt>
                <c:pt idx="4053">
                  <c:v>96.487276817764098</c:v>
                </c:pt>
                <c:pt idx="4054">
                  <c:v>96.490317864017698</c:v>
                </c:pt>
                <c:pt idx="4055">
                  <c:v>96.493356406013802</c:v>
                </c:pt>
                <c:pt idx="4056">
                  <c:v>96.496392445725505</c:v>
                </c:pt>
                <c:pt idx="4057">
                  <c:v>96.499425985124802</c:v>
                </c:pt>
                <c:pt idx="4058">
                  <c:v>96.502457026181801</c:v>
                </c:pt>
                <c:pt idx="4059">
                  <c:v>96.50548557086509</c:v>
                </c:pt>
                <c:pt idx="4060">
                  <c:v>96.508511621141807</c:v>
                </c:pt>
                <c:pt idx="4061">
                  <c:v>96.51153517897761</c:v>
                </c:pt>
                <c:pt idx="4062">
                  <c:v>96.514556246336497</c:v>
                </c:pt>
                <c:pt idx="4063">
                  <c:v>96.517574825180901</c:v>
                </c:pt>
                <c:pt idx="4064">
                  <c:v>96.520590917471793</c:v>
                </c:pt>
                <c:pt idx="4065">
                  <c:v>96.523604525168707</c:v>
                </c:pt>
                <c:pt idx="4066">
                  <c:v>96.526615650229402</c:v>
                </c:pt>
                <c:pt idx="4067">
                  <c:v>96.529624294610301</c:v>
                </c:pt>
                <c:pt idx="4068">
                  <c:v>96.532630460266205</c:v>
                </c:pt>
                <c:pt idx="4069">
                  <c:v>96.535634149150397</c:v>
                </c:pt>
                <c:pt idx="4070">
                  <c:v>96.538635363214709</c:v>
                </c:pt>
                <c:pt idx="4071">
                  <c:v>96.541634104409312</c:v>
                </c:pt>
                <c:pt idx="4072">
                  <c:v>96.544630374682896</c:v>
                </c:pt>
                <c:pt idx="4073">
                  <c:v>96.547624175982705</c:v>
                </c:pt>
                <c:pt idx="4074">
                  <c:v>96.550615510254403</c:v>
                </c:pt>
                <c:pt idx="4075">
                  <c:v>96.553604379442191</c:v>
                </c:pt>
                <c:pt idx="4076">
                  <c:v>96.55659078548851</c:v>
                </c:pt>
                <c:pt idx="4077">
                  <c:v>96.559574730334703</c:v>
                </c:pt>
                <c:pt idx="4078">
                  <c:v>96.562556215920097</c:v>
                </c:pt>
                <c:pt idx="4079">
                  <c:v>96.565535244182897</c:v>
                </c:pt>
                <c:pt idx="4080">
                  <c:v>96.568511817059701</c:v>
                </c:pt>
                <c:pt idx="4081">
                  <c:v>96.571485936485388</c:v>
                </c:pt>
                <c:pt idx="4082">
                  <c:v>96.574457604393601</c:v>
                </c:pt>
                <c:pt idx="4083">
                  <c:v>96.577426822716305</c:v>
                </c:pt>
                <c:pt idx="4084">
                  <c:v>96.580393593384102</c:v>
                </c:pt>
                <c:pt idx="4085">
                  <c:v>96.583357918325802</c:v>
                </c:pt>
                <c:pt idx="4086">
                  <c:v>96.586319799468995</c:v>
                </c:pt>
                <c:pt idx="4087">
                  <c:v>96.589279238739593</c:v>
                </c:pt>
                <c:pt idx="4088">
                  <c:v>96.592236238062199</c:v>
                </c:pt>
                <c:pt idx="4089">
                  <c:v>96.5951907993596</c:v>
                </c:pt>
                <c:pt idx="4090">
                  <c:v>96.5981429245534</c:v>
                </c:pt>
                <c:pt idx="4091">
                  <c:v>96.601092615563502</c:v>
                </c:pt>
                <c:pt idx="4092">
                  <c:v>96.604039874308299</c:v>
                </c:pt>
                <c:pt idx="4093">
                  <c:v>96.606984702704906</c:v>
                </c:pt>
                <c:pt idx="4094">
                  <c:v>96.609927102668692</c:v>
                </c:pt>
                <c:pt idx="4095">
                  <c:v>96.612867076113602</c:v>
                </c:pt>
                <c:pt idx="4096">
                  <c:v>96.615804624952204</c:v>
                </c:pt>
                <c:pt idx="4097">
                  <c:v>96.61873975109539</c:v>
                </c:pt>
                <c:pt idx="4098">
                  <c:v>96.6216724564527</c:v>
                </c:pt>
                <c:pt idx="4099">
                  <c:v>96.624602742932097</c:v>
                </c:pt>
                <c:pt idx="4100">
                  <c:v>96.627530612440111</c:v>
                </c:pt>
                <c:pt idx="4101">
                  <c:v>96.630456066881692</c:v>
                </c:pt>
                <c:pt idx="4102">
                  <c:v>96.633379108160398</c:v>
                </c:pt>
                <c:pt idx="4103">
                  <c:v>96.636299738178295</c:v>
                </c:pt>
                <c:pt idx="4104">
                  <c:v>96.639217958835999</c:v>
                </c:pt>
                <c:pt idx="4105">
                  <c:v>96.642133772032494</c:v>
                </c:pt>
                <c:pt idx="4106">
                  <c:v>96.645047179665397</c:v>
                </c:pt>
                <c:pt idx="4107">
                  <c:v>96.647958183630806</c:v>
                </c:pt>
                <c:pt idx="4108">
                  <c:v>96.650866785823396</c:v>
                </c:pt>
                <c:pt idx="4109">
                  <c:v>96.653772988136296</c:v>
                </c:pt>
                <c:pt idx="4110">
                  <c:v>96.656676792461099</c:v>
                </c:pt>
                <c:pt idx="4111">
                  <c:v>96.659578200688202</c:v>
                </c:pt>
                <c:pt idx="4112">
                  <c:v>96.662477214706101</c:v>
                </c:pt>
                <c:pt idx="4113">
                  <c:v>96.665373836402196</c:v>
                </c:pt>
                <c:pt idx="4114">
                  <c:v>96.668268067662211</c:v>
                </c:pt>
                <c:pt idx="4115">
                  <c:v>96.671159910370406</c:v>
                </c:pt>
                <c:pt idx="4116">
                  <c:v>96.674049366409704</c:v>
                </c:pt>
                <c:pt idx="4117">
                  <c:v>96.67693643766151</c:v>
                </c:pt>
                <c:pt idx="4118">
                  <c:v>96.679821126005606</c:v>
                </c:pt>
                <c:pt idx="4119">
                  <c:v>96.682703433320498</c:v>
                </c:pt>
                <c:pt idx="4120">
                  <c:v>96.685583361483097</c:v>
                </c:pt>
                <c:pt idx="4121">
                  <c:v>96.68846091236901</c:v>
                </c:pt>
                <c:pt idx="4122">
                  <c:v>96.691336087852193</c:v>
                </c:pt>
                <c:pt idx="4123">
                  <c:v>96.694208889805296</c:v>
                </c:pt>
                <c:pt idx="4124">
                  <c:v>96.697079320099306</c:v>
                </c:pt>
                <c:pt idx="4125">
                  <c:v>96.699947380604101</c:v>
                </c:pt>
                <c:pt idx="4126">
                  <c:v>96.702813073187698</c:v>
                </c:pt>
                <c:pt idx="4127">
                  <c:v>96.705676399717007</c:v>
                </c:pt>
                <c:pt idx="4128">
                  <c:v>96.7085373620572</c:v>
                </c:pt>
                <c:pt idx="4129">
                  <c:v>96.711395962072203</c:v>
                </c:pt>
                <c:pt idx="4130">
                  <c:v>96.714252201624291</c:v>
                </c:pt>
                <c:pt idx="4131">
                  <c:v>96.717106082574603</c:v>
                </c:pt>
                <c:pt idx="4132">
                  <c:v>96.719957606782401</c:v>
                </c:pt>
                <c:pt idx="4133">
                  <c:v>96.722806776105898</c:v>
                </c:pt>
                <c:pt idx="4134">
                  <c:v>96.725653592401599</c:v>
                </c:pt>
                <c:pt idx="4135">
                  <c:v>96.728498057524703</c:v>
                </c:pt>
                <c:pt idx="4136">
                  <c:v>96.731340173328903</c:v>
                </c:pt>
                <c:pt idx="4137">
                  <c:v>96.734179941666412</c:v>
                </c:pt>
                <c:pt idx="4138">
                  <c:v>96.737017364387995</c:v>
                </c:pt>
                <c:pt idx="4139">
                  <c:v>96.739852443343295</c:v>
                </c:pt>
                <c:pt idx="4140">
                  <c:v>96.742685180379908</c:v>
                </c:pt>
                <c:pt idx="4141">
                  <c:v>96.745515577344605</c:v>
                </c:pt>
                <c:pt idx="4142">
                  <c:v>96.748343636082311</c:v>
                </c:pt>
                <c:pt idx="4143">
                  <c:v>96.751169358436599</c:v>
                </c:pt>
                <c:pt idx="4144">
                  <c:v>96.753992746249708</c:v>
                </c:pt>
                <c:pt idx="4145">
                  <c:v>96.756813801362497</c:v>
                </c:pt>
                <c:pt idx="4146">
                  <c:v>96.759632525614094</c:v>
                </c:pt>
                <c:pt idx="4147">
                  <c:v>96.762448920842601</c:v>
                </c:pt>
                <c:pt idx="4148">
                  <c:v>96.765262988884302</c:v>
                </c:pt>
                <c:pt idx="4149">
                  <c:v>96.768074731574302</c:v>
                </c:pt>
                <c:pt idx="4150">
                  <c:v>96.770884150746198</c:v>
                </c:pt>
                <c:pt idx="4151">
                  <c:v>96.773691248232197</c:v>
                </c:pt>
                <c:pt idx="4152">
                  <c:v>96.776496025863011</c:v>
                </c:pt>
                <c:pt idx="4153">
                  <c:v>96.779298485467905</c:v>
                </c:pt>
                <c:pt idx="4154">
                  <c:v>96.782098628874806</c:v>
                </c:pt>
                <c:pt idx="4155">
                  <c:v>96.784896457910293</c:v>
                </c:pt>
                <c:pt idx="4156">
                  <c:v>96.787691974399394</c:v>
                </c:pt>
                <c:pt idx="4157">
                  <c:v>96.790485180165703</c:v>
                </c:pt>
                <c:pt idx="4158">
                  <c:v>96.793276077031393</c:v>
                </c:pt>
                <c:pt idx="4159">
                  <c:v>96.796064666817401</c:v>
                </c:pt>
                <c:pt idx="4160">
                  <c:v>96.798850951342999</c:v>
                </c:pt>
                <c:pt idx="4161">
                  <c:v>96.801634932426296</c:v>
                </c:pt>
                <c:pt idx="4162">
                  <c:v>96.804416611883696</c:v>
                </c:pt>
                <c:pt idx="4163">
                  <c:v>96.807195991530392</c:v>
                </c:pt>
                <c:pt idx="4164">
                  <c:v>96.809973073180203</c:v>
                </c:pt>
                <c:pt idx="4165">
                  <c:v>96.812747858645409</c:v>
                </c:pt>
                <c:pt idx="4166">
                  <c:v>96.8155203497369</c:v>
                </c:pt>
                <c:pt idx="4167">
                  <c:v>96.818290548264201</c:v>
                </c:pt>
                <c:pt idx="4168">
                  <c:v>96.821058456035388</c:v>
                </c:pt>
                <c:pt idx="4169">
                  <c:v>96.823824074857299</c:v>
                </c:pt>
                <c:pt idx="4170">
                  <c:v>96.826587406535097</c:v>
                </c:pt>
                <c:pt idx="4171">
                  <c:v>96.829348452872694</c:v>
                </c:pt>
                <c:pt idx="4172">
                  <c:v>96.832107215672593</c:v>
                </c:pt>
                <c:pt idx="4173">
                  <c:v>96.834863696735894</c:v>
                </c:pt>
                <c:pt idx="4174">
                  <c:v>96.837617897862302</c:v>
                </c:pt>
                <c:pt idx="4175">
                  <c:v>96.84036982085</c:v>
                </c:pt>
                <c:pt idx="4176">
                  <c:v>96.843119467496109</c:v>
                </c:pt>
                <c:pt idx="4177">
                  <c:v>96.845866839595899</c:v>
                </c:pt>
                <c:pt idx="4178">
                  <c:v>96.848611938943606</c:v>
                </c:pt>
                <c:pt idx="4179">
                  <c:v>96.851354767331998</c:v>
                </c:pt>
                <c:pt idx="4180">
                  <c:v>96.854095326552198</c:v>
                </c:pt>
                <c:pt idx="4181">
                  <c:v>96.856833618394305</c:v>
                </c:pt>
                <c:pt idx="4182">
                  <c:v>96.859569644646811</c:v>
                </c:pt>
                <c:pt idx="4183">
                  <c:v>96.862303407096803</c:v>
                </c:pt>
                <c:pt idx="4184">
                  <c:v>96.865034907530202</c:v>
                </c:pt>
                <c:pt idx="4185">
                  <c:v>96.867764147731307</c:v>
                </c:pt>
                <c:pt idx="4186">
                  <c:v>96.870491129483</c:v>
                </c:pt>
                <c:pt idx="4187">
                  <c:v>96.873215854566993</c:v>
                </c:pt>
                <c:pt idx="4188">
                  <c:v>96.875938324763496</c:v>
                </c:pt>
                <c:pt idx="4189">
                  <c:v>96.878658541851408</c:v>
                </c:pt>
                <c:pt idx="4190">
                  <c:v>96.881376507608209</c:v>
                </c:pt>
                <c:pt idx="4191">
                  <c:v>96.884092223809787</c:v>
                </c:pt>
                <c:pt idx="4192">
                  <c:v>96.886805692230993</c:v>
                </c:pt>
                <c:pt idx="4193">
                  <c:v>96.889516914645199</c:v>
                </c:pt>
                <c:pt idx="4194">
                  <c:v>96.8922258928243</c:v>
                </c:pt>
                <c:pt idx="4195">
                  <c:v>96.894932628538911</c:v>
                </c:pt>
                <c:pt idx="4196">
                  <c:v>96.897637123558098</c:v>
                </c:pt>
                <c:pt idx="4197">
                  <c:v>96.900339379649893</c:v>
                </c:pt>
                <c:pt idx="4198">
                  <c:v>96.903039398580603</c:v>
                </c:pt>
                <c:pt idx="4199">
                  <c:v>96.905737182115502</c:v>
                </c:pt>
                <c:pt idx="4200">
                  <c:v>96.908432732018099</c:v>
                </c:pt>
                <c:pt idx="4201">
                  <c:v>96.911126050050797</c:v>
                </c:pt>
                <c:pt idx="4202">
                  <c:v>96.913817137974689</c:v>
                </c:pt>
                <c:pt idx="4203">
                  <c:v>96.916505997549294</c:v>
                </c:pt>
                <c:pt idx="4204">
                  <c:v>96.919192630533004</c:v>
                </c:pt>
                <c:pt idx="4205">
                  <c:v>96.921877038682496</c:v>
                </c:pt>
                <c:pt idx="4206">
                  <c:v>96.924559223753505</c:v>
                </c:pt>
                <c:pt idx="4207">
                  <c:v>96.927239187500206</c:v>
                </c:pt>
                <c:pt idx="4208">
                  <c:v>96.929916931675194</c:v>
                </c:pt>
                <c:pt idx="4209">
                  <c:v>96.932592458030101</c:v>
                </c:pt>
                <c:pt idx="4210">
                  <c:v>96.935265768314991</c:v>
                </c:pt>
                <c:pt idx="4211">
                  <c:v>96.937936864278598</c:v>
                </c:pt>
                <c:pt idx="4212">
                  <c:v>96.940605747668201</c:v>
                </c:pt>
                <c:pt idx="4213">
                  <c:v>96.943272420230102</c:v>
                </c:pt>
                <c:pt idx="4214">
                  <c:v>96.945936883708697</c:v>
                </c:pt>
                <c:pt idx="4215">
                  <c:v>96.948599139847389</c:v>
                </c:pt>
                <c:pt idx="4216">
                  <c:v>96.951259190388299</c:v>
                </c:pt>
                <c:pt idx="4217">
                  <c:v>96.953917037071804</c:v>
                </c:pt>
                <c:pt idx="4218">
                  <c:v>96.956572681637397</c:v>
                </c:pt>
                <c:pt idx="4219">
                  <c:v>96.959226125822894</c:v>
                </c:pt>
                <c:pt idx="4220">
                  <c:v>96.961877371364906</c:v>
                </c:pt>
                <c:pt idx="4221">
                  <c:v>96.964526419998592</c:v>
                </c:pt>
                <c:pt idx="4222">
                  <c:v>96.967173273458002</c:v>
                </c:pt>
                <c:pt idx="4223">
                  <c:v>96.969817933475596</c:v>
                </c:pt>
                <c:pt idx="4224">
                  <c:v>96.972460401782598</c:v>
                </c:pt>
                <c:pt idx="4225">
                  <c:v>96.975100680108795</c:v>
                </c:pt>
                <c:pt idx="4226">
                  <c:v>96.97773877018291</c:v>
                </c:pt>
                <c:pt idx="4227">
                  <c:v>96.980374673731902</c:v>
                </c:pt>
                <c:pt idx="4228">
                  <c:v>96.983008392481807</c:v>
                </c:pt>
                <c:pt idx="4229">
                  <c:v>96.985639928156999</c:v>
                </c:pt>
                <c:pt idx="4230">
                  <c:v>96.988269282480701</c:v>
                </c:pt>
                <c:pt idx="4231">
                  <c:v>96.990896457174898</c:v>
                </c:pt>
                <c:pt idx="4232">
                  <c:v>96.9935214539599</c:v>
                </c:pt>
                <c:pt idx="4233">
                  <c:v>96.996144274555007</c:v>
                </c:pt>
                <c:pt idx="4234">
                  <c:v>96.998764920678113</c:v>
                </c:pt>
                <c:pt idx="4235">
                  <c:v>97.001383394045604</c:v>
                </c:pt>
                <c:pt idx="4236">
                  <c:v>97.003999696372702</c:v>
                </c:pt>
                <c:pt idx="4237">
                  <c:v>97.006613829373393</c:v>
                </c:pt>
                <c:pt idx="4238">
                  <c:v>97.009225794760098</c:v>
                </c:pt>
                <c:pt idx="4239">
                  <c:v>97.01183559424409</c:v>
                </c:pt>
                <c:pt idx="4240">
                  <c:v>97.014443229535303</c:v>
                </c:pt>
                <c:pt idx="4241">
                  <c:v>97.017048702342194</c:v>
                </c:pt>
                <c:pt idx="4242">
                  <c:v>97.019652014372099</c:v>
                </c:pt>
                <c:pt idx="4243">
                  <c:v>97.022253167330888</c:v>
                </c:pt>
                <c:pt idx="4244">
                  <c:v>97.02485216292321</c:v>
                </c:pt>
                <c:pt idx="4245">
                  <c:v>97.027449002852308</c:v>
                </c:pt>
                <c:pt idx="4246">
                  <c:v>97.030043688820101</c:v>
                </c:pt>
                <c:pt idx="4247">
                  <c:v>97.032636222527401</c:v>
                </c:pt>
                <c:pt idx="4248">
                  <c:v>97.0352266056735</c:v>
                </c:pt>
                <c:pt idx="4249">
                  <c:v>97.037814839956297</c:v>
                </c:pt>
                <c:pt idx="4250">
                  <c:v>97.040400927072696</c:v>
                </c:pt>
                <c:pt idx="4251">
                  <c:v>97.042984868717994</c:v>
                </c:pt>
                <c:pt idx="4252">
                  <c:v>97.045566666586211</c:v>
                </c:pt>
                <c:pt idx="4253">
                  <c:v>97.048146322370201</c:v>
                </c:pt>
                <c:pt idx="4254">
                  <c:v>97.050723837761495</c:v>
                </c:pt>
                <c:pt idx="4255">
                  <c:v>97.053299214450206</c:v>
                </c:pt>
                <c:pt idx="4256">
                  <c:v>97.055872454125094</c:v>
                </c:pt>
                <c:pt idx="4257">
                  <c:v>97.058443558473897</c:v>
                </c:pt>
                <c:pt idx="4258">
                  <c:v>97.06101252918269</c:v>
                </c:pt>
                <c:pt idx="4259">
                  <c:v>97.063579367936498</c:v>
                </c:pt>
                <c:pt idx="4260">
                  <c:v>97.066144076419008</c:v>
                </c:pt>
                <c:pt idx="4261">
                  <c:v>97.068706656312401</c:v>
                </c:pt>
                <c:pt idx="4262">
                  <c:v>97.071267109297906</c:v>
                </c:pt>
                <c:pt idx="4263">
                  <c:v>97.073825437055106</c:v>
                </c:pt>
                <c:pt idx="4264">
                  <c:v>97.0763816412626</c:v>
                </c:pt>
                <c:pt idx="4265">
                  <c:v>97.078935723597397</c:v>
                </c:pt>
                <c:pt idx="4266">
                  <c:v>97.081487685735397</c:v>
                </c:pt>
                <c:pt idx="4267">
                  <c:v>97.084037529351207</c:v>
                </c:pt>
                <c:pt idx="4268">
                  <c:v>97.086585256117999</c:v>
                </c:pt>
                <c:pt idx="4269">
                  <c:v>97.089130867707894</c:v>
                </c:pt>
                <c:pt idx="4270">
                  <c:v>97.091674365791405</c:v>
                </c:pt>
                <c:pt idx="4271">
                  <c:v>97.094215752037911</c:v>
                </c:pt>
                <c:pt idx="4272">
                  <c:v>97.096755028115595</c:v>
                </c:pt>
                <c:pt idx="4273">
                  <c:v>97.099292195691291</c:v>
                </c:pt>
                <c:pt idx="4274">
                  <c:v>97.101827256430497</c:v>
                </c:pt>
                <c:pt idx="4275">
                  <c:v>97.104360211997502</c:v>
                </c:pt>
                <c:pt idx="4276">
                  <c:v>97.106891064055105</c:v>
                </c:pt>
                <c:pt idx="4277">
                  <c:v>97.109419814265109</c:v>
                </c:pt>
                <c:pt idx="4278">
                  <c:v>97.111946464287797</c:v>
                </c:pt>
                <c:pt idx="4279">
                  <c:v>97.114471015782399</c:v>
                </c:pt>
                <c:pt idx="4280">
                  <c:v>97.116993470406598</c:v>
                </c:pt>
                <c:pt idx="4281">
                  <c:v>97.119513829816995</c:v>
                </c:pt>
                <c:pt idx="4282">
                  <c:v>97.122032095668999</c:v>
                </c:pt>
                <c:pt idx="4283">
                  <c:v>97.124548269616298</c:v>
                </c:pt>
                <c:pt idx="4284">
                  <c:v>97.127062353311899</c:v>
                </c:pt>
                <c:pt idx="4285">
                  <c:v>97.129574348407104</c:v>
                </c:pt>
                <c:pt idx="4286">
                  <c:v>97.132084256552005</c:v>
                </c:pt>
                <c:pt idx="4287">
                  <c:v>97.134592079395603</c:v>
                </c:pt>
                <c:pt idx="4288">
                  <c:v>97.137097818585403</c:v>
                </c:pt>
                <c:pt idx="4289">
                  <c:v>97.139601475767904</c:v>
                </c:pt>
                <c:pt idx="4290">
                  <c:v>97.142103052588098</c:v>
                </c:pt>
                <c:pt idx="4291">
                  <c:v>97.144602550689697</c:v>
                </c:pt>
                <c:pt idx="4292">
                  <c:v>97.147099971715306</c:v>
                </c:pt>
                <c:pt idx="4293">
                  <c:v>97.149595317306307</c:v>
                </c:pt>
                <c:pt idx="4294">
                  <c:v>97.152088589102505</c:v>
                </c:pt>
                <c:pt idx="4295">
                  <c:v>97.154579788742794</c:v>
                </c:pt>
                <c:pt idx="4296">
                  <c:v>97.157068917864493</c:v>
                </c:pt>
                <c:pt idx="4297">
                  <c:v>97.159555978103995</c:v>
                </c:pt>
                <c:pt idx="4298">
                  <c:v>97.16204097109609</c:v>
                </c:pt>
                <c:pt idx="4299">
                  <c:v>97.164523898474499</c:v>
                </c:pt>
                <c:pt idx="4300">
                  <c:v>97.167004761871809</c:v>
                </c:pt>
                <c:pt idx="4301">
                  <c:v>97.169483562918899</c:v>
                </c:pt>
                <c:pt idx="4302">
                  <c:v>97.171960303245896</c:v>
                </c:pt>
                <c:pt idx="4303">
                  <c:v>97.174434984481508</c:v>
                </c:pt>
                <c:pt idx="4304">
                  <c:v>97.17690760825289</c:v>
                </c:pt>
                <c:pt idx="4305">
                  <c:v>97.179378176186304</c:v>
                </c:pt>
                <c:pt idx="4306">
                  <c:v>97.181846689906692</c:v>
                </c:pt>
                <c:pt idx="4307">
                  <c:v>97.1843131510376</c:v>
                </c:pt>
                <c:pt idx="4308">
                  <c:v>97.186777561201495</c:v>
                </c:pt>
                <c:pt idx="4309">
                  <c:v>97.189239922019496</c:v>
                </c:pt>
                <c:pt idx="4310">
                  <c:v>97.191700235111497</c:v>
                </c:pt>
                <c:pt idx="4311">
                  <c:v>97.194158502096002</c:v>
                </c:pt>
                <c:pt idx="4312">
                  <c:v>97.196614724590503</c:v>
                </c:pt>
                <c:pt idx="4313">
                  <c:v>97.199068904211202</c:v>
                </c:pt>
                <c:pt idx="4314">
                  <c:v>97.201521042572907</c:v>
                </c:pt>
                <c:pt idx="4315">
                  <c:v>97.203971141289301</c:v>
                </c:pt>
                <c:pt idx="4316">
                  <c:v>97.206419201972793</c:v>
                </c:pt>
                <c:pt idx="4317">
                  <c:v>97.208865226234494</c:v>
                </c:pt>
                <c:pt idx="4318">
                  <c:v>97.211309215684508</c:v>
                </c:pt>
                <c:pt idx="4319">
                  <c:v>97.213751171931307</c:v>
                </c:pt>
                <c:pt idx="4320">
                  <c:v>97.216191096582392</c:v>
                </c:pt>
                <c:pt idx="4321">
                  <c:v>97.218628991244003</c:v>
                </c:pt>
                <c:pt idx="4322">
                  <c:v>97.2210648575211</c:v>
                </c:pt>
                <c:pt idx="4323">
                  <c:v>97.223498697017391</c:v>
                </c:pt>
                <c:pt idx="4324">
                  <c:v>97.225930511335406</c:v>
                </c:pt>
                <c:pt idx="4325">
                  <c:v>97.22836030207641</c:v>
                </c:pt>
                <c:pt idx="4326">
                  <c:v>97.230788070840504</c:v>
                </c:pt>
                <c:pt idx="4327">
                  <c:v>97.233213819226293</c:v>
                </c:pt>
                <c:pt idx="4328">
                  <c:v>97.235637548831491</c:v>
                </c:pt>
                <c:pt idx="4329">
                  <c:v>97.238059261252403</c:v>
                </c:pt>
                <c:pt idx="4330">
                  <c:v>97.240478958084196</c:v>
                </c:pt>
                <c:pt idx="4331">
                  <c:v>97.242896640920591</c:v>
                </c:pt>
                <c:pt idx="4332">
                  <c:v>97.245312311354311</c:v>
                </c:pt>
                <c:pt idx="4333">
                  <c:v>97.247725970976902</c:v>
                </c:pt>
                <c:pt idx="4334">
                  <c:v>97.2501376213784</c:v>
                </c:pt>
                <c:pt idx="4335">
                  <c:v>97.252547264147907</c:v>
                </c:pt>
                <c:pt idx="4336">
                  <c:v>97.254954900873003</c:v>
                </c:pt>
                <c:pt idx="4337">
                  <c:v>97.2573605331404</c:v>
                </c:pt>
                <c:pt idx="4338">
                  <c:v>97.259764162535305</c:v>
                </c:pt>
                <c:pt idx="4339">
                  <c:v>97.262165790641802</c:v>
                </c:pt>
                <c:pt idx="4340">
                  <c:v>97.26456541904281</c:v>
                </c:pt>
                <c:pt idx="4341">
                  <c:v>97.266963049319997</c:v>
                </c:pt>
                <c:pt idx="4342">
                  <c:v>97.26935868305371</c:v>
                </c:pt>
                <c:pt idx="4343">
                  <c:v>97.2717523218233</c:v>
                </c:pt>
                <c:pt idx="4344">
                  <c:v>97.274143967206598</c:v>
                </c:pt>
                <c:pt idx="4345">
                  <c:v>97.276533620780498</c:v>
                </c:pt>
                <c:pt idx="4346">
                  <c:v>97.278921284120599</c:v>
                </c:pt>
                <c:pt idx="4347">
                  <c:v>97.281306958801196</c:v>
                </c:pt>
                <c:pt idx="4348">
                  <c:v>97.283690646395399</c:v>
                </c:pt>
                <c:pt idx="4349">
                  <c:v>97.286072348475301</c:v>
                </c:pt>
                <c:pt idx="4350">
                  <c:v>97.288452066611498</c:v>
                </c:pt>
                <c:pt idx="4351">
                  <c:v>97.290829802373509</c:v>
                </c:pt>
                <c:pt idx="4352">
                  <c:v>97.293205557329799</c:v>
                </c:pt>
                <c:pt idx="4353">
                  <c:v>97.2955793330473</c:v>
                </c:pt>
                <c:pt idx="4354">
                  <c:v>97.297951131092006</c:v>
                </c:pt>
                <c:pt idx="4355">
                  <c:v>97.300320953028603</c:v>
                </c:pt>
                <c:pt idx="4356">
                  <c:v>97.302688800420498</c:v>
                </c:pt>
                <c:pt idx="4357">
                  <c:v>97.305054674830203</c:v>
                </c:pt>
                <c:pt idx="4358">
                  <c:v>97.307418577818609</c:v>
                </c:pt>
                <c:pt idx="4359">
                  <c:v>97.3097805109456</c:v>
                </c:pt>
                <c:pt idx="4360">
                  <c:v>97.312140475769993</c:v>
                </c:pt>
                <c:pt idx="4361">
                  <c:v>97.314498473849298</c:v>
                </c:pt>
                <c:pt idx="4362">
                  <c:v>97.316854506739602</c:v>
                </c:pt>
                <c:pt idx="4363">
                  <c:v>97.319208575996299</c:v>
                </c:pt>
                <c:pt idx="4364">
                  <c:v>97.321560683173004</c:v>
                </c:pt>
                <c:pt idx="4365">
                  <c:v>97.323910829822509</c:v>
                </c:pt>
                <c:pt idx="4366">
                  <c:v>97.326259017496511</c:v>
                </c:pt>
                <c:pt idx="4367">
                  <c:v>97.328605247745102</c:v>
                </c:pt>
                <c:pt idx="4368">
                  <c:v>97.330949522117507</c:v>
                </c:pt>
                <c:pt idx="4369">
                  <c:v>97.3332918421616</c:v>
                </c:pt>
                <c:pt idx="4370">
                  <c:v>97.335632209424205</c:v>
                </c:pt>
                <c:pt idx="4371">
                  <c:v>97.337970625450907</c:v>
                </c:pt>
                <c:pt idx="4372">
                  <c:v>97.340307091786002</c:v>
                </c:pt>
                <c:pt idx="4373">
                  <c:v>97.342641609972702</c:v>
                </c:pt>
                <c:pt idx="4374">
                  <c:v>97.344974181553098</c:v>
                </c:pt>
                <c:pt idx="4375">
                  <c:v>97.347304808067804</c:v>
                </c:pt>
                <c:pt idx="4376">
                  <c:v>97.349633491056608</c:v>
                </c:pt>
                <c:pt idx="4377">
                  <c:v>97.351960232057891</c:v>
                </c:pt>
                <c:pt idx="4378">
                  <c:v>97.3542850326089</c:v>
                </c:pt>
                <c:pt idx="4379">
                  <c:v>97.356607894245798</c:v>
                </c:pt>
                <c:pt idx="4380">
                  <c:v>97.358928818503401</c:v>
                </c:pt>
                <c:pt idx="4381">
                  <c:v>97.3612478069155</c:v>
                </c:pt>
                <c:pt idx="4382">
                  <c:v>97.363564861014609</c:v>
                </c:pt>
                <c:pt idx="4383">
                  <c:v>97.365879982332004</c:v>
                </c:pt>
                <c:pt idx="4384">
                  <c:v>97.368193172398094</c:v>
                </c:pt>
                <c:pt idx="4385">
                  <c:v>97.370504432741697</c:v>
                </c:pt>
                <c:pt idx="4386">
                  <c:v>97.372813764890807</c:v>
                </c:pt>
                <c:pt idx="4387">
                  <c:v>97.375121170371997</c:v>
                </c:pt>
                <c:pt idx="4388">
                  <c:v>97.377426650710703</c:v>
                </c:pt>
                <c:pt idx="4389">
                  <c:v>97.379730207431393</c:v>
                </c:pt>
                <c:pt idx="4390">
                  <c:v>97.382031842057103</c:v>
                </c:pt>
                <c:pt idx="4391">
                  <c:v>97.384331556109899</c:v>
                </c:pt>
                <c:pt idx="4392">
                  <c:v>97.386629351110599</c:v>
                </c:pt>
                <c:pt idx="4393">
                  <c:v>97.388925228578699</c:v>
                </c:pt>
                <c:pt idx="4394">
                  <c:v>97.391219190032899</c:v>
                </c:pt>
                <c:pt idx="4395">
                  <c:v>97.393511236990406</c:v>
                </c:pt>
                <c:pt idx="4396">
                  <c:v>97.395801370967305</c:v>
                </c:pt>
                <c:pt idx="4397">
                  <c:v>97.398089593478602</c:v>
                </c:pt>
                <c:pt idx="4398">
                  <c:v>97.400375906038192</c:v>
                </c:pt>
                <c:pt idx="4399">
                  <c:v>97.402660310158709</c:v>
                </c:pt>
                <c:pt idx="4400">
                  <c:v>97.404942807351603</c:v>
                </c:pt>
                <c:pt idx="4401">
                  <c:v>97.407223399127304</c:v>
                </c:pt>
                <c:pt idx="4402">
                  <c:v>97.409502086994806</c:v>
                </c:pt>
                <c:pt idx="4403">
                  <c:v>97.411778872462406</c:v>
                </c:pt>
                <c:pt idx="4404">
                  <c:v>97.414053757036697</c:v>
                </c:pt>
                <c:pt idx="4405">
                  <c:v>97.41632674222349</c:v>
                </c:pt>
                <c:pt idx="4406">
                  <c:v>97.4185978295274</c:v>
                </c:pt>
                <c:pt idx="4407">
                  <c:v>97.420867020451709</c:v>
                </c:pt>
                <c:pt idx="4408">
                  <c:v>97.423134316498803</c:v>
                </c:pt>
                <c:pt idx="4409">
                  <c:v>97.42539971916959</c:v>
                </c:pt>
                <c:pt idx="4410">
                  <c:v>97.427663229964097</c:v>
                </c:pt>
                <c:pt idx="4411">
                  <c:v>97.429924850381099</c:v>
                </c:pt>
                <c:pt idx="4412">
                  <c:v>97.432184581918307</c:v>
                </c:pt>
                <c:pt idx="4413">
                  <c:v>97.434442426071996</c:v>
                </c:pt>
                <c:pt idx="4414">
                  <c:v>97.436698384337802</c:v>
                </c:pt>
                <c:pt idx="4415">
                  <c:v>97.438952458209599</c:v>
                </c:pt>
                <c:pt idx="4416">
                  <c:v>97.441204649180705</c:v>
                </c:pt>
                <c:pt idx="4417">
                  <c:v>97.443454958742805</c:v>
                </c:pt>
                <c:pt idx="4418">
                  <c:v>97.445703388386704</c:v>
                </c:pt>
                <c:pt idx="4419">
                  <c:v>97.447949939602097</c:v>
                </c:pt>
                <c:pt idx="4420">
                  <c:v>97.4501946138774</c:v>
                </c:pt>
                <c:pt idx="4421">
                  <c:v>97.452437412699993</c:v>
                </c:pt>
                <c:pt idx="4422">
                  <c:v>97.45467833755589</c:v>
                </c:pt>
                <c:pt idx="4423">
                  <c:v>97.456917389930297</c:v>
                </c:pt>
                <c:pt idx="4424">
                  <c:v>97.459154571307096</c:v>
                </c:pt>
                <c:pt idx="4425">
                  <c:v>97.461389883168991</c:v>
                </c:pt>
                <c:pt idx="4426">
                  <c:v>97.463623326997705</c:v>
                </c:pt>
                <c:pt idx="4427">
                  <c:v>97.465854904273598</c:v>
                </c:pt>
                <c:pt idx="4428">
                  <c:v>97.468084616476091</c:v>
                </c:pt>
                <c:pt idx="4429">
                  <c:v>97.47031246508341</c:v>
                </c:pt>
                <c:pt idx="4430">
                  <c:v>97.472538451572703</c:v>
                </c:pt>
                <c:pt idx="4431">
                  <c:v>97.474762577419895</c:v>
                </c:pt>
                <c:pt idx="4432">
                  <c:v>97.476984844099704</c:v>
                </c:pt>
                <c:pt idx="4433">
                  <c:v>97.479205253085894</c:v>
                </c:pt>
                <c:pt idx="4434">
                  <c:v>97.481423805851108</c:v>
                </c:pt>
                <c:pt idx="4435">
                  <c:v>97.483640503866695</c:v>
                </c:pt>
                <c:pt idx="4436">
                  <c:v>97.485855348602996</c:v>
                </c:pt>
                <c:pt idx="4437">
                  <c:v>97.4880683415292</c:v>
                </c:pt>
                <c:pt idx="4438">
                  <c:v>97.490279484113302</c:v>
                </c:pt>
                <c:pt idx="4439">
                  <c:v>97.492488777822203</c:v>
                </c:pt>
                <c:pt idx="4440">
                  <c:v>97.49469622412181</c:v>
                </c:pt>
                <c:pt idx="4441">
                  <c:v>97.496901824476808</c:v>
                </c:pt>
                <c:pt idx="4442">
                  <c:v>97.499105580350601</c:v>
                </c:pt>
                <c:pt idx="4443">
                  <c:v>97.5013074932058</c:v>
                </c:pt>
                <c:pt idx="4444">
                  <c:v>97.503507564503593</c:v>
                </c:pt>
                <c:pt idx="4445">
                  <c:v>97.505705795704301</c:v>
                </c:pt>
                <c:pt idx="4446">
                  <c:v>97.507902188266797</c:v>
                </c:pt>
                <c:pt idx="4447">
                  <c:v>97.510096743649299</c:v>
                </c:pt>
                <c:pt idx="4448">
                  <c:v>97.512289463308392</c:v>
                </c:pt>
                <c:pt idx="4449">
                  <c:v>97.514480348700005</c:v>
                </c:pt>
                <c:pt idx="4450">
                  <c:v>97.516669401278605</c:v>
                </c:pt>
                <c:pt idx="4451">
                  <c:v>97.518856622497708</c:v>
                </c:pt>
                <c:pt idx="4452">
                  <c:v>97.52104201380979</c:v>
                </c:pt>
                <c:pt idx="4453">
                  <c:v>97.523225576666007</c:v>
                </c:pt>
                <c:pt idx="4454">
                  <c:v>97.525407312516506</c:v>
                </c:pt>
                <c:pt idx="4455">
                  <c:v>97.527587222810396</c:v>
                </c:pt>
                <c:pt idx="4456">
                  <c:v>97.529765308995607</c:v>
                </c:pt>
                <c:pt idx="4457">
                  <c:v>97.531941572519003</c:v>
                </c:pt>
                <c:pt idx="4458">
                  <c:v>97.534116014826097</c:v>
                </c:pt>
                <c:pt idx="4459">
                  <c:v>97.536288637361707</c:v>
                </c:pt>
                <c:pt idx="4460">
                  <c:v>97.538459441569287</c:v>
                </c:pt>
                <c:pt idx="4461">
                  <c:v>97.540628428891196</c:v>
                </c:pt>
                <c:pt idx="4462">
                  <c:v>97.542795600768699</c:v>
                </c:pt>
                <c:pt idx="4463">
                  <c:v>97.544960958641994</c:v>
                </c:pt>
                <c:pt idx="4464">
                  <c:v>97.547124503950201</c:v>
                </c:pt>
                <c:pt idx="4465">
                  <c:v>97.549286238131302</c:v>
                </c:pt>
                <c:pt idx="4466">
                  <c:v>97.551446162622099</c:v>
                </c:pt>
                <c:pt idx="4467">
                  <c:v>97.553604278858501</c:v>
                </c:pt>
                <c:pt idx="4468">
                  <c:v>97.555760588275092</c:v>
                </c:pt>
                <c:pt idx="4469">
                  <c:v>97.557915092305407</c:v>
                </c:pt>
                <c:pt idx="4470">
                  <c:v>97.5600677923821</c:v>
                </c:pt>
                <c:pt idx="4471">
                  <c:v>97.562218689936401</c:v>
                </c:pt>
                <c:pt idx="4472">
                  <c:v>97.564367786398606</c:v>
                </c:pt>
                <c:pt idx="4473">
                  <c:v>97.566515083197899</c:v>
                </c:pt>
                <c:pt idx="4474">
                  <c:v>97.568660581762501</c:v>
                </c:pt>
                <c:pt idx="4475">
                  <c:v>97.570804283519308</c:v>
                </c:pt>
                <c:pt idx="4476">
                  <c:v>97.57294618989431</c:v>
                </c:pt>
                <c:pt idx="4477">
                  <c:v>97.575086302312201</c:v>
                </c:pt>
                <c:pt idx="4478">
                  <c:v>97.577224622196894</c:v>
                </c:pt>
                <c:pt idx="4479">
                  <c:v>97.579361150970911</c:v>
                </c:pt>
                <c:pt idx="4480">
                  <c:v>97.581495890055805</c:v>
                </c:pt>
                <c:pt idx="4481">
                  <c:v>97.583628840871995</c:v>
                </c:pt>
                <c:pt idx="4482">
                  <c:v>97.585760004838988</c:v>
                </c:pt>
                <c:pt idx="4483">
                  <c:v>97.5878893833749</c:v>
                </c:pt>
                <c:pt idx="4484">
                  <c:v>97.590016977897093</c:v>
                </c:pt>
                <c:pt idx="4485">
                  <c:v>97.592142789821693</c:v>
                </c:pt>
                <c:pt idx="4486">
                  <c:v>97.594266820563604</c:v>
                </c:pt>
                <c:pt idx="4487">
                  <c:v>97.596389071536791</c:v>
                </c:pt>
                <c:pt idx="4488">
                  <c:v>97.598509544154211</c:v>
                </c:pt>
                <c:pt idx="4489">
                  <c:v>97.6006282398276</c:v>
                </c:pt>
                <c:pt idx="4490">
                  <c:v>97.602745159967697</c:v>
                </c:pt>
                <c:pt idx="4491">
                  <c:v>97.604860305984104</c:v>
                </c:pt>
                <c:pt idx="4492">
                  <c:v>97.606973679285304</c:v>
                </c:pt>
                <c:pt idx="4493">
                  <c:v>97.609085281278908</c:v>
                </c:pt>
                <c:pt idx="4494">
                  <c:v>97.611195113371195</c:v>
                </c:pt>
                <c:pt idx="4495">
                  <c:v>97.613303176967506</c:v>
                </c:pt>
                <c:pt idx="4496">
                  <c:v>97.615409473472099</c:v>
                </c:pt>
                <c:pt idx="4497">
                  <c:v>97.617514004288097</c:v>
                </c:pt>
                <c:pt idx="4498">
                  <c:v>97.6196167708177</c:v>
                </c:pt>
                <c:pt idx="4499">
                  <c:v>97.621717774461899</c:v>
                </c:pt>
                <c:pt idx="4500">
                  <c:v>97.623817016620507</c:v>
                </c:pt>
                <c:pt idx="4501">
                  <c:v>97.625914498692609</c:v>
                </c:pt>
                <c:pt idx="4502">
                  <c:v>97.628010222075801</c:v>
                </c:pt>
                <c:pt idx="4503">
                  <c:v>97.630104188166897</c:v>
                </c:pt>
                <c:pt idx="4504">
                  <c:v>97.6321963983617</c:v>
                </c:pt>
                <c:pt idx="4505">
                  <c:v>97.634286854054608</c:v>
                </c:pt>
                <c:pt idx="4506">
                  <c:v>97.636375556639294</c:v>
                </c:pt>
                <c:pt idx="4507">
                  <c:v>97.638462507508194</c:v>
                </c:pt>
                <c:pt idx="4508">
                  <c:v>97.640547708052594</c:v>
                </c:pt>
                <c:pt idx="4509">
                  <c:v>97.642631159663011</c:v>
                </c:pt>
                <c:pt idx="4510">
                  <c:v>97.644712863728699</c:v>
                </c:pt>
                <c:pt idx="4511">
                  <c:v>97.646792821637689</c:v>
                </c:pt>
                <c:pt idx="4512">
                  <c:v>97.648871034777301</c:v>
                </c:pt>
                <c:pt idx="4513">
                  <c:v>97.650947504533605</c:v>
                </c:pt>
                <c:pt idx="4514">
                  <c:v>97.65302223229159</c:v>
                </c:pt>
                <c:pt idx="4515">
                  <c:v>97.65509521943531</c:v>
                </c:pt>
                <c:pt idx="4516">
                  <c:v>97.657166467347494</c:v>
                </c:pt>
                <c:pt idx="4517">
                  <c:v>97.659235977410106</c:v>
                </c:pt>
                <c:pt idx="4518">
                  <c:v>97.661303751003999</c:v>
                </c:pt>
                <c:pt idx="4519">
                  <c:v>97.663369789508891</c:v>
                </c:pt>
                <c:pt idx="4520">
                  <c:v>97.665434094303407</c:v>
                </c:pt>
                <c:pt idx="4521">
                  <c:v>97.667496666765103</c:v>
                </c:pt>
                <c:pt idx="4522">
                  <c:v>97.669557508270799</c:v>
                </c:pt>
                <c:pt idx="4523">
                  <c:v>97.671616620195806</c:v>
                </c:pt>
                <c:pt idx="4524">
                  <c:v>97.673674003914698</c:v>
                </c:pt>
                <c:pt idx="4525">
                  <c:v>97.675729660800897</c:v>
                </c:pt>
                <c:pt idx="4526">
                  <c:v>97.677783592226703</c:v>
                </c:pt>
                <c:pt idx="4527">
                  <c:v>97.679835799563492</c:v>
                </c:pt>
                <c:pt idx="4528">
                  <c:v>97.681886284181601</c:v>
                </c:pt>
                <c:pt idx="4529">
                  <c:v>97.683935047450191</c:v>
                </c:pt>
                <c:pt idx="4530">
                  <c:v>97.685982090737411</c:v>
                </c:pt>
                <c:pt idx="4531">
                  <c:v>97.688027415410389</c:v>
                </c:pt>
                <c:pt idx="4532">
                  <c:v>97.690071022835298</c:v>
                </c:pt>
                <c:pt idx="4533">
                  <c:v>97.692112914377105</c:v>
                </c:pt>
                <c:pt idx="4534">
                  <c:v>97.694153091399812</c:v>
                </c:pt>
                <c:pt idx="4535">
                  <c:v>97.696191555266495</c:v>
                </c:pt>
                <c:pt idx="4536">
                  <c:v>97.698228307338908</c:v>
                </c:pt>
                <c:pt idx="4537">
                  <c:v>97.700263348977998</c:v>
                </c:pt>
                <c:pt idx="4538">
                  <c:v>97.7022966815437</c:v>
                </c:pt>
                <c:pt idx="4539">
                  <c:v>97.704328306394601</c:v>
                </c:pt>
                <c:pt idx="4540">
                  <c:v>97.706358224888604</c:v>
                </c:pt>
                <c:pt idx="4541">
                  <c:v>97.708386438382405</c:v>
                </c:pt>
                <c:pt idx="4542">
                  <c:v>97.710412948231692</c:v>
                </c:pt>
                <c:pt idx="4543">
                  <c:v>97.7124377557911</c:v>
                </c:pt>
                <c:pt idx="4544">
                  <c:v>97.714460862414199</c:v>
                </c:pt>
                <c:pt idx="4545">
                  <c:v>97.716482269453593</c:v>
                </c:pt>
                <c:pt idx="4546">
                  <c:v>97.718501978260889</c:v>
                </c:pt>
                <c:pt idx="4547">
                  <c:v>97.720519990186503</c:v>
                </c:pt>
                <c:pt idx="4548">
                  <c:v>97.722536306579897</c:v>
                </c:pt>
                <c:pt idx="4549">
                  <c:v>97.724550928789697</c:v>
                </c:pt>
                <c:pt idx="4550">
                  <c:v>97.72656385816309</c:v>
                </c:pt>
                <c:pt idx="4551">
                  <c:v>97.728575096046598</c:v>
                </c:pt>
                <c:pt idx="4552">
                  <c:v>97.730584643785591</c:v>
                </c:pt>
                <c:pt idx="4553">
                  <c:v>97.732592502724302</c:v>
                </c:pt>
                <c:pt idx="4554">
                  <c:v>97.734598674206097</c:v>
                </c:pt>
                <c:pt idx="4555">
                  <c:v>97.736603159573306</c:v>
                </c:pt>
                <c:pt idx="4556">
                  <c:v>97.738605960167007</c:v>
                </c:pt>
                <c:pt idx="4557">
                  <c:v>97.740607077327596</c:v>
                </c:pt>
                <c:pt idx="4558">
                  <c:v>97.742606512394204</c:v>
                </c:pt>
                <c:pt idx="4559">
                  <c:v>97.744604266704997</c:v>
                </c:pt>
                <c:pt idx="4560">
                  <c:v>97.746600341597201</c:v>
                </c:pt>
                <c:pt idx="4561">
                  <c:v>97.748594738406808</c:v>
                </c:pt>
                <c:pt idx="4562">
                  <c:v>97.750587458469099</c:v>
                </c:pt>
                <c:pt idx="4563">
                  <c:v>97.752578503118102</c:v>
                </c:pt>
                <c:pt idx="4564">
                  <c:v>97.754567873686895</c:v>
                </c:pt>
                <c:pt idx="4565">
                  <c:v>97.756555571507491</c:v>
                </c:pt>
                <c:pt idx="4566">
                  <c:v>97.758541597910892</c:v>
                </c:pt>
                <c:pt idx="4567">
                  <c:v>97.760525954227305</c:v>
                </c:pt>
                <c:pt idx="4568">
                  <c:v>97.762508641785502</c:v>
                </c:pt>
                <c:pt idx="4569">
                  <c:v>97.7644896619137</c:v>
                </c:pt>
                <c:pt idx="4570">
                  <c:v>97.766469015938696</c:v>
                </c:pt>
                <c:pt idx="4571">
                  <c:v>97.768446705186591</c:v>
                </c:pt>
                <c:pt idx="4572">
                  <c:v>97.770422730982204</c:v>
                </c:pt>
                <c:pt idx="4573">
                  <c:v>97.772397094649605</c:v>
                </c:pt>
                <c:pt idx="4574">
                  <c:v>97.774369797511611</c:v>
                </c:pt>
                <c:pt idx="4575">
                  <c:v>97.7763408408902</c:v>
                </c:pt>
                <c:pt idx="4576">
                  <c:v>97.7783102261062</c:v>
                </c:pt>
                <c:pt idx="4577">
                  <c:v>97.780277954479601</c:v>
                </c:pt>
                <c:pt idx="4578">
                  <c:v>97.782244027329298</c:v>
                </c:pt>
                <c:pt idx="4579">
                  <c:v>97.784208445973107</c:v>
                </c:pt>
                <c:pt idx="4580">
                  <c:v>97.786171211727904</c:v>
                </c:pt>
                <c:pt idx="4581">
                  <c:v>97.788132325909601</c:v>
                </c:pt>
                <c:pt idx="4582">
                  <c:v>97.790091789833099</c:v>
                </c:pt>
                <c:pt idx="4583">
                  <c:v>97.792049604812206</c:v>
                </c:pt>
                <c:pt idx="4584">
                  <c:v>97.794005772159807</c:v>
                </c:pt>
                <c:pt idx="4585">
                  <c:v>97.79596029318769</c:v>
                </c:pt>
                <c:pt idx="4586">
                  <c:v>97.797913169206794</c:v>
                </c:pt>
                <c:pt idx="4587">
                  <c:v>97.799864401526904</c:v>
                </c:pt>
                <c:pt idx="4588">
                  <c:v>97.801813991456896</c:v>
                </c:pt>
                <c:pt idx="4589">
                  <c:v>97.803761940304696</c:v>
                </c:pt>
                <c:pt idx="4590">
                  <c:v>97.805708249377091</c:v>
                </c:pt>
                <c:pt idx="4591">
                  <c:v>97.807652919979901</c:v>
                </c:pt>
                <c:pt idx="4592">
                  <c:v>97.809595953417997</c:v>
                </c:pt>
                <c:pt idx="4593">
                  <c:v>97.811537350995394</c:v>
                </c:pt>
                <c:pt idx="4594">
                  <c:v>97.813477114014702</c:v>
                </c:pt>
                <c:pt idx="4595">
                  <c:v>97.815415243778006</c:v>
                </c:pt>
                <c:pt idx="4596">
                  <c:v>97.817351741586194</c:v>
                </c:pt>
                <c:pt idx="4597">
                  <c:v>97.819286608738992</c:v>
                </c:pt>
                <c:pt idx="4598">
                  <c:v>97.821219846535399</c:v>
                </c:pt>
                <c:pt idx="4599">
                  <c:v>97.823151456273294</c:v>
                </c:pt>
                <c:pt idx="4600">
                  <c:v>97.825081439249601</c:v>
                </c:pt>
                <c:pt idx="4601">
                  <c:v>97.827009796760208</c:v>
                </c:pt>
                <c:pt idx="4602">
                  <c:v>97.828936530100094</c:v>
                </c:pt>
                <c:pt idx="4603">
                  <c:v>97.8308616405631</c:v>
                </c:pt>
                <c:pt idx="4604">
                  <c:v>97.832785129442399</c:v>
                </c:pt>
                <c:pt idx="4605">
                  <c:v>97.834706998029802</c:v>
                </c:pt>
                <c:pt idx="4606">
                  <c:v>97.836627247616207</c:v>
                </c:pt>
                <c:pt idx="4607">
                  <c:v>97.838545879491804</c:v>
                </c:pt>
                <c:pt idx="4608">
                  <c:v>97.840462894945588</c:v>
                </c:pt>
                <c:pt idx="4609">
                  <c:v>97.842378295265391</c:v>
                </c:pt>
                <c:pt idx="4610">
                  <c:v>97.844292081738487</c:v>
                </c:pt>
                <c:pt idx="4611">
                  <c:v>97.846204255650903</c:v>
                </c:pt>
                <c:pt idx="4612">
                  <c:v>97.848114818287598</c:v>
                </c:pt>
                <c:pt idx="4613">
                  <c:v>97.850023770932808</c:v>
                </c:pt>
                <c:pt idx="4614">
                  <c:v>97.851931114869501</c:v>
                </c:pt>
                <c:pt idx="4615">
                  <c:v>97.85383685137991</c:v>
                </c:pt>
                <c:pt idx="4616">
                  <c:v>97.8557409817452</c:v>
                </c:pt>
                <c:pt idx="4617">
                  <c:v>97.857643507245598</c:v>
                </c:pt>
                <c:pt idx="4618">
                  <c:v>97.859544429160294</c:v>
                </c:pt>
                <c:pt idx="4619">
                  <c:v>97.8614437487674</c:v>
                </c:pt>
                <c:pt idx="4620">
                  <c:v>97.863341467344398</c:v>
                </c:pt>
                <c:pt idx="4621">
                  <c:v>97.865237586167297</c:v>
                </c:pt>
                <c:pt idx="4622">
                  <c:v>97.86713210651169</c:v>
                </c:pt>
                <c:pt idx="4623">
                  <c:v>97.869025029651695</c:v>
                </c:pt>
                <c:pt idx="4624">
                  <c:v>97.870916356860789</c:v>
                </c:pt>
                <c:pt idx="4625">
                  <c:v>97.872806089411313</c:v>
                </c:pt>
                <c:pt idx="4626">
                  <c:v>97.874694228574697</c:v>
                </c:pt>
                <c:pt idx="4627">
                  <c:v>97.876580775621505</c:v>
                </c:pt>
                <c:pt idx="4628">
                  <c:v>97.878465731820995</c:v>
                </c:pt>
                <c:pt idx="4629">
                  <c:v>97.880349098441798</c:v>
                </c:pt>
                <c:pt idx="4630">
                  <c:v>97.882230876751493</c:v>
                </c:pt>
                <c:pt idx="4631">
                  <c:v>97.884111068016594</c:v>
                </c:pt>
                <c:pt idx="4632">
                  <c:v>97.885989673502792</c:v>
                </c:pt>
                <c:pt idx="4633">
                  <c:v>97.88786669447471</c:v>
                </c:pt>
                <c:pt idx="4634">
                  <c:v>97.889742132195906</c:v>
                </c:pt>
                <c:pt idx="4635">
                  <c:v>97.8916159879292</c:v>
                </c:pt>
                <c:pt idx="4636">
                  <c:v>97.893488262936401</c:v>
                </c:pt>
                <c:pt idx="4637">
                  <c:v>97.895358958478198</c:v>
                </c:pt>
                <c:pt idx="4638">
                  <c:v>97.89722807581451</c:v>
                </c:pt>
                <c:pt idx="4639">
                  <c:v>97.899095616204107</c:v>
                </c:pt>
                <c:pt idx="4640">
                  <c:v>97.900961580904905</c:v>
                </c:pt>
                <c:pt idx="4641">
                  <c:v>97.902825971173897</c:v>
                </c:pt>
                <c:pt idx="4642">
                  <c:v>97.904688788267094</c:v>
                </c:pt>
                <c:pt idx="4643">
                  <c:v>97.906550033439501</c:v>
                </c:pt>
                <c:pt idx="4644">
                  <c:v>97.908409707945097</c:v>
                </c:pt>
                <c:pt idx="4645">
                  <c:v>97.910267813037194</c:v>
                </c:pt>
                <c:pt idx="4646">
                  <c:v>97.912124349967812</c:v>
                </c:pt>
                <c:pt idx="4647">
                  <c:v>97.913979319988201</c:v>
                </c:pt>
                <c:pt idx="4648">
                  <c:v>97.915832724348491</c:v>
                </c:pt>
                <c:pt idx="4649">
                  <c:v>97.917684564298199</c:v>
                </c:pt>
                <c:pt idx="4650">
                  <c:v>97.919534841085508</c:v>
                </c:pt>
                <c:pt idx="4651">
                  <c:v>97.921383555957803</c:v>
                </c:pt>
                <c:pt idx="4652">
                  <c:v>97.923230710161704</c:v>
                </c:pt>
                <c:pt idx="4653">
                  <c:v>97.925076304942408</c:v>
                </c:pt>
                <c:pt idx="4654">
                  <c:v>97.926920341544701</c:v>
                </c:pt>
                <c:pt idx="4655">
                  <c:v>97.928762821212104</c:v>
                </c:pt>
                <c:pt idx="4656">
                  <c:v>97.930603745187298</c:v>
                </c:pt>
                <c:pt idx="4657">
                  <c:v>97.932443114711802</c:v>
                </c:pt>
                <c:pt idx="4658">
                  <c:v>97.934280931026606</c:v>
                </c:pt>
                <c:pt idx="4659">
                  <c:v>97.936117195371295</c:v>
                </c:pt>
                <c:pt idx="4660">
                  <c:v>97.9379519089849</c:v>
                </c:pt>
                <c:pt idx="4661">
                  <c:v>97.939785073105213</c:v>
                </c:pt>
                <c:pt idx="4662">
                  <c:v>97.941616688969205</c:v>
                </c:pt>
                <c:pt idx="4663">
                  <c:v>97.943446757812893</c:v>
                </c:pt>
                <c:pt idx="4664">
                  <c:v>97.945275280871499</c:v>
                </c:pt>
                <c:pt idx="4665">
                  <c:v>97.947102259378994</c:v>
                </c:pt>
                <c:pt idx="4666">
                  <c:v>97.94892769456861</c:v>
                </c:pt>
                <c:pt idx="4667">
                  <c:v>97.950751587672698</c:v>
                </c:pt>
                <c:pt idx="4668">
                  <c:v>97.952573939922388</c:v>
                </c:pt>
                <c:pt idx="4669">
                  <c:v>97.954394752548311</c:v>
                </c:pt>
                <c:pt idx="4670">
                  <c:v>97.956214026779705</c:v>
                </c:pt>
                <c:pt idx="4671">
                  <c:v>97.958031763845099</c:v>
                </c:pt>
                <c:pt idx="4672">
                  <c:v>97.959847964972099</c:v>
                </c:pt>
                <c:pt idx="4673">
                  <c:v>97.961662631387298</c:v>
                </c:pt>
                <c:pt idx="4674">
                  <c:v>97.963475764316499</c:v>
                </c:pt>
                <c:pt idx="4675">
                  <c:v>97.965287364984306</c:v>
                </c:pt>
                <c:pt idx="4676">
                  <c:v>97.967097434614701</c:v>
                </c:pt>
                <c:pt idx="4677">
                  <c:v>97.968905974430399</c:v>
                </c:pt>
                <c:pt idx="4678">
                  <c:v>97.970712985653506</c:v>
                </c:pt>
                <c:pt idx="4679">
                  <c:v>97.972518469504891</c:v>
                </c:pt>
                <c:pt idx="4680">
                  <c:v>97.974322427204797</c:v>
                </c:pt>
                <c:pt idx="4681">
                  <c:v>97.976124859972401</c:v>
                </c:pt>
                <c:pt idx="4682">
                  <c:v>97.977925769025802</c:v>
                </c:pt>
                <c:pt idx="4683">
                  <c:v>97.9797251555824</c:v>
                </c:pt>
                <c:pt idx="4684">
                  <c:v>97.981523020858603</c:v>
                </c:pt>
                <c:pt idx="4685">
                  <c:v>97.983319366069807</c:v>
                </c:pt>
                <c:pt idx="4686">
                  <c:v>97.985114192430402</c:v>
                </c:pt>
                <c:pt idx="4687">
                  <c:v>97.986907501154306</c:v>
                </c:pt>
                <c:pt idx="4688">
                  <c:v>97.988699293453905</c:v>
                </c:pt>
                <c:pt idx="4689">
                  <c:v>97.990489570541101</c:v>
                </c:pt>
                <c:pt idx="4690">
                  <c:v>97.992278333626601</c:v>
                </c:pt>
                <c:pt idx="4691">
                  <c:v>97.994065583920388</c:v>
                </c:pt>
                <c:pt idx="4692">
                  <c:v>97.995851322631509</c:v>
                </c:pt>
                <c:pt idx="4693">
                  <c:v>97.9976355509679</c:v>
                </c:pt>
                <c:pt idx="4694">
                  <c:v>97.999418270136701</c:v>
                </c:pt>
                <c:pt idx="4695">
                  <c:v>98.001199481344202</c:v>
                </c:pt>
                <c:pt idx="4696">
                  <c:v>98.002979185795596</c:v>
                </c:pt>
                <c:pt idx="4697">
                  <c:v>98.004757384695395</c:v>
                </c:pt>
                <c:pt idx="4698">
                  <c:v>98.00653407924689</c:v>
                </c:pt>
                <c:pt idx="4699">
                  <c:v>98.008309270652802</c:v>
                </c:pt>
                <c:pt idx="4700">
                  <c:v>98.010082960114588</c:v>
                </c:pt>
                <c:pt idx="4701">
                  <c:v>98.011855148833092</c:v>
                </c:pt>
                <c:pt idx="4702">
                  <c:v>98.013625838008096</c:v>
                </c:pt>
                <c:pt idx="4703">
                  <c:v>98.015395028838299</c:v>
                </c:pt>
                <c:pt idx="4704">
                  <c:v>98.017162722521903</c:v>
                </c:pt>
                <c:pt idx="4705">
                  <c:v>98.018928920255803</c:v>
                </c:pt>
                <c:pt idx="4706">
                  <c:v>98.020693623236198</c:v>
                </c:pt>
                <c:pt idx="4707">
                  <c:v>98.022456832658207</c:v>
                </c:pt>
                <c:pt idx="4708">
                  <c:v>98.024218549716295</c:v>
                </c:pt>
                <c:pt idx="4709">
                  <c:v>98.025978775603903</c:v>
                </c:pt>
                <c:pt idx="4710">
                  <c:v>98.027737511513308</c:v>
                </c:pt>
                <c:pt idx="4711">
                  <c:v>98.029494758636304</c:v>
                </c:pt>
                <c:pt idx="4712">
                  <c:v>98.031250518163404</c:v>
                </c:pt>
                <c:pt idx="4713">
                  <c:v>98.033004791284498</c:v>
                </c:pt>
                <c:pt idx="4714">
                  <c:v>98.034757579188394</c:v>
                </c:pt>
                <c:pt idx="4715">
                  <c:v>98.036508883062993</c:v>
                </c:pt>
                <c:pt idx="4716">
                  <c:v>98.038258704095512</c:v>
                </c:pt>
                <c:pt idx="4717">
                  <c:v>98.040007043471903</c:v>
                </c:pt>
                <c:pt idx="4718">
                  <c:v>98.041753902377607</c:v>
                </c:pt>
                <c:pt idx="4719">
                  <c:v>98.043499281996802</c:v>
                </c:pt>
                <c:pt idx="4720">
                  <c:v>98.045243183512895</c:v>
                </c:pt>
                <c:pt idx="4721">
                  <c:v>98.046985608108614</c:v>
                </c:pt>
                <c:pt idx="4722">
                  <c:v>98.048726556965391</c:v>
                </c:pt>
                <c:pt idx="4723">
                  <c:v>98.050466031264008</c:v>
                </c:pt>
                <c:pt idx="4724">
                  <c:v>98.052204032184406</c:v>
                </c:pt>
                <c:pt idx="4725">
                  <c:v>98.053940560905403</c:v>
                </c:pt>
                <c:pt idx="4726">
                  <c:v>98.055675618605108</c:v>
                </c:pt>
                <c:pt idx="4727">
                  <c:v>98.057409206460505</c:v>
                </c:pt>
                <c:pt idx="4728">
                  <c:v>98.059141325648</c:v>
                </c:pt>
                <c:pt idx="4729">
                  <c:v>98.060871977342899</c:v>
                </c:pt>
                <c:pt idx="4730">
                  <c:v>98.062601162719602</c:v>
                </c:pt>
                <c:pt idx="4731">
                  <c:v>98.0643288829516</c:v>
                </c:pt>
                <c:pt idx="4732">
                  <c:v>98.066055139211699</c:v>
                </c:pt>
                <c:pt idx="4733">
                  <c:v>98.067779932671513</c:v>
                </c:pt>
                <c:pt idx="4734">
                  <c:v>98.069503264502004</c:v>
                </c:pt>
                <c:pt idx="4735">
                  <c:v>98.071225135873206</c:v>
                </c:pt>
                <c:pt idx="4736">
                  <c:v>98.072945547953992</c:v>
                </c:pt>
                <c:pt idx="4737">
                  <c:v>98.074664501912793</c:v>
                </c:pt>
                <c:pt idx="4738">
                  <c:v>98.076381998916702</c:v>
                </c:pt>
                <c:pt idx="4739">
                  <c:v>98.078098040132303</c:v>
                </c:pt>
                <c:pt idx="4740">
                  <c:v>98.079812626725001</c:v>
                </c:pt>
                <c:pt idx="4741">
                  <c:v>98.081525759859488</c:v>
                </c:pt>
                <c:pt idx="4742">
                  <c:v>98.083237440699492</c:v>
                </c:pt>
                <c:pt idx="4743">
                  <c:v>98.0849476704079</c:v>
                </c:pt>
                <c:pt idx="4744">
                  <c:v>98.086656450146606</c:v>
                </c:pt>
                <c:pt idx="4745">
                  <c:v>98.088363781076794</c:v>
                </c:pt>
                <c:pt idx="4746">
                  <c:v>98.090069664358609</c:v>
                </c:pt>
                <c:pt idx="4747">
                  <c:v>98.091774101151401</c:v>
                </c:pt>
                <c:pt idx="4748">
                  <c:v>98.093477092613597</c:v>
                </c:pt>
                <c:pt idx="4749">
                  <c:v>98.095178639902699</c:v>
                </c:pt>
                <c:pt idx="4750">
                  <c:v>98.096878744175498</c:v>
                </c:pt>
                <c:pt idx="4751">
                  <c:v>98.098577406587609</c:v>
                </c:pt>
                <c:pt idx="4752">
                  <c:v>98.100274628294102</c:v>
                </c:pt>
                <c:pt idx="4753">
                  <c:v>98.101970410448899</c:v>
                </c:pt>
                <c:pt idx="4754">
                  <c:v>98.103664754205212</c:v>
                </c:pt>
                <c:pt idx="4755">
                  <c:v>98.105357660715299</c:v>
                </c:pt>
                <c:pt idx="4756">
                  <c:v>98.107049131130509</c:v>
                </c:pt>
                <c:pt idx="4757">
                  <c:v>98.10873916660141</c:v>
                </c:pt>
                <c:pt idx="4758">
                  <c:v>98.110427768277589</c:v>
                </c:pt>
                <c:pt idx="4759">
                  <c:v>98.112114937307894</c:v>
                </c:pt>
                <c:pt idx="4760">
                  <c:v>98.113800674840093</c:v>
                </c:pt>
                <c:pt idx="4761">
                  <c:v>98.115484982021201</c:v>
                </c:pt>
                <c:pt idx="4762">
                  <c:v>98.117167859997394</c:v>
                </c:pt>
                <c:pt idx="4763">
                  <c:v>98.118849309913998</c:v>
                </c:pt>
                <c:pt idx="4764">
                  <c:v>98.120529332915297</c:v>
                </c:pt>
                <c:pt idx="4765">
                  <c:v>98.122207930144896</c:v>
                </c:pt>
                <c:pt idx="4766">
                  <c:v>98.123885102745405</c:v>
                </c:pt>
                <c:pt idx="4767">
                  <c:v>98.125560851858495</c:v>
                </c:pt>
                <c:pt idx="4768">
                  <c:v>98.127235178625199</c:v>
                </c:pt>
                <c:pt idx="4769">
                  <c:v>98.128908084185497</c:v>
                </c:pt>
                <c:pt idx="4770">
                  <c:v>98.130579569678602</c:v>
                </c:pt>
                <c:pt idx="4771">
                  <c:v>98.132249636242804</c:v>
                </c:pt>
                <c:pt idx="4772">
                  <c:v>98.133918285015497</c:v>
                </c:pt>
                <c:pt idx="4773">
                  <c:v>98.135585517133208</c:v>
                </c:pt>
                <c:pt idx="4774">
                  <c:v>98.137251333731697</c:v>
                </c:pt>
                <c:pt idx="4775">
                  <c:v>98.138915735945801</c:v>
                </c:pt>
                <c:pt idx="4776">
                  <c:v>98.140578724909489</c:v>
                </c:pt>
                <c:pt idx="4777">
                  <c:v>98.142240301755791</c:v>
                </c:pt>
                <c:pt idx="4778">
                  <c:v>98.143900467617001</c:v>
                </c:pt>
                <c:pt idx="4779">
                  <c:v>98.145559223624502</c:v>
                </c:pt>
                <c:pt idx="4780">
                  <c:v>98.147216570908711</c:v>
                </c:pt>
                <c:pt idx="4781">
                  <c:v>98.148872510599489</c:v>
                </c:pt>
                <c:pt idx="4782">
                  <c:v>98.150527043825406</c:v>
                </c:pt>
                <c:pt idx="4783">
                  <c:v>98.152180171714505</c:v>
                </c:pt>
                <c:pt idx="4784">
                  <c:v>98.153831895393807</c:v>
                </c:pt>
                <c:pt idx="4785">
                  <c:v>98.155482215989593</c:v>
                </c:pt>
                <c:pt idx="4786">
                  <c:v>98.157131134627093</c:v>
                </c:pt>
                <c:pt idx="4787">
                  <c:v>98.15877865243101</c:v>
                </c:pt>
                <c:pt idx="4788">
                  <c:v>98.160424770524799</c:v>
                </c:pt>
                <c:pt idx="4789">
                  <c:v>98.1620694900312</c:v>
                </c:pt>
                <c:pt idx="4790">
                  <c:v>98.16371281207239</c:v>
                </c:pt>
                <c:pt idx="4791">
                  <c:v>98.165354737769192</c:v>
                </c:pt>
                <c:pt idx="4792">
                  <c:v>98.166995268241905</c:v>
                </c:pt>
                <c:pt idx="4793">
                  <c:v>98.168634404610003</c:v>
                </c:pt>
                <c:pt idx="4794">
                  <c:v>98.170272147991795</c:v>
                </c:pt>
                <c:pt idx="4795">
                  <c:v>98.171908499505093</c:v>
                </c:pt>
                <c:pt idx="4796">
                  <c:v>98.1735434602666</c:v>
                </c:pt>
                <c:pt idx="4797">
                  <c:v>98.175177031392408</c:v>
                </c:pt>
                <c:pt idx="4798">
                  <c:v>98.176809213997501</c:v>
                </c:pt>
                <c:pt idx="4799">
                  <c:v>98.178440009196109</c:v>
                </c:pt>
                <c:pt idx="4800">
                  <c:v>98.180069418101795</c:v>
                </c:pt>
                <c:pt idx="4801">
                  <c:v>98.181697441826898</c:v>
                </c:pt>
                <c:pt idx="4802">
                  <c:v>98.183324081483292</c:v>
                </c:pt>
                <c:pt idx="4803">
                  <c:v>98.184949338181909</c:v>
                </c:pt>
                <c:pt idx="4804">
                  <c:v>98.186573213032503</c:v>
                </c:pt>
                <c:pt idx="4805">
                  <c:v>98.188195707144402</c:v>
                </c:pt>
                <c:pt idx="4806">
                  <c:v>98.189816821625911</c:v>
                </c:pt>
                <c:pt idx="4807">
                  <c:v>98.191436557584495</c:v>
                </c:pt>
                <c:pt idx="4808">
                  <c:v>98.193054916126897</c:v>
                </c:pt>
                <c:pt idx="4809">
                  <c:v>98.194671898358692</c:v>
                </c:pt>
                <c:pt idx="4810">
                  <c:v>98.196287505385001</c:v>
                </c:pt>
                <c:pt idx="4811">
                  <c:v>98.197901738309909</c:v>
                </c:pt>
                <c:pt idx="4812">
                  <c:v>98.19951459823659</c:v>
                </c:pt>
                <c:pt idx="4813">
                  <c:v>98.201126086267607</c:v>
                </c:pt>
                <c:pt idx="4814">
                  <c:v>98.202736203504401</c:v>
                </c:pt>
                <c:pt idx="4815">
                  <c:v>98.204344951047688</c:v>
                </c:pt>
                <c:pt idx="4816">
                  <c:v>98.205952329997601</c:v>
                </c:pt>
                <c:pt idx="4817">
                  <c:v>98.207558341452994</c:v>
                </c:pt>
                <c:pt idx="4818">
                  <c:v>98.209162986512197</c:v>
                </c:pt>
                <c:pt idx="4819">
                  <c:v>98.2107662662726</c:v>
                </c:pt>
                <c:pt idx="4820">
                  <c:v>98.212368181830698</c:v>
                </c:pt>
                <c:pt idx="4821">
                  <c:v>98.213968734282304</c:v>
                </c:pt>
                <c:pt idx="4822">
                  <c:v>98.215567924722208</c:v>
                </c:pt>
                <c:pt idx="4823">
                  <c:v>98.217165754244391</c:v>
                </c:pt>
                <c:pt idx="4824">
                  <c:v>98.218762223942306</c:v>
                </c:pt>
                <c:pt idx="4825">
                  <c:v>98.220357334908201</c:v>
                </c:pt>
                <c:pt idx="4826">
                  <c:v>98.221951088233595</c:v>
                </c:pt>
                <c:pt idx="4827">
                  <c:v>98.223543485009202</c:v>
                </c:pt>
                <c:pt idx="4828">
                  <c:v>98.225134526324993</c:v>
                </c:pt>
                <c:pt idx="4829">
                  <c:v>98.226724213269989</c:v>
                </c:pt>
                <c:pt idx="4830">
                  <c:v>98.228312546932401</c:v>
                </c:pt>
                <c:pt idx="4831">
                  <c:v>98.229899528399599</c:v>
                </c:pt>
                <c:pt idx="4832">
                  <c:v>98.23148515875819</c:v>
                </c:pt>
                <c:pt idx="4833">
                  <c:v>98.233069439093896</c:v>
                </c:pt>
                <c:pt idx="4834">
                  <c:v>98.234652370491702</c:v>
                </c:pt>
                <c:pt idx="4835">
                  <c:v>98.236233954035498</c:v>
                </c:pt>
                <c:pt idx="4836">
                  <c:v>98.237814190808805</c:v>
                </c:pt>
                <c:pt idx="4837">
                  <c:v>98.239393081893908</c:v>
                </c:pt>
                <c:pt idx="4838">
                  <c:v>98.240970628372395</c:v>
                </c:pt>
                <c:pt idx="4839">
                  <c:v>98.2425468313251</c:v>
                </c:pt>
                <c:pt idx="4840">
                  <c:v>98.244121691832007</c:v>
                </c:pt>
                <c:pt idx="4841">
                  <c:v>98.245695210972102</c:v>
                </c:pt>
                <c:pt idx="4842">
                  <c:v>98.24726738982389</c:v>
                </c:pt>
                <c:pt idx="4843">
                  <c:v>98.248838229464809</c:v>
                </c:pt>
                <c:pt idx="4844">
                  <c:v>98.250407730971503</c:v>
                </c:pt>
                <c:pt idx="4845">
                  <c:v>98.251975895419804</c:v>
                </c:pt>
                <c:pt idx="4846">
                  <c:v>98.253542723884806</c:v>
                </c:pt>
                <c:pt idx="4847">
                  <c:v>98.255108217440593</c:v>
                </c:pt>
                <c:pt idx="4848">
                  <c:v>98.256672377160697</c:v>
                </c:pt>
                <c:pt idx="4849">
                  <c:v>98.25823520411771</c:v>
                </c:pt>
                <c:pt idx="4850">
                  <c:v>98.259796699383202</c:v>
                </c:pt>
                <c:pt idx="4851">
                  <c:v>98.261356864028301</c:v>
                </c:pt>
                <c:pt idx="4852">
                  <c:v>98.262915699122999</c:v>
                </c:pt>
                <c:pt idx="4853">
                  <c:v>98.264473205736707</c:v>
                </c:pt>
                <c:pt idx="4854">
                  <c:v>98.266029384937809</c:v>
                </c:pt>
                <c:pt idx="4855">
                  <c:v>98.267584237794097</c:v>
                </c:pt>
                <c:pt idx="4856">
                  <c:v>98.269137765372406</c:v>
                </c:pt>
                <c:pt idx="4857">
                  <c:v>98.270689968738694</c:v>
                </c:pt>
                <c:pt idx="4858">
                  <c:v>98.272240848958305</c:v>
                </c:pt>
                <c:pt idx="4859">
                  <c:v>98.273790407095603</c:v>
                </c:pt>
                <c:pt idx="4860">
                  <c:v>98.275338644214202</c:v>
                </c:pt>
                <c:pt idx="4861">
                  <c:v>98.276885561376901</c:v>
                </c:pt>
                <c:pt idx="4862">
                  <c:v>98.278431159645791</c:v>
                </c:pt>
                <c:pt idx="4863">
                  <c:v>98.279975440081998</c:v>
                </c:pt>
                <c:pt idx="4864">
                  <c:v>98.281518403745807</c:v>
                </c:pt>
                <c:pt idx="4865">
                  <c:v>98.283060051696893</c:v>
                </c:pt>
                <c:pt idx="4866">
                  <c:v>98.284600384993993</c:v>
                </c:pt>
                <c:pt idx="4867">
                  <c:v>98.286139404695092</c:v>
                </c:pt>
                <c:pt idx="4868">
                  <c:v>98.287677111857207</c:v>
                </c:pt>
                <c:pt idx="4869">
                  <c:v>98.2892135075368</c:v>
                </c:pt>
                <c:pt idx="4870">
                  <c:v>98.290748592789299</c:v>
                </c:pt>
                <c:pt idx="4871">
                  <c:v>98.292282368669603</c:v>
                </c:pt>
                <c:pt idx="4872">
                  <c:v>98.293814836231405</c:v>
                </c:pt>
                <c:pt idx="4873">
                  <c:v>98.295345996528098</c:v>
                </c:pt>
                <c:pt idx="4874">
                  <c:v>98.296875850611698</c:v>
                </c:pt>
                <c:pt idx="4875">
                  <c:v>98.298404399534007</c:v>
                </c:pt>
                <c:pt idx="4876">
                  <c:v>98.299931644345492</c:v>
                </c:pt>
                <c:pt idx="4877">
                  <c:v>98.301457586096305</c:v>
                </c:pt>
                <c:pt idx="4878">
                  <c:v>98.302982225835393</c:v>
                </c:pt>
                <c:pt idx="4879">
                  <c:v>98.304505564611105</c:v>
                </c:pt>
                <c:pt idx="4880">
                  <c:v>98.306027603470895</c:v>
                </c:pt>
                <c:pt idx="4881">
                  <c:v>98.307548343461704</c:v>
                </c:pt>
                <c:pt idx="4882">
                  <c:v>98.309067785629196</c:v>
                </c:pt>
                <c:pt idx="4883">
                  <c:v>98.310585931018508</c:v>
                </c:pt>
                <c:pt idx="4884">
                  <c:v>98.312102780674209</c:v>
                </c:pt>
                <c:pt idx="4885">
                  <c:v>98.313618335639504</c:v>
                </c:pt>
                <c:pt idx="4886">
                  <c:v>98.315132596957397</c:v>
                </c:pt>
                <c:pt idx="4887">
                  <c:v>98.316645565669589</c:v>
                </c:pt>
                <c:pt idx="4888">
                  <c:v>98.318157242817392</c:v>
                </c:pt>
                <c:pt idx="4889">
                  <c:v>98.319667629441199</c:v>
                </c:pt>
                <c:pt idx="4890">
                  <c:v>98.321176726580291</c:v>
                </c:pt>
                <c:pt idx="4891">
                  <c:v>98.322684535273694</c:v>
                </c:pt>
                <c:pt idx="4892">
                  <c:v>98.3241910565593</c:v>
                </c:pt>
                <c:pt idx="4893">
                  <c:v>98.325696291474202</c:v>
                </c:pt>
                <c:pt idx="4894">
                  <c:v>98.327200241054896</c:v>
                </c:pt>
                <c:pt idx="4895">
                  <c:v>98.328702906337</c:v>
                </c:pt>
                <c:pt idx="4896">
                  <c:v>98.330204288355191</c:v>
                </c:pt>
                <c:pt idx="4897">
                  <c:v>98.331704388143606</c:v>
                </c:pt>
                <c:pt idx="4898">
                  <c:v>98.333203206735405</c:v>
                </c:pt>
                <c:pt idx="4899">
                  <c:v>98.334700745163005</c:v>
                </c:pt>
                <c:pt idx="4900">
                  <c:v>98.336197004458199</c:v>
                </c:pt>
                <c:pt idx="4901">
                  <c:v>98.337691985651702</c:v>
                </c:pt>
                <c:pt idx="4902">
                  <c:v>98.3391856897737</c:v>
                </c:pt>
                <c:pt idx="4903">
                  <c:v>98.3406781178534</c:v>
                </c:pt>
                <c:pt idx="4904">
                  <c:v>98.342169270919399</c:v>
                </c:pt>
                <c:pt idx="4905">
                  <c:v>98.343659149999297</c:v>
                </c:pt>
                <c:pt idx="4906">
                  <c:v>98.345147756120198</c:v>
                </c:pt>
                <c:pt idx="4907">
                  <c:v>98.346635090308197</c:v>
                </c:pt>
                <c:pt idx="4908">
                  <c:v>98.348121153588707</c:v>
                </c:pt>
                <c:pt idx="4909">
                  <c:v>98.349605946986202</c:v>
                </c:pt>
                <c:pt idx="4910">
                  <c:v>98.351089471524602</c:v>
                </c:pt>
                <c:pt idx="4911">
                  <c:v>98.352571728226906</c:v>
                </c:pt>
                <c:pt idx="4912">
                  <c:v>98.354052718115398</c:v>
                </c:pt>
                <c:pt idx="4913">
                  <c:v>98.355532442211498</c:v>
                </c:pt>
                <c:pt idx="4914">
                  <c:v>98.357010901536</c:v>
                </c:pt>
                <c:pt idx="4915">
                  <c:v>98.358488097108705</c:v>
                </c:pt>
                <c:pt idx="4916">
                  <c:v>98.359964029948799</c:v>
                </c:pt>
                <c:pt idx="4917">
                  <c:v>98.361438701074604</c:v>
                </c:pt>
                <c:pt idx="4918">
                  <c:v>98.362912111503803</c:v>
                </c:pt>
                <c:pt idx="4919">
                  <c:v>98.364384262253097</c:v>
                </c:pt>
                <c:pt idx="4920">
                  <c:v>98.365855154338604</c:v>
                </c:pt>
                <c:pt idx="4921">
                  <c:v>98.367324788775491</c:v>
                </c:pt>
                <c:pt idx="4922">
                  <c:v>98.368793166578399</c:v>
                </c:pt>
                <c:pt idx="4923">
                  <c:v>98.370260288760804</c:v>
                </c:pt>
                <c:pt idx="4924">
                  <c:v>98.37172615633591</c:v>
                </c:pt>
                <c:pt idx="4925">
                  <c:v>98.373190770315603</c:v>
                </c:pt>
                <c:pt idx="4926">
                  <c:v>98.374654131711495</c:v>
                </c:pt>
                <c:pt idx="4927">
                  <c:v>98.376116241534092</c:v>
                </c:pt>
                <c:pt idx="4928">
                  <c:v>98.377577100793303</c:v>
                </c:pt>
                <c:pt idx="4929">
                  <c:v>98.379036710498099</c:v>
                </c:pt>
                <c:pt idx="4930">
                  <c:v>98.38049507165691</c:v>
                </c:pt>
                <c:pt idx="4931">
                  <c:v>98.381952185277299</c:v>
                </c:pt>
                <c:pt idx="4932">
                  <c:v>98.383408052365908</c:v>
                </c:pt>
                <c:pt idx="4933">
                  <c:v>98.384862673928794</c:v>
                </c:pt>
                <c:pt idx="4934">
                  <c:v>98.386316050971303</c:v>
                </c:pt>
                <c:pt idx="4935">
                  <c:v>98.387768184497702</c:v>
                </c:pt>
                <c:pt idx="4936">
                  <c:v>98.389219075511903</c:v>
                </c:pt>
                <c:pt idx="4937">
                  <c:v>98.390668725016695</c:v>
                </c:pt>
                <c:pt idx="4938">
                  <c:v>98.3921171340142</c:v>
                </c:pt>
                <c:pt idx="4939">
                  <c:v>98.393564303506096</c:v>
                </c:pt>
                <c:pt idx="4940">
                  <c:v>98.395010234492702</c:v>
                </c:pt>
                <c:pt idx="4941">
                  <c:v>98.396454927974105</c:v>
                </c:pt>
                <c:pt idx="4942">
                  <c:v>98.3978983849494</c:v>
                </c:pt>
                <c:pt idx="4943">
                  <c:v>98.399340606416899</c:v>
                </c:pt>
                <c:pt idx="4944">
                  <c:v>98.400781593374106</c:v>
                </c:pt>
                <c:pt idx="4945">
                  <c:v>98.402221346818095</c:v>
                </c:pt>
                <c:pt idx="4946">
                  <c:v>98.403659867744693</c:v>
                </c:pt>
                <c:pt idx="4947">
                  <c:v>98.405097157149399</c:v>
                </c:pt>
                <c:pt idx="4948">
                  <c:v>98.406533216026602</c:v>
                </c:pt>
                <c:pt idx="4949">
                  <c:v>98.407968045370197</c:v>
                </c:pt>
                <c:pt idx="4950">
                  <c:v>98.409401646173194</c:v>
                </c:pt>
                <c:pt idx="4951">
                  <c:v>98.410834019427909</c:v>
                </c:pt>
                <c:pt idx="4952">
                  <c:v>98.412265166125792</c:v>
                </c:pt>
                <c:pt idx="4953">
                  <c:v>98.413695087257693</c:v>
                </c:pt>
                <c:pt idx="4954">
                  <c:v>98.415123783813499</c:v>
                </c:pt>
                <c:pt idx="4955">
                  <c:v>98.416551256782597</c:v>
                </c:pt>
                <c:pt idx="4956">
                  <c:v>98.41797750715341</c:v>
                </c:pt>
                <c:pt idx="4957">
                  <c:v>98.419402535913704</c:v>
                </c:pt>
                <c:pt idx="4958">
                  <c:v>98.420826344050496</c:v>
                </c:pt>
                <c:pt idx="4959">
                  <c:v>98.422248932549905</c:v>
                </c:pt>
                <c:pt idx="4960">
                  <c:v>98.423670302397497</c:v>
                </c:pt>
                <c:pt idx="4961">
                  <c:v>98.425090454578097</c:v>
                </c:pt>
                <c:pt idx="4962">
                  <c:v>98.426509390075495</c:v>
                </c:pt>
                <c:pt idx="4963">
                  <c:v>98.42792710987311</c:v>
                </c:pt>
                <c:pt idx="4964">
                  <c:v>98.429343614953311</c:v>
                </c:pt>
                <c:pt idx="4965">
                  <c:v>98.430758906297797</c:v>
                </c:pt>
                <c:pt idx="4966">
                  <c:v>98.4321729848876</c:v>
                </c:pt>
                <c:pt idx="4967">
                  <c:v>98.433585851703</c:v>
                </c:pt>
                <c:pt idx="4968">
                  <c:v>98.434997507723409</c:v>
                </c:pt>
                <c:pt idx="4969">
                  <c:v>98.436407953927599</c:v>
                </c:pt>
                <c:pt idx="4970">
                  <c:v>98.437817191293504</c:v>
                </c:pt>
                <c:pt idx="4971">
                  <c:v>98.439225220798406</c:v>
                </c:pt>
                <c:pt idx="4972">
                  <c:v>98.440632043418901</c:v>
                </c:pt>
                <c:pt idx="4973">
                  <c:v>98.442037660130609</c:v>
                </c:pt>
                <c:pt idx="4974">
                  <c:v>98.443442071908493</c:v>
                </c:pt>
                <c:pt idx="4975">
                  <c:v>98.444845279727005</c:v>
                </c:pt>
                <c:pt idx="4976">
                  <c:v>98.446247284559504</c:v>
                </c:pt>
                <c:pt idx="4977">
                  <c:v>98.447648087378795</c:v>
                </c:pt>
                <c:pt idx="4978">
                  <c:v>98.449047689156998</c:v>
                </c:pt>
                <c:pt idx="4979">
                  <c:v>98.450446090865299</c:v>
                </c:pt>
                <c:pt idx="4980">
                  <c:v>98.451843293474298</c:v>
                </c:pt>
                <c:pt idx="4981">
                  <c:v>98.4532392979538</c:v>
                </c:pt>
                <c:pt idx="4982">
                  <c:v>98.454634105272802</c:v>
                </c:pt>
                <c:pt idx="4983">
                  <c:v>98.456027716399802</c:v>
                </c:pt>
                <c:pt idx="4984">
                  <c:v>98.457420132302303</c:v>
                </c:pt>
                <c:pt idx="4985">
                  <c:v>98.458811353947098</c:v>
                </c:pt>
                <c:pt idx="4986">
                  <c:v>98.460201382300298</c:v>
                </c:pt>
                <c:pt idx="4987">
                  <c:v>98.461590218327387</c:v>
                </c:pt>
                <c:pt idx="4988">
                  <c:v>98.462977862992901</c:v>
                </c:pt>
                <c:pt idx="4989">
                  <c:v>98.464364317260788</c:v>
                </c:pt>
                <c:pt idx="4990">
                  <c:v>98.46574958209429</c:v>
                </c:pt>
                <c:pt idx="4991">
                  <c:v>98.467133658455694</c:v>
                </c:pt>
                <c:pt idx="4992">
                  <c:v>98.468516547306805</c:v>
                </c:pt>
                <c:pt idx="4993">
                  <c:v>98.469898249608491</c:v>
                </c:pt>
                <c:pt idx="4994">
                  <c:v>98.471278766321007</c:v>
                </c:pt>
                <c:pt idx="4995">
                  <c:v>98.472658098403897</c:v>
                </c:pt>
                <c:pt idx="4996">
                  <c:v>98.474036246815999</c:v>
                </c:pt>
                <c:pt idx="4997">
                  <c:v>98.475413212515107</c:v>
                </c:pt>
                <c:pt idx="4998">
                  <c:v>98.476788996458708</c:v>
                </c:pt>
                <c:pt idx="4999">
                  <c:v>98.478163599603292</c:v>
                </c:pt>
                <c:pt idx="5000">
                  <c:v>98.479537022904793</c:v>
                </c:pt>
                <c:pt idx="5001">
                  <c:v>98.480909267318211</c:v>
                </c:pt>
                <c:pt idx="5002">
                  <c:v>98.482280333797988</c:v>
                </c:pt>
                <c:pt idx="5003">
                  <c:v>98.483650223297701</c:v>
                </c:pt>
                <c:pt idx="5004">
                  <c:v>98.485018936770388</c:v>
                </c:pt>
                <c:pt idx="5005">
                  <c:v>98.486386475168104</c:v>
                </c:pt>
                <c:pt idx="5006">
                  <c:v>98.487752839442393</c:v>
                </c:pt>
                <c:pt idx="5007">
                  <c:v>98.489118030544091</c:v>
                </c:pt>
                <c:pt idx="5008">
                  <c:v>98.490482049423008</c:v>
                </c:pt>
                <c:pt idx="5009">
                  <c:v>98.491844897028599</c:v>
                </c:pt>
                <c:pt idx="5010">
                  <c:v>98.493206574309298</c:v>
                </c:pt>
                <c:pt idx="5011">
                  <c:v>98.49456708221301</c:v>
                </c:pt>
                <c:pt idx="5012">
                  <c:v>98.495926421686903</c:v>
                </c:pt>
                <c:pt idx="5013">
                  <c:v>98.497284593677307</c:v>
                </c:pt>
                <c:pt idx="5014">
                  <c:v>98.498641599129911</c:v>
                </c:pt>
                <c:pt idx="5015">
                  <c:v>98.499997438989595</c:v>
                </c:pt>
                <c:pt idx="5016">
                  <c:v>98.501352114200699</c:v>
                </c:pt>
                <c:pt idx="5017">
                  <c:v>98.502705625706696</c:v>
                </c:pt>
                <c:pt idx="5018">
                  <c:v>98.504057974450305</c:v>
                </c:pt>
                <c:pt idx="5019">
                  <c:v>98.505409161373606</c:v>
                </c:pt>
                <c:pt idx="5020">
                  <c:v>98.506759187417899</c:v>
                </c:pt>
                <c:pt idx="5021">
                  <c:v>98.508108053523998</c:v>
                </c:pt>
                <c:pt idx="5022">
                  <c:v>98.509455760631596</c:v>
                </c:pt>
                <c:pt idx="5023">
                  <c:v>98.510802309679988</c:v>
                </c:pt>
                <c:pt idx="5024">
                  <c:v>98.512147701607603</c:v>
                </c:pt>
                <c:pt idx="5025">
                  <c:v>98.513491937352313</c:v>
                </c:pt>
                <c:pt idx="5026">
                  <c:v>98.514835017850999</c:v>
                </c:pt>
                <c:pt idx="5027">
                  <c:v>98.516176944039998</c:v>
                </c:pt>
                <c:pt idx="5028">
                  <c:v>98.517517716854996</c:v>
                </c:pt>
                <c:pt idx="5029">
                  <c:v>98.518857337230799</c:v>
                </c:pt>
                <c:pt idx="5030">
                  <c:v>98.520195806101697</c:v>
                </c:pt>
                <c:pt idx="5031">
                  <c:v>98.521533124401103</c:v>
                </c:pt>
                <c:pt idx="5032">
                  <c:v>98.522869293061703</c:v>
                </c:pt>
                <c:pt idx="5033">
                  <c:v>98.524204313015602</c:v>
                </c:pt>
                <c:pt idx="5034">
                  <c:v>98.525538185194108</c:v>
                </c:pt>
                <c:pt idx="5035">
                  <c:v>98.526870910527904</c:v>
                </c:pt>
                <c:pt idx="5036">
                  <c:v>98.528202489946693</c:v>
                </c:pt>
                <c:pt idx="5037">
                  <c:v>98.529532924379893</c:v>
                </c:pt>
                <c:pt idx="5038">
                  <c:v>98.5308622147558</c:v>
                </c:pt>
                <c:pt idx="5039">
                  <c:v>98.532190362002396</c:v>
                </c:pt>
                <c:pt idx="5040">
                  <c:v>98.533517367046599</c:v>
                </c:pt>
                <c:pt idx="5041">
                  <c:v>98.534843230814701</c:v>
                </c:pt>
                <c:pt idx="5042">
                  <c:v>98.536167954232496</c:v>
                </c:pt>
                <c:pt idx="5043">
                  <c:v>98.537491538224899</c:v>
                </c:pt>
                <c:pt idx="5044">
                  <c:v>98.538813983716096</c:v>
                </c:pt>
                <c:pt idx="5045">
                  <c:v>98.540135291629596</c:v>
                </c:pt>
                <c:pt idx="5046">
                  <c:v>98.541455462888308</c:v>
                </c:pt>
                <c:pt idx="5047">
                  <c:v>98.54277449841419</c:v>
                </c:pt>
                <c:pt idx="5048">
                  <c:v>98.5440923991289</c:v>
                </c:pt>
                <c:pt idx="5049">
                  <c:v>98.545409165952904</c:v>
                </c:pt>
                <c:pt idx="5050">
                  <c:v>98.546724799806299</c:v>
                </c:pt>
                <c:pt idx="5051">
                  <c:v>98.548039301608398</c:v>
                </c:pt>
                <c:pt idx="5052">
                  <c:v>98.549352672277806</c:v>
                </c:pt>
                <c:pt idx="5053">
                  <c:v>98.550664912732401</c:v>
                </c:pt>
                <c:pt idx="5054">
                  <c:v>98.551976023889395</c:v>
                </c:pt>
                <c:pt idx="5055">
                  <c:v>98.553286006665303</c:v>
                </c:pt>
                <c:pt idx="5056">
                  <c:v>98.554594861975801</c:v>
                </c:pt>
                <c:pt idx="5057">
                  <c:v>98.55590259073611</c:v>
                </c:pt>
                <c:pt idx="5058">
                  <c:v>98.557209193860501</c:v>
                </c:pt>
                <c:pt idx="5059">
                  <c:v>98.558514672262689</c:v>
                </c:pt>
                <c:pt idx="5060">
                  <c:v>98.559819026855791</c:v>
                </c:pt>
                <c:pt idx="5061">
                  <c:v>98.561122258552103</c:v>
                </c:pt>
                <c:pt idx="5062">
                  <c:v>98.562424368262995</c:v>
                </c:pt>
                <c:pt idx="5063">
                  <c:v>98.56372535689971</c:v>
                </c:pt>
                <c:pt idx="5064">
                  <c:v>98.565025225372096</c:v>
                </c:pt>
                <c:pt idx="5065">
                  <c:v>98.566323974589906</c:v>
                </c:pt>
                <c:pt idx="5066">
                  <c:v>98.567621605461909</c:v>
                </c:pt>
                <c:pt idx="5067">
                  <c:v>98.568918118896107</c:v>
                </c:pt>
                <c:pt idx="5068">
                  <c:v>98.570213515800091</c:v>
                </c:pt>
                <c:pt idx="5069">
                  <c:v>98.5715077970805</c:v>
                </c:pt>
                <c:pt idx="5070">
                  <c:v>98.572800963643402</c:v>
                </c:pt>
                <c:pt idx="5071">
                  <c:v>98.574093016394201</c:v>
                </c:pt>
                <c:pt idx="5072">
                  <c:v>98.575383956237403</c:v>
                </c:pt>
                <c:pt idx="5073">
                  <c:v>98.576673784077101</c:v>
                </c:pt>
                <c:pt idx="5074">
                  <c:v>98.577962500816398</c:v>
                </c:pt>
                <c:pt idx="5075">
                  <c:v>98.579250107358092</c:v>
                </c:pt>
                <c:pt idx="5076">
                  <c:v>98.580536604604006</c:v>
                </c:pt>
                <c:pt idx="5077">
                  <c:v>98.581821993455208</c:v>
                </c:pt>
                <c:pt idx="5078">
                  <c:v>98.583106274812295</c:v>
                </c:pt>
                <c:pt idx="5079">
                  <c:v>98.584389449575198</c:v>
                </c:pt>
                <c:pt idx="5080">
                  <c:v>98.585671518642897</c:v>
                </c:pt>
                <c:pt idx="5081">
                  <c:v>98.586952482913901</c:v>
                </c:pt>
                <c:pt idx="5082">
                  <c:v>98.588232343285895</c:v>
                </c:pt>
                <c:pt idx="5083">
                  <c:v>98.589511100656097</c:v>
                </c:pt>
                <c:pt idx="5084">
                  <c:v>98.590788755920798</c:v>
                </c:pt>
                <c:pt idx="5085">
                  <c:v>98.592065309975709</c:v>
                </c:pt>
                <c:pt idx="5086">
                  <c:v>98.593340763715901</c:v>
                </c:pt>
                <c:pt idx="5087">
                  <c:v>98.594615118035605</c:v>
                </c:pt>
                <c:pt idx="5088">
                  <c:v>98.595888373828501</c:v>
                </c:pt>
                <c:pt idx="5089">
                  <c:v>98.597160531987598</c:v>
                </c:pt>
                <c:pt idx="5090">
                  <c:v>98.598431593405095</c:v>
                </c:pt>
                <c:pt idx="5091">
                  <c:v>98.599701558972697</c:v>
                </c:pt>
                <c:pt idx="5092">
                  <c:v>98.600970429581196</c:v>
                </c:pt>
                <c:pt idx="5093">
                  <c:v>98.602238206121001</c:v>
                </c:pt>
                <c:pt idx="5094">
                  <c:v>98.603504889481499</c:v>
                </c:pt>
                <c:pt idx="5095">
                  <c:v>98.604770480551593</c:v>
                </c:pt>
                <c:pt idx="5096">
                  <c:v>98.606034980219505</c:v>
                </c:pt>
                <c:pt idx="5097">
                  <c:v>98.607298389372701</c:v>
                </c:pt>
                <c:pt idx="5098">
                  <c:v>98.608560708898096</c:v>
                </c:pt>
                <c:pt idx="5099">
                  <c:v>98.609821939681808</c:v>
                </c:pt>
                <c:pt idx="5100">
                  <c:v>98.6110820826093</c:v>
                </c:pt>
                <c:pt idx="5101">
                  <c:v>98.612341138565398</c:v>
                </c:pt>
                <c:pt idx="5102">
                  <c:v>98.613599108434201</c:v>
                </c:pt>
                <c:pt idx="5103">
                  <c:v>98.614855993099198</c:v>
                </c:pt>
                <c:pt idx="5104">
                  <c:v>98.616111793443096</c:v>
                </c:pt>
                <c:pt idx="5105">
                  <c:v>98.617366510347992</c:v>
                </c:pt>
                <c:pt idx="5106">
                  <c:v>98.618620144695299</c:v>
                </c:pt>
                <c:pt idx="5107">
                  <c:v>98.619872697365807</c:v>
                </c:pt>
                <c:pt idx="5108">
                  <c:v>98.621124169239593</c:v>
                </c:pt>
                <c:pt idx="5109">
                  <c:v>98.622374561196096</c:v>
                </c:pt>
                <c:pt idx="5110">
                  <c:v>98.623623874113903</c:v>
                </c:pt>
                <c:pt idx="5111">
                  <c:v>98.624872108871102</c:v>
                </c:pt>
                <c:pt idx="5112">
                  <c:v>98.6261192663451</c:v>
                </c:pt>
                <c:pt idx="5113">
                  <c:v>98.627365347412692</c:v>
                </c:pt>
                <c:pt idx="5114">
                  <c:v>98.628610352949806</c:v>
                </c:pt>
                <c:pt idx="5115">
                  <c:v>98.629854283831804</c:v>
                </c:pt>
                <c:pt idx="5116">
                  <c:v>98.631097140933406</c:v>
                </c:pt>
                <c:pt idx="5117">
                  <c:v>98.632338925128693</c:v>
                </c:pt>
                <c:pt idx="5118">
                  <c:v>98.633579637290907</c:v>
                </c:pt>
                <c:pt idx="5119">
                  <c:v>98.634819278292895</c:v>
                </c:pt>
                <c:pt idx="5120">
                  <c:v>98.636057849006505</c:v>
                </c:pt>
                <c:pt idx="5121">
                  <c:v>98.637295350303205</c:v>
                </c:pt>
                <c:pt idx="5122">
                  <c:v>98.638531783053693</c:v>
                </c:pt>
                <c:pt idx="5123">
                  <c:v>98.639767148127888</c:v>
                </c:pt>
                <c:pt idx="5124">
                  <c:v>98.641001446395194</c:v>
                </c:pt>
                <c:pt idx="5125">
                  <c:v>98.642234678724392</c:v>
                </c:pt>
                <c:pt idx="5126">
                  <c:v>98.643466845983298</c:v>
                </c:pt>
                <c:pt idx="5127">
                  <c:v>98.644697949039511</c:v>
                </c:pt>
                <c:pt idx="5128">
                  <c:v>98.645927988759496</c:v>
                </c:pt>
                <c:pt idx="5129">
                  <c:v>98.647156966009405</c:v>
                </c:pt>
                <c:pt idx="5130">
                  <c:v>98.648384881654707</c:v>
                </c:pt>
                <c:pt idx="5131">
                  <c:v>98.649611736559805</c:v>
                </c:pt>
                <c:pt idx="5132">
                  <c:v>98.65083753158909</c:v>
                </c:pt>
                <c:pt idx="5133">
                  <c:v>98.6520622676057</c:v>
                </c:pt>
                <c:pt idx="5134">
                  <c:v>98.65328594547239</c:v>
                </c:pt>
                <c:pt idx="5135">
                  <c:v>98.654508566051405</c:v>
                </c:pt>
                <c:pt idx="5136">
                  <c:v>98.655730130203906</c:v>
                </c:pt>
                <c:pt idx="5137">
                  <c:v>98.656950638790704</c:v>
                </c:pt>
                <c:pt idx="5138">
                  <c:v>98.658170092671909</c:v>
                </c:pt>
                <c:pt idx="5139">
                  <c:v>98.65938849270691</c:v>
                </c:pt>
                <c:pt idx="5140">
                  <c:v>98.660605839754496</c:v>
                </c:pt>
                <c:pt idx="5141">
                  <c:v>98.661822134672803</c:v>
                </c:pt>
                <c:pt idx="5142">
                  <c:v>98.663037378319302</c:v>
                </c:pt>
                <c:pt idx="5143">
                  <c:v>98.664251571550594</c:v>
                </c:pt>
                <c:pt idx="5144">
                  <c:v>98.665464715223095</c:v>
                </c:pt>
                <c:pt idx="5145">
                  <c:v>98.666676810192001</c:v>
                </c:pt>
                <c:pt idx="5146">
                  <c:v>98.667887857312294</c:v>
                </c:pt>
                <c:pt idx="5147">
                  <c:v>98.669097857438189</c:v>
                </c:pt>
                <c:pt idx="5148">
                  <c:v>98.670306811423089</c:v>
                </c:pt>
                <c:pt idx="5149">
                  <c:v>98.671514720119802</c:v>
                </c:pt>
                <c:pt idx="5150">
                  <c:v>98.672721584380696</c:v>
                </c:pt>
                <c:pt idx="5151">
                  <c:v>98.673927405057299</c:v>
                </c:pt>
                <c:pt idx="5152">
                  <c:v>98.6751321830004</c:v>
                </c:pt>
                <c:pt idx="5153">
                  <c:v>98.676335919060307</c:v>
                </c:pt>
                <c:pt idx="5154">
                  <c:v>98.6775386140867</c:v>
                </c:pt>
                <c:pt idx="5155">
                  <c:v>98.678740268928394</c:v>
                </c:pt>
                <c:pt idx="5156">
                  <c:v>98.679940884433705</c:v>
                </c:pt>
                <c:pt idx="5157">
                  <c:v>98.681140461450397</c:v>
                </c:pt>
                <c:pt idx="5158">
                  <c:v>98.682339000825294</c:v>
                </c:pt>
                <c:pt idx="5159">
                  <c:v>98.683536503404895</c:v>
                </c:pt>
                <c:pt idx="5160">
                  <c:v>98.684732970034801</c:v>
                </c:pt>
                <c:pt idx="5161">
                  <c:v>98.685928401560204</c:v>
                </c:pt>
                <c:pt idx="5162">
                  <c:v>98.6871227988253</c:v>
                </c:pt>
                <c:pt idx="5163">
                  <c:v>98.688316162673999</c:v>
                </c:pt>
                <c:pt idx="5164">
                  <c:v>98.68950849394929</c:v>
                </c:pt>
                <c:pt idx="5165">
                  <c:v>98.690699793493792</c:v>
                </c:pt>
                <c:pt idx="5166">
                  <c:v>98.691890062149199</c:v>
                </c:pt>
                <c:pt idx="5167">
                  <c:v>98.693079300756693</c:v>
                </c:pt>
                <c:pt idx="5168">
                  <c:v>98.694267510156806</c:v>
                </c:pt>
                <c:pt idx="5169">
                  <c:v>98.695454691189497</c:v>
                </c:pt>
                <c:pt idx="5170">
                  <c:v>98.696640844693903</c:v>
                </c:pt>
                <c:pt idx="5171">
                  <c:v>98.697825971508706</c:v>
                </c:pt>
                <c:pt idx="5172">
                  <c:v>98.699010072471793</c:v>
                </c:pt>
                <c:pt idx="5173">
                  <c:v>98.700193148420595</c:v>
                </c:pt>
                <c:pt idx="5174">
                  <c:v>98.701375200191592</c:v>
                </c:pt>
                <c:pt idx="5175">
                  <c:v>98.702556228620907</c:v>
                </c:pt>
                <c:pt idx="5176">
                  <c:v>98.703736234543996</c:v>
                </c:pt>
                <c:pt idx="5177">
                  <c:v>98.704915218795406</c:v>
                </c:pt>
                <c:pt idx="5178">
                  <c:v>98.7060931822095</c:v>
                </c:pt>
                <c:pt idx="5179">
                  <c:v>98.707270125619502</c:v>
                </c:pt>
                <c:pt idx="5180">
                  <c:v>98.708446049858395</c:v>
                </c:pt>
                <c:pt idx="5181">
                  <c:v>98.709620955758396</c:v>
                </c:pt>
                <c:pt idx="5182">
                  <c:v>98.710794844150897</c:v>
                </c:pt>
                <c:pt idx="5183">
                  <c:v>98.711967715866891</c:v>
                </c:pt>
                <c:pt idx="5184">
                  <c:v>98.713139571736704</c:v>
                </c:pt>
                <c:pt idx="5185">
                  <c:v>98.714310412589896</c:v>
                </c:pt>
                <c:pt idx="5186">
                  <c:v>98.715480239255498</c:v>
                </c:pt>
                <c:pt idx="5187">
                  <c:v>98.716649052561891</c:v>
                </c:pt>
                <c:pt idx="5188">
                  <c:v>98.717816853336799</c:v>
                </c:pt>
                <c:pt idx="5189">
                  <c:v>98.718983642407409</c:v>
                </c:pt>
                <c:pt idx="5190">
                  <c:v>98.720149420599896</c:v>
                </c:pt>
                <c:pt idx="5191">
                  <c:v>98.721314188740394</c:v>
                </c:pt>
                <c:pt idx="5192">
                  <c:v>98.722477947653999</c:v>
                </c:pt>
                <c:pt idx="5193">
                  <c:v>98.723640698165198</c:v>
                </c:pt>
                <c:pt idx="5194">
                  <c:v>98.724802441097992</c:v>
                </c:pt>
                <c:pt idx="5195">
                  <c:v>98.725963177275602</c:v>
                </c:pt>
                <c:pt idx="5196">
                  <c:v>98.727122907520808</c:v>
                </c:pt>
                <c:pt idx="5197">
                  <c:v>98.728281632655595</c:v>
                </c:pt>
                <c:pt idx="5198">
                  <c:v>98.729439353501405</c:v>
                </c:pt>
                <c:pt idx="5199">
                  <c:v>98.730596070878903</c:v>
                </c:pt>
                <c:pt idx="5200">
                  <c:v>98.731751785608296</c:v>
                </c:pt>
                <c:pt idx="5201">
                  <c:v>98.732906498509095</c:v>
                </c:pt>
                <c:pt idx="5202">
                  <c:v>98.734060210400202</c:v>
                </c:pt>
                <c:pt idx="5203">
                  <c:v>98.73521292209989</c:v>
                </c:pt>
                <c:pt idx="5204">
                  <c:v>98.736364634425698</c:v>
                </c:pt>
                <c:pt idx="5205">
                  <c:v>98.737515348194805</c:v>
                </c:pt>
                <c:pt idx="5206">
                  <c:v>98.738665064223312</c:v>
                </c:pt>
                <c:pt idx="5207">
                  <c:v>98.739813783327193</c:v>
                </c:pt>
                <c:pt idx="5208">
                  <c:v>98.740961506321497</c:v>
                </c:pt>
                <c:pt idx="5209">
                  <c:v>98.742108234020705</c:v>
                </c:pt>
                <c:pt idx="5210">
                  <c:v>98.7432539672388</c:v>
                </c:pt>
                <c:pt idx="5211">
                  <c:v>98.7443987067888</c:v>
                </c:pt>
                <c:pt idx="5212">
                  <c:v>98.745542453483509</c:v>
                </c:pt>
                <c:pt idx="5213">
                  <c:v>98.746685208134892</c:v>
                </c:pt>
                <c:pt idx="5214">
                  <c:v>98.747826971554304</c:v>
                </c:pt>
                <c:pt idx="5215">
                  <c:v>98.748967744552502</c:v>
                </c:pt>
                <c:pt idx="5216">
                  <c:v>98.750107527939591</c:v>
                </c:pt>
                <c:pt idx="5217">
                  <c:v>98.751246322525205</c:v>
                </c:pt>
                <c:pt idx="5218">
                  <c:v>98.752384129118099</c:v>
                </c:pt>
                <c:pt idx="5219">
                  <c:v>98.7535209485265</c:v>
                </c:pt>
                <c:pt idx="5220">
                  <c:v>98.754656781558197</c:v>
                </c:pt>
                <c:pt idx="5221">
                  <c:v>98.755791629020095</c:v>
                </c:pt>
                <c:pt idx="5222">
                  <c:v>98.756925491718704</c:v>
                </c:pt>
                <c:pt idx="5223">
                  <c:v>98.758058370459693</c:v>
                </c:pt>
                <c:pt idx="5224">
                  <c:v>98.759190266048307</c:v>
                </c:pt>
                <c:pt idx="5225">
                  <c:v>98.760321179289093</c:v>
                </c:pt>
                <c:pt idx="5226">
                  <c:v>98.761451110986002</c:v>
                </c:pt>
                <c:pt idx="5227">
                  <c:v>98.762580061942202</c:v>
                </c:pt>
                <c:pt idx="5228">
                  <c:v>98.763708032960608</c:v>
                </c:pt>
                <c:pt idx="5229">
                  <c:v>98.764835024843194</c:v>
                </c:pt>
                <c:pt idx="5230">
                  <c:v>98.765961038391396</c:v>
                </c:pt>
                <c:pt idx="5231">
                  <c:v>98.767086074406095</c:v>
                </c:pt>
                <c:pt idx="5232">
                  <c:v>98.768210133687603</c:v>
                </c:pt>
                <c:pt idx="5233">
                  <c:v>98.76933321703541</c:v>
                </c:pt>
                <c:pt idx="5234">
                  <c:v>98.770455325248506</c:v>
                </c:pt>
                <c:pt idx="5235">
                  <c:v>98.771576459125498</c:v>
                </c:pt>
                <c:pt idx="5236">
                  <c:v>98.7726966194639</c:v>
                </c:pt>
                <c:pt idx="5237">
                  <c:v>98.773815807060998</c:v>
                </c:pt>
                <c:pt idx="5238">
                  <c:v>98.774934022713396</c:v>
                </c:pt>
                <c:pt idx="5239">
                  <c:v>98.776051267216999</c:v>
                </c:pt>
                <c:pt idx="5240">
                  <c:v>98.777167541367106</c:v>
                </c:pt>
                <c:pt idx="5241">
                  <c:v>98.778282845958401</c:v>
                </c:pt>
                <c:pt idx="5242">
                  <c:v>98.7793971817851</c:v>
                </c:pt>
                <c:pt idx="5243">
                  <c:v>98.78051054964061</c:v>
                </c:pt>
                <c:pt idx="5244">
                  <c:v>98.78162295031791</c:v>
                </c:pt>
                <c:pt idx="5245">
                  <c:v>98.782734384609199</c:v>
                </c:pt>
                <c:pt idx="5246">
                  <c:v>98.783844853306093</c:v>
                </c:pt>
                <c:pt idx="5247">
                  <c:v>98.784954357199808</c:v>
                </c:pt>
                <c:pt idx="5248">
                  <c:v>98.786062897080711</c:v>
                </c:pt>
                <c:pt idx="5249">
                  <c:v>98.787170473738698</c:v>
                </c:pt>
                <c:pt idx="5250">
                  <c:v>98.788277087962896</c:v>
                </c:pt>
                <c:pt idx="5251">
                  <c:v>98.789382740542095</c:v>
                </c:pt>
                <c:pt idx="5252">
                  <c:v>98.7904874322642</c:v>
                </c:pt>
                <c:pt idx="5253">
                  <c:v>98.791591163916706</c:v>
                </c:pt>
                <c:pt idx="5254">
                  <c:v>98.792693936286398</c:v>
                </c:pt>
                <c:pt idx="5255">
                  <c:v>98.793795750159504</c:v>
                </c:pt>
                <c:pt idx="5256">
                  <c:v>98.794896606321601</c:v>
                </c:pt>
                <c:pt idx="5257">
                  <c:v>98.795996505557696</c:v>
                </c:pt>
                <c:pt idx="5258">
                  <c:v>98.7970954486522</c:v>
                </c:pt>
                <c:pt idx="5259">
                  <c:v>98.7981934363889</c:v>
                </c:pt>
                <c:pt idx="5260">
                  <c:v>98.799290469550996</c:v>
                </c:pt>
                <c:pt idx="5261">
                  <c:v>98.800386548921097</c:v>
                </c:pt>
                <c:pt idx="5262">
                  <c:v>98.801481675281195</c:v>
                </c:pt>
                <c:pt idx="5263">
                  <c:v>98.80257584941269</c:v>
                </c:pt>
                <c:pt idx="5264">
                  <c:v>98.803669072096298</c:v>
                </c:pt>
                <c:pt idx="5265">
                  <c:v>98.804761344112308</c:v>
                </c:pt>
                <c:pt idx="5266">
                  <c:v>98.805852666240298</c:v>
                </c:pt>
                <c:pt idx="5267">
                  <c:v>98.806943039259195</c:v>
                </c:pt>
                <c:pt idx="5268">
                  <c:v>98.808032463947399</c:v>
                </c:pt>
                <c:pt idx="5269">
                  <c:v>98.809120941082696</c:v>
                </c:pt>
                <c:pt idx="5270">
                  <c:v>98.810208471442294</c:v>
                </c:pt>
                <c:pt idx="5271">
                  <c:v>98.811295055802802</c:v>
                </c:pt>
                <c:pt idx="5272">
                  <c:v>98.812380694940288</c:v>
                </c:pt>
                <c:pt idx="5273">
                  <c:v>98.813465389629997</c:v>
                </c:pt>
                <c:pt idx="5274">
                  <c:v>98.814549140646804</c:v>
                </c:pt>
                <c:pt idx="5275">
                  <c:v>98.815631948764988</c:v>
                </c:pt>
                <c:pt idx="5276">
                  <c:v>98.816713814758103</c:v>
                </c:pt>
                <c:pt idx="5277">
                  <c:v>98.817794739399105</c:v>
                </c:pt>
                <c:pt idx="5278">
                  <c:v>98.818874723460496</c:v>
                </c:pt>
                <c:pt idx="5279">
                  <c:v>98.819953767714196</c:v>
                </c:pt>
                <c:pt idx="5280">
                  <c:v>98.821031872931201</c:v>
                </c:pt>
                <c:pt idx="5281">
                  <c:v>98.822109039882392</c:v>
                </c:pt>
                <c:pt idx="5282">
                  <c:v>98.823185269337699</c:v>
                </c:pt>
                <c:pt idx="5283">
                  <c:v>98.824260562066598</c:v>
                </c:pt>
                <c:pt idx="5284">
                  <c:v>98.825334918837996</c:v>
                </c:pt>
                <c:pt idx="5285">
                  <c:v>98.826408340420002</c:v>
                </c:pt>
                <c:pt idx="5286">
                  <c:v>98.827480827580501</c:v>
                </c:pt>
                <c:pt idx="5287">
                  <c:v>98.828552381086595</c:v>
                </c:pt>
                <c:pt idx="5288">
                  <c:v>98.829623001704604</c:v>
                </c:pt>
                <c:pt idx="5289">
                  <c:v>98.830692690200493</c:v>
                </c:pt>
                <c:pt idx="5290">
                  <c:v>98.831761447339701</c:v>
                </c:pt>
                <c:pt idx="5291">
                  <c:v>98.832829273886901</c:v>
                </c:pt>
                <c:pt idx="5292">
                  <c:v>98.833896170606209</c:v>
                </c:pt>
                <c:pt idx="5293">
                  <c:v>98.83496213826119</c:v>
                </c:pt>
                <c:pt idx="5294">
                  <c:v>98.83602717761481</c:v>
                </c:pt>
                <c:pt idx="5295">
                  <c:v>98.837091289429509</c:v>
                </c:pt>
                <c:pt idx="5296">
                  <c:v>98.838154474467004</c:v>
                </c:pt>
                <c:pt idx="5297">
                  <c:v>98.839216733488598</c:v>
                </c:pt>
                <c:pt idx="5298">
                  <c:v>98.8402780672548</c:v>
                </c:pt>
                <c:pt idx="5299">
                  <c:v>98.841338476525706</c:v>
                </c:pt>
                <c:pt idx="5300">
                  <c:v>98.842397962060801</c:v>
                </c:pt>
                <c:pt idx="5301">
                  <c:v>98.843456524618901</c:v>
                </c:pt>
                <c:pt idx="5302">
                  <c:v>98.844514164958198</c:v>
                </c:pt>
                <c:pt idx="5303">
                  <c:v>98.845570883836601</c:v>
                </c:pt>
                <c:pt idx="5304">
                  <c:v>98.846626682011205</c:v>
                </c:pt>
                <c:pt idx="5305">
                  <c:v>98.8476815602383</c:v>
                </c:pt>
                <c:pt idx="5306">
                  <c:v>98.848735519274101</c:v>
                </c:pt>
                <c:pt idx="5307">
                  <c:v>98.8497885598739</c:v>
                </c:pt>
                <c:pt idx="5308">
                  <c:v>98.850840682792409</c:v>
                </c:pt>
                <c:pt idx="5309">
                  <c:v>98.851891888783797</c:v>
                </c:pt>
                <c:pt idx="5310">
                  <c:v>98.852942178601907</c:v>
                </c:pt>
                <c:pt idx="5311">
                  <c:v>98.853991552999588</c:v>
                </c:pt>
                <c:pt idx="5312">
                  <c:v>98.855040012729404</c:v>
                </c:pt>
                <c:pt idx="5313">
                  <c:v>98.856087558543209</c:v>
                </c:pt>
                <c:pt idx="5314">
                  <c:v>98.857134191192301</c:v>
                </c:pt>
                <c:pt idx="5315">
                  <c:v>98.858179911427499</c:v>
                </c:pt>
                <c:pt idx="5316">
                  <c:v>98.859224719998693</c:v>
                </c:pt>
                <c:pt idx="5317">
                  <c:v>98.860268617655791</c:v>
                </c:pt>
                <c:pt idx="5318">
                  <c:v>98.861311605147506</c:v>
                </c:pt>
                <c:pt idx="5319">
                  <c:v>98.862353683222395</c:v>
                </c:pt>
                <c:pt idx="5320">
                  <c:v>98.863394852628304</c:v>
                </c:pt>
                <c:pt idx="5321">
                  <c:v>98.864435114112496</c:v>
                </c:pt>
                <c:pt idx="5322">
                  <c:v>98.865474468421596</c:v>
                </c:pt>
                <c:pt idx="5323">
                  <c:v>98.866512916301801</c:v>
                </c:pt>
                <c:pt idx="5324">
                  <c:v>98.867550458498499</c:v>
                </c:pt>
                <c:pt idx="5325">
                  <c:v>98.868587095756808</c:v>
                </c:pt>
                <c:pt idx="5326">
                  <c:v>98.869622828821093</c:v>
                </c:pt>
                <c:pt idx="5327">
                  <c:v>98.870657658435107</c:v>
                </c:pt>
                <c:pt idx="5328">
                  <c:v>98.871691585342205</c:v>
                </c:pt>
                <c:pt idx="5329">
                  <c:v>98.872724610284905</c:v>
                </c:pt>
                <c:pt idx="5330">
                  <c:v>98.873756734005411</c:v>
                </c:pt>
                <c:pt idx="5331">
                  <c:v>98.874787957245189</c:v>
                </c:pt>
                <c:pt idx="5332">
                  <c:v>98.875818280745307</c:v>
                </c:pt>
                <c:pt idx="5333">
                  <c:v>98.876847705246007</c:v>
                </c:pt>
                <c:pt idx="5334">
                  <c:v>98.877876231487093</c:v>
                </c:pt>
                <c:pt idx="5335">
                  <c:v>98.878903860207998</c:v>
                </c:pt>
                <c:pt idx="5336">
                  <c:v>98.879930592147204</c:v>
                </c:pt>
                <c:pt idx="5337">
                  <c:v>98.880956428042893</c:v>
                </c:pt>
                <c:pt idx="5338">
                  <c:v>98.881981368632509</c:v>
                </c:pt>
                <c:pt idx="5339">
                  <c:v>98.883005414653198</c:v>
                </c:pt>
                <c:pt idx="5340">
                  <c:v>98.884028566841195</c:v>
                </c:pt>
                <c:pt idx="5341">
                  <c:v>98.885050825932495</c:v>
                </c:pt>
                <c:pt idx="5342">
                  <c:v>98.886072192662098</c:v>
                </c:pt>
                <c:pt idx="5343">
                  <c:v>98.887092667764989</c:v>
                </c:pt>
                <c:pt idx="5344">
                  <c:v>98.888112251975102</c:v>
                </c:pt>
                <c:pt idx="5345">
                  <c:v>98.889130946026</c:v>
                </c:pt>
                <c:pt idx="5346">
                  <c:v>98.890148750650894</c:v>
                </c:pt>
                <c:pt idx="5347">
                  <c:v>98.891165666581898</c:v>
                </c:pt>
                <c:pt idx="5348">
                  <c:v>98.892181694551212</c:v>
                </c:pt>
                <c:pt idx="5349">
                  <c:v>98.8931968352898</c:v>
                </c:pt>
                <c:pt idx="5350">
                  <c:v>98.89421108952871</c:v>
                </c:pt>
                <c:pt idx="5351">
                  <c:v>98.895224457997912</c:v>
                </c:pt>
                <c:pt idx="5352">
                  <c:v>98.896236941426992</c:v>
                </c:pt>
                <c:pt idx="5353">
                  <c:v>98.897248540545192</c:v>
                </c:pt>
                <c:pt idx="5354">
                  <c:v>98.898259256080905</c:v>
                </c:pt>
                <c:pt idx="5355">
                  <c:v>98.899269088761997</c:v>
                </c:pt>
                <c:pt idx="5356">
                  <c:v>98.900278039315907</c:v>
                </c:pt>
                <c:pt idx="5357">
                  <c:v>98.901286108469392</c:v>
                </c:pt>
                <c:pt idx="5358">
                  <c:v>98.902293296948713</c:v>
                </c:pt>
                <c:pt idx="5359">
                  <c:v>98.903299605479589</c:v>
                </c:pt>
                <c:pt idx="5360">
                  <c:v>98.904305034787001</c:v>
                </c:pt>
                <c:pt idx="5361">
                  <c:v>98.905309585595703</c:v>
                </c:pt>
                <c:pt idx="5362">
                  <c:v>98.90631325862951</c:v>
                </c:pt>
                <c:pt idx="5363">
                  <c:v>98.907316054611996</c:v>
                </c:pt>
                <c:pt idx="5364">
                  <c:v>98.908317974265998</c:v>
                </c:pt>
                <c:pt idx="5365">
                  <c:v>98.909319018313909</c:v>
                </c:pt>
                <c:pt idx="5366">
                  <c:v>98.910319187477398</c:v>
                </c:pt>
                <c:pt idx="5367">
                  <c:v>98.911318482477697</c:v>
                </c:pt>
                <c:pt idx="5368">
                  <c:v>98.912316904035606</c:v>
                </c:pt>
                <c:pt idx="5369">
                  <c:v>98.913314452871006</c:v>
                </c:pt>
                <c:pt idx="5370">
                  <c:v>98.914311129703506</c:v>
                </c:pt>
                <c:pt idx="5371">
                  <c:v>98.915306935252204</c:v>
                </c:pt>
                <c:pt idx="5372">
                  <c:v>98.916301870235387</c:v>
                </c:pt>
                <c:pt idx="5373">
                  <c:v>98.917295935371101</c:v>
                </c:pt>
                <c:pt idx="5374">
                  <c:v>98.918289131376511</c:v>
                </c:pt>
                <c:pt idx="5375">
                  <c:v>98.919281458968399</c:v>
                </c:pt>
                <c:pt idx="5376">
                  <c:v>98.920272918863091</c:v>
                </c:pt>
                <c:pt idx="5377">
                  <c:v>98.921263511776203</c:v>
                </c:pt>
                <c:pt idx="5378">
                  <c:v>98.922253238422897</c:v>
                </c:pt>
                <c:pt idx="5379">
                  <c:v>98.923242099517608</c:v>
                </c:pt>
                <c:pt idx="5380">
                  <c:v>98.924230095774405</c:v>
                </c:pt>
                <c:pt idx="5381">
                  <c:v>98.925217227906799</c:v>
                </c:pt>
                <c:pt idx="5382">
                  <c:v>98.926203496627593</c:v>
                </c:pt>
                <c:pt idx="5383">
                  <c:v>98.927188902649206</c:v>
                </c:pt>
                <c:pt idx="5384">
                  <c:v>98.928173446683502</c:v>
                </c:pt>
                <c:pt idx="5385">
                  <c:v>98.929157129441606</c:v>
                </c:pt>
                <c:pt idx="5386">
                  <c:v>98.930139951634303</c:v>
                </c:pt>
                <c:pt idx="5387">
                  <c:v>98.931121913971694</c:v>
                </c:pt>
                <c:pt idx="5388">
                  <c:v>98.932103017163499</c:v>
                </c:pt>
                <c:pt idx="5389">
                  <c:v>98.933083261918597</c:v>
                </c:pt>
                <c:pt idx="5390">
                  <c:v>98.934062648945698</c:v>
                </c:pt>
                <c:pt idx="5391">
                  <c:v>98.935041178952702</c:v>
                </c:pt>
                <c:pt idx="5392">
                  <c:v>98.936018852646995</c:v>
                </c:pt>
                <c:pt idx="5393">
                  <c:v>98.936995670735399</c:v>
                </c:pt>
                <c:pt idx="5394">
                  <c:v>98.937971633924292</c:v>
                </c:pt>
                <c:pt idx="5395">
                  <c:v>98.938946742919597</c:v>
                </c:pt>
                <c:pt idx="5396">
                  <c:v>98.939920998426288</c:v>
                </c:pt>
                <c:pt idx="5397">
                  <c:v>98.940894401149208</c:v>
                </c:pt>
                <c:pt idx="5398">
                  <c:v>98.941866951792505</c:v>
                </c:pt>
                <c:pt idx="5399">
                  <c:v>98.942838651059688</c:v>
                </c:pt>
                <c:pt idx="5400">
                  <c:v>98.943809499653895</c:v>
                </c:pt>
                <c:pt idx="5401">
                  <c:v>98.944779498277697</c:v>
                </c:pt>
                <c:pt idx="5402">
                  <c:v>98.945748647632897</c:v>
                </c:pt>
                <c:pt idx="5403">
                  <c:v>98.946716948420999</c:v>
                </c:pt>
                <c:pt idx="5404">
                  <c:v>98.947684401342997</c:v>
                </c:pt>
                <c:pt idx="5405">
                  <c:v>98.948651007099002</c:v>
                </c:pt>
                <c:pt idx="5406">
                  <c:v>98.949616766389099</c:v>
                </c:pt>
                <c:pt idx="5407">
                  <c:v>98.950581679912304</c:v>
                </c:pt>
                <c:pt idx="5408">
                  <c:v>98.951545748367494</c:v>
                </c:pt>
                <c:pt idx="5409">
                  <c:v>98.952508972452804</c:v>
                </c:pt>
                <c:pt idx="5410">
                  <c:v>98.953471352865904</c:v>
                </c:pt>
                <c:pt idx="5411">
                  <c:v>98.954432890303806</c:v>
                </c:pt>
                <c:pt idx="5412">
                  <c:v>98.955393585463099</c:v>
                </c:pt>
                <c:pt idx="5413">
                  <c:v>98.956353439039901</c:v>
                </c:pt>
                <c:pt idx="5414">
                  <c:v>98.957312451729607</c:v>
                </c:pt>
                <c:pt idx="5415">
                  <c:v>98.958270624227197</c:v>
                </c:pt>
                <c:pt idx="5416">
                  <c:v>98.959227957227</c:v>
                </c:pt>
                <c:pt idx="5417">
                  <c:v>98.960184451423103</c:v>
                </c:pt>
                <c:pt idx="5418">
                  <c:v>98.961140107508598</c:v>
                </c:pt>
                <c:pt idx="5419">
                  <c:v>98.962094926176491</c:v>
                </c:pt>
                <c:pt idx="5420">
                  <c:v>98.963048908118893</c:v>
                </c:pt>
                <c:pt idx="5421">
                  <c:v>98.964002054027603</c:v>
                </c:pt>
                <c:pt idx="5422">
                  <c:v>98.964954364593794</c:v>
                </c:pt>
                <c:pt idx="5423">
                  <c:v>98.9659058405081</c:v>
                </c:pt>
                <c:pt idx="5424">
                  <c:v>98.966856482460798</c:v>
                </c:pt>
                <c:pt idx="5425">
                  <c:v>98.967806291141301</c:v>
                </c:pt>
                <c:pt idx="5426">
                  <c:v>98.968755267238706</c:v>
                </c:pt>
                <c:pt idx="5427">
                  <c:v>98.9697034114416</c:v>
                </c:pt>
                <c:pt idx="5428">
                  <c:v>98.970650724437903</c:v>
                </c:pt>
                <c:pt idx="5429">
                  <c:v>98.971597206915106</c:v>
                </c:pt>
                <c:pt idx="5430">
                  <c:v>98.972542859560193</c:v>
                </c:pt>
                <c:pt idx="5431">
                  <c:v>98.973487683059489</c:v>
                </c:pt>
                <c:pt idx="5432">
                  <c:v>98.974431678098895</c:v>
                </c:pt>
                <c:pt idx="5433">
                  <c:v>98.975374845363703</c:v>
                </c:pt>
                <c:pt idx="5434">
                  <c:v>98.976317185538804</c:v>
                </c:pt>
                <c:pt idx="5435">
                  <c:v>98.977258699308393</c:v>
                </c:pt>
                <c:pt idx="5436">
                  <c:v>98.978199387356199</c:v>
                </c:pt>
                <c:pt idx="5437">
                  <c:v>98.979139250365506</c:v>
                </c:pt>
                <c:pt idx="5438">
                  <c:v>98.980078289019005</c:v>
                </c:pt>
                <c:pt idx="5439">
                  <c:v>98.981016503998688</c:v>
                </c:pt>
                <c:pt idx="5440">
                  <c:v>98.981953895986408</c:v>
                </c:pt>
                <c:pt idx="5441">
                  <c:v>98.982890465663203</c:v>
                </c:pt>
                <c:pt idx="5442">
                  <c:v>98.983826213709605</c:v>
                </c:pt>
                <c:pt idx="5443">
                  <c:v>98.984761140805702</c:v>
                </c:pt>
                <c:pt idx="5444">
                  <c:v>98.9856952476309</c:v>
                </c:pt>
                <c:pt idx="5445">
                  <c:v>98.986628534864295</c:v>
                </c:pt>
                <c:pt idx="5446">
                  <c:v>98.987561003184396</c:v>
                </c:pt>
                <c:pt idx="5447">
                  <c:v>98.988492653269105</c:v>
                </c:pt>
                <c:pt idx="5448">
                  <c:v>98.989423485795797</c:v>
                </c:pt>
                <c:pt idx="5449">
                  <c:v>98.990353501441504</c:v>
                </c:pt>
                <c:pt idx="5450">
                  <c:v>98.991282700882394</c:v>
                </c:pt>
                <c:pt idx="5451">
                  <c:v>98.992211084794505</c:v>
                </c:pt>
                <c:pt idx="5452">
                  <c:v>98.993138653853009</c:v>
                </c:pt>
                <c:pt idx="5453">
                  <c:v>98.994065408732794</c:v>
                </c:pt>
                <c:pt idx="5454">
                  <c:v>98.994991350108094</c:v>
                </c:pt>
                <c:pt idx="5455">
                  <c:v>98.995916478652703</c:v>
                </c:pt>
                <c:pt idx="5456">
                  <c:v>98.996840795039802</c:v>
                </c:pt>
                <c:pt idx="5457">
                  <c:v>98.997764299942205</c:v>
                </c:pt>
                <c:pt idx="5458">
                  <c:v>98.9986869940319</c:v>
                </c:pt>
                <c:pt idx="5459">
                  <c:v>98.999608877980805</c:v>
                </c:pt>
                <c:pt idx="5460">
                  <c:v>99.000529952459999</c:v>
                </c:pt>
                <c:pt idx="5461">
                  <c:v>99.001450218139993</c:v>
                </c:pt>
                <c:pt idx="5462">
                  <c:v>99.0023696756909</c:v>
                </c:pt>
                <c:pt idx="5463">
                  <c:v>99.003288325782506</c:v>
                </c:pt>
                <c:pt idx="5464">
                  <c:v>99.004206169083702</c:v>
                </c:pt>
                <c:pt idx="5465">
                  <c:v>99.005123206263093</c:v>
                </c:pt>
                <c:pt idx="5466">
                  <c:v>99.00603943798869</c:v>
                </c:pt>
                <c:pt idx="5467">
                  <c:v>99.006954864928105</c:v>
                </c:pt>
                <c:pt idx="5468">
                  <c:v>99.007869487748309</c:v>
                </c:pt>
                <c:pt idx="5469">
                  <c:v>99.008783307115706</c:v>
                </c:pt>
                <c:pt idx="5470">
                  <c:v>99.009696323696204</c:v>
                </c:pt>
                <c:pt idx="5471">
                  <c:v>99.010608538155495</c:v>
                </c:pt>
                <c:pt idx="5472">
                  <c:v>99.011519951158306</c:v>
                </c:pt>
                <c:pt idx="5473">
                  <c:v>99.012430563369108</c:v>
                </c:pt>
                <c:pt idx="5474">
                  <c:v>99.013340375451904</c:v>
                </c:pt>
                <c:pt idx="5475">
                  <c:v>99.014249388069899</c:v>
                </c:pt>
                <c:pt idx="5476">
                  <c:v>99.015157601886102</c:v>
                </c:pt>
                <c:pt idx="5477">
                  <c:v>99.016065017562795</c:v>
                </c:pt>
                <c:pt idx="5478">
                  <c:v>99.016971635761905</c:v>
                </c:pt>
                <c:pt idx="5479">
                  <c:v>99.017877457144806</c:v>
                </c:pt>
                <c:pt idx="5480">
                  <c:v>99.018782482372103</c:v>
                </c:pt>
                <c:pt idx="5481">
                  <c:v>99.019686712104303</c:v>
                </c:pt>
                <c:pt idx="5482">
                  <c:v>99.020590147001201</c:v>
                </c:pt>
                <c:pt idx="5483">
                  <c:v>99.021492787721897</c:v>
                </c:pt>
                <c:pt idx="5484">
                  <c:v>99.022394634925405</c:v>
                </c:pt>
                <c:pt idx="5485">
                  <c:v>99.023295689269801</c:v>
                </c:pt>
                <c:pt idx="5486">
                  <c:v>99.024195951412906</c:v>
                </c:pt>
                <c:pt idx="5487">
                  <c:v>99.025095422012001</c:v>
                </c:pt>
                <c:pt idx="5488">
                  <c:v>99.025994101723796</c:v>
                </c:pt>
                <c:pt idx="5489">
                  <c:v>99.026891991204494</c:v>
                </c:pt>
                <c:pt idx="5490">
                  <c:v>99.02778909110971</c:v>
                </c:pt>
                <c:pt idx="5491">
                  <c:v>99.028685402094908</c:v>
                </c:pt>
                <c:pt idx="5492">
                  <c:v>99.02958092481451</c:v>
                </c:pt>
                <c:pt idx="5493">
                  <c:v>99.0304756599228</c:v>
                </c:pt>
                <c:pt idx="5494">
                  <c:v>99.031369608073504</c:v>
                </c:pt>
                <c:pt idx="5495">
                  <c:v>99.032262769919797</c:v>
                </c:pt>
                <c:pt idx="5496">
                  <c:v>99.033155146114296</c:v>
                </c:pt>
                <c:pt idx="5497">
                  <c:v>99.034046737309211</c:v>
                </c:pt>
                <c:pt idx="5498">
                  <c:v>99.034937544156193</c:v>
                </c:pt>
                <c:pt idx="5499">
                  <c:v>99.035827567306299</c:v>
                </c:pt>
                <c:pt idx="5500">
                  <c:v>99.036716807410201</c:v>
                </c:pt>
                <c:pt idx="5501">
                  <c:v>99.037605265118202</c:v>
                </c:pt>
                <c:pt idx="5502">
                  <c:v>99.03849294107971</c:v>
                </c:pt>
                <c:pt idx="5503">
                  <c:v>99.039379835943905</c:v>
                </c:pt>
                <c:pt idx="5504">
                  <c:v>99.040265950359512</c:v>
                </c:pt>
                <c:pt idx="5505">
                  <c:v>99.041151284974603</c:v>
                </c:pt>
                <c:pt idx="5506">
                  <c:v>99.042035840436796</c:v>
                </c:pt>
                <c:pt idx="5507">
                  <c:v>99.042919617393096</c:v>
                </c:pt>
                <c:pt idx="5508">
                  <c:v>99.043802616490311</c:v>
                </c:pt>
                <c:pt idx="5509">
                  <c:v>99.044684838374394</c:v>
                </c:pt>
                <c:pt idx="5510">
                  <c:v>99.045566283691002</c:v>
                </c:pt>
                <c:pt idx="5511">
                  <c:v>99.046446953085294</c:v>
                </c:pt>
                <c:pt idx="5512">
                  <c:v>99.047326847201902</c:v>
                </c:pt>
                <c:pt idx="5513">
                  <c:v>99.048205966684705</c:v>
                </c:pt>
                <c:pt idx="5514">
                  <c:v>99.049084312177598</c:v>
                </c:pt>
                <c:pt idx="5515">
                  <c:v>99.049961884323494</c:v>
                </c:pt>
                <c:pt idx="5516">
                  <c:v>99.050838683765093</c:v>
                </c:pt>
                <c:pt idx="5517">
                  <c:v>99.051714711144399</c:v>
                </c:pt>
                <c:pt idx="5518">
                  <c:v>99.052589967103202</c:v>
                </c:pt>
                <c:pt idx="5519">
                  <c:v>99.053464452282398</c:v>
                </c:pt>
                <c:pt idx="5520">
                  <c:v>99.054338167322797</c:v>
                </c:pt>
                <c:pt idx="5521">
                  <c:v>99.055211112864299</c:v>
                </c:pt>
                <c:pt idx="5522">
                  <c:v>99.056083289546706</c:v>
                </c:pt>
                <c:pt idx="5523">
                  <c:v>99.056954698009093</c:v>
                </c:pt>
                <c:pt idx="5524">
                  <c:v>99.057825338889998</c:v>
                </c:pt>
                <c:pt idx="5525">
                  <c:v>99.058695212827701</c:v>
                </c:pt>
                <c:pt idx="5526">
                  <c:v>99.0595643204597</c:v>
                </c:pt>
                <c:pt idx="5527">
                  <c:v>99.060432662423096</c:v>
                </c:pt>
                <c:pt idx="5528">
                  <c:v>99.061300239354694</c:v>
                </c:pt>
                <c:pt idx="5529">
                  <c:v>99.062167051890498</c:v>
                </c:pt>
                <c:pt idx="5530">
                  <c:v>99.063033100666203</c:v>
                </c:pt>
                <c:pt idx="5531">
                  <c:v>99.063898386317007</c:v>
                </c:pt>
                <c:pt idx="5532">
                  <c:v>99.064762909477508</c:v>
                </c:pt>
                <c:pt idx="5533">
                  <c:v>99.065626670781896</c:v>
                </c:pt>
                <c:pt idx="5534">
                  <c:v>99.066489670863803</c:v>
                </c:pt>
                <c:pt idx="5535">
                  <c:v>99.067351910356606</c:v>
                </c:pt>
                <c:pt idx="5536">
                  <c:v>99.068213389892691</c:v>
                </c:pt>
                <c:pt idx="5537">
                  <c:v>99.069074110104509</c:v>
                </c:pt>
                <c:pt idx="5538">
                  <c:v>99.069934071623706</c:v>
                </c:pt>
                <c:pt idx="5539">
                  <c:v>99.070793275081499</c:v>
                </c:pt>
                <c:pt idx="5540">
                  <c:v>99.071651721108495</c:v>
                </c:pt>
                <c:pt idx="5541">
                  <c:v>99.072509410335101</c:v>
                </c:pt>
                <c:pt idx="5542">
                  <c:v>99.073366343390902</c:v>
                </c:pt>
                <c:pt idx="5543">
                  <c:v>99.074222520905309</c:v>
                </c:pt>
                <c:pt idx="5544">
                  <c:v>99.075077943506997</c:v>
                </c:pt>
                <c:pt idx="5545">
                  <c:v>99.0759326118242</c:v>
                </c:pt>
                <c:pt idx="5546">
                  <c:v>99.076786526484796</c:v>
                </c:pt>
                <c:pt idx="5547">
                  <c:v>99.077639688116108</c:v>
                </c:pt>
                <c:pt idx="5548">
                  <c:v>99.078492097344892</c:v>
                </c:pt>
                <c:pt idx="5549">
                  <c:v>99.079343754797506</c:v>
                </c:pt>
                <c:pt idx="5550">
                  <c:v>99.080194661099696</c:v>
                </c:pt>
                <c:pt idx="5551">
                  <c:v>99.081044816876798</c:v>
                </c:pt>
                <c:pt idx="5552">
                  <c:v>99.081894222753903</c:v>
                </c:pt>
                <c:pt idx="5553">
                  <c:v>99.082742879355095</c:v>
                </c:pt>
                <c:pt idx="5554">
                  <c:v>99.083590787304502</c:v>
                </c:pt>
                <c:pt idx="5555">
                  <c:v>99.08443794722541</c:v>
                </c:pt>
                <c:pt idx="5556">
                  <c:v>99.085284359740797</c:v>
                </c:pt>
                <c:pt idx="5557">
                  <c:v>99.086130025473096</c:v>
                </c:pt>
                <c:pt idx="5558">
                  <c:v>99.086974945044105</c:v>
                </c:pt>
                <c:pt idx="5559">
                  <c:v>99.08781911907549</c:v>
                </c:pt>
                <c:pt idx="5560">
                  <c:v>99.088662548188196</c:v>
                </c:pt>
                <c:pt idx="5561">
                  <c:v>99.089505233002697</c:v>
                </c:pt>
                <c:pt idx="5562">
                  <c:v>99.090347174138998</c:v>
                </c:pt>
                <c:pt idx="5563">
                  <c:v>99.091188372216607</c:v>
                </c:pt>
                <c:pt idx="5564">
                  <c:v>99.092028827854605</c:v>
                </c:pt>
                <c:pt idx="5565">
                  <c:v>99.092868541671507</c:v>
                </c:pt>
                <c:pt idx="5566">
                  <c:v>99.093707514285612</c:v>
                </c:pt>
                <c:pt idx="5567">
                  <c:v>99.09454574631431</c:v>
                </c:pt>
                <c:pt idx="5568">
                  <c:v>99.095383238374694</c:v>
                </c:pt>
                <c:pt idx="5569">
                  <c:v>99.096219991083601</c:v>
                </c:pt>
                <c:pt idx="5570">
                  <c:v>99.097056005057098</c:v>
                </c:pt>
                <c:pt idx="5571">
                  <c:v>99.0978912809109</c:v>
                </c:pt>
                <c:pt idx="5572">
                  <c:v>99.098725819260196</c:v>
                </c:pt>
                <c:pt idx="5573">
                  <c:v>99.099559620719702</c:v>
                </c:pt>
                <c:pt idx="5574">
                  <c:v>99.100392685903699</c:v>
                </c:pt>
                <c:pt idx="5575">
                  <c:v>99.101225015425896</c:v>
                </c:pt>
                <c:pt idx="5576">
                  <c:v>99.102056609899691</c:v>
                </c:pt>
                <c:pt idx="5577">
                  <c:v>99.102887469937798</c:v>
                </c:pt>
                <c:pt idx="5578">
                  <c:v>99.103717596152606</c:v>
                </c:pt>
                <c:pt idx="5579">
                  <c:v>99.104546989155892</c:v>
                </c:pt>
                <c:pt idx="5580">
                  <c:v>99.105375649559207</c:v>
                </c:pt>
                <c:pt idx="5581">
                  <c:v>99.106203577973304</c:v>
                </c:pt>
                <c:pt idx="5582">
                  <c:v>99.107030775008596</c:v>
                </c:pt>
                <c:pt idx="5583">
                  <c:v>99.107857241275198</c:v>
                </c:pt>
                <c:pt idx="5584">
                  <c:v>99.1086829773825</c:v>
                </c:pt>
                <c:pt idx="5585">
                  <c:v>99.109507983939494</c:v>
                </c:pt>
                <c:pt idx="5586">
                  <c:v>99.110332261554703</c:v>
                </c:pt>
                <c:pt idx="5587">
                  <c:v>99.111155810836195</c:v>
                </c:pt>
                <c:pt idx="5588">
                  <c:v>99.111978632391597</c:v>
                </c:pt>
                <c:pt idx="5589">
                  <c:v>99.112800726827899</c:v>
                </c:pt>
                <c:pt idx="5590">
                  <c:v>99.113622094751904</c:v>
                </c:pt>
                <c:pt idx="5591">
                  <c:v>99.114442736769703</c:v>
                </c:pt>
                <c:pt idx="5592">
                  <c:v>99.115262653486894</c:v>
                </c:pt>
                <c:pt idx="5593">
                  <c:v>99.116081845508901</c:v>
                </c:pt>
                <c:pt idx="5594">
                  <c:v>99.116900313440198</c:v>
                </c:pt>
                <c:pt idx="5595">
                  <c:v>99.117718057885298</c:v>
                </c:pt>
                <c:pt idx="5596">
                  <c:v>99.118535079447895</c:v>
                </c:pt>
                <c:pt idx="5597">
                  <c:v>99.119351378731309</c:v>
                </c:pt>
                <c:pt idx="5598">
                  <c:v>99.120166956338494</c:v>
                </c:pt>
                <c:pt idx="5599">
                  <c:v>99.120981812871705</c:v>
                </c:pt>
                <c:pt idx="5600">
                  <c:v>99.121795948932899</c:v>
                </c:pt>
                <c:pt idx="5601">
                  <c:v>99.122609365123694</c:v>
                </c:pt>
                <c:pt idx="5602">
                  <c:v>99.123422062044796</c:v>
                </c:pt>
                <c:pt idx="5603">
                  <c:v>99.124234040296997</c:v>
                </c:pt>
                <c:pt idx="5604">
                  <c:v>99.125045300480195</c:v>
                </c:pt>
                <c:pt idx="5605">
                  <c:v>99.125855843193904</c:v>
                </c:pt>
                <c:pt idx="5606">
                  <c:v>99.126665669037408</c:v>
                </c:pt>
                <c:pt idx="5607">
                  <c:v>99.127474778609198</c:v>
                </c:pt>
                <c:pt idx="5608">
                  <c:v>99.128283172507508</c:v>
                </c:pt>
                <c:pt idx="5609">
                  <c:v>99.129090851330105</c:v>
                </c:pt>
                <c:pt idx="5610">
                  <c:v>99.129897815674099</c:v>
                </c:pt>
                <c:pt idx="5611">
                  <c:v>99.130704066136403</c:v>
                </c:pt>
                <c:pt idx="5612">
                  <c:v>99.13150960331329</c:v>
                </c:pt>
                <c:pt idx="5613">
                  <c:v>99.132314427800509</c:v>
                </c:pt>
                <c:pt idx="5614">
                  <c:v>99.133118540193607</c:v>
                </c:pt>
                <c:pt idx="5615">
                  <c:v>99.133921941087408</c:v>
                </c:pt>
                <c:pt idx="5616">
                  <c:v>99.134724631076296</c:v>
                </c:pt>
                <c:pt idx="5617">
                  <c:v>99.135526610754297</c:v>
                </c:pt>
                <c:pt idx="5618">
                  <c:v>99.1363278807151</c:v>
                </c:pt>
                <c:pt idx="5619">
                  <c:v>99.137128441551496</c:v>
                </c:pt>
                <c:pt idx="5620">
                  <c:v>99.137928293856291</c:v>
                </c:pt>
                <c:pt idx="5621">
                  <c:v>99.138727438221608</c:v>
                </c:pt>
                <c:pt idx="5622">
                  <c:v>99.139525875239002</c:v>
                </c:pt>
                <c:pt idx="5623">
                  <c:v>99.140323605499802</c:v>
                </c:pt>
                <c:pt idx="5624">
                  <c:v>99.141120629594596</c:v>
                </c:pt>
                <c:pt idx="5625">
                  <c:v>99.141916948113803</c:v>
                </c:pt>
                <c:pt idx="5626">
                  <c:v>99.142712561647301</c:v>
                </c:pt>
                <c:pt idx="5627">
                  <c:v>99.1435074707843</c:v>
                </c:pt>
                <c:pt idx="5628">
                  <c:v>99.144301676113813</c:v>
                </c:pt>
                <c:pt idx="5629">
                  <c:v>99.145095178224196</c:v>
                </c:pt>
                <c:pt idx="5630">
                  <c:v>99.145887977703609</c:v>
                </c:pt>
                <c:pt idx="5631">
                  <c:v>99.1466800751394</c:v>
                </c:pt>
                <c:pt idx="5632">
                  <c:v>99.147471471118706</c:v>
                </c:pt>
                <c:pt idx="5633">
                  <c:v>99.148262166228108</c:v>
                </c:pt>
                <c:pt idx="5634">
                  <c:v>99.149052161053802</c:v>
                </c:pt>
                <c:pt idx="5635">
                  <c:v>99.149841456181491</c:v>
                </c:pt>
                <c:pt idx="5636">
                  <c:v>99.150630052196405</c:v>
                </c:pt>
                <c:pt idx="5637">
                  <c:v>99.151417949683292</c:v>
                </c:pt>
                <c:pt idx="5638">
                  <c:v>99.152205149226404</c:v>
                </c:pt>
                <c:pt idx="5639">
                  <c:v>99.152991651409792</c:v>
                </c:pt>
                <c:pt idx="5640">
                  <c:v>99.153777456816698</c:v>
                </c:pt>
                <c:pt idx="5641">
                  <c:v>99.154562566030094</c:v>
                </c:pt>
                <c:pt idx="5642">
                  <c:v>99.155346979632597</c:v>
                </c:pt>
                <c:pt idx="5643">
                  <c:v>99.156130698206198</c:v>
                </c:pt>
                <c:pt idx="5644">
                  <c:v>99.156913722332391</c:v>
                </c:pt>
                <c:pt idx="5645">
                  <c:v>99.157696052592399</c:v>
                </c:pt>
                <c:pt idx="5646">
                  <c:v>99.158477689566908</c:v>
                </c:pt>
                <c:pt idx="5647">
                  <c:v>99.159258633836004</c:v>
                </c:pt>
                <c:pt idx="5648">
                  <c:v>99.160038885979702</c:v>
                </c:pt>
                <c:pt idx="5649">
                  <c:v>99.160818446577096</c:v>
                </c:pt>
                <c:pt idx="5650">
                  <c:v>99.161597316207192</c:v>
                </c:pt>
                <c:pt idx="5651">
                  <c:v>99.162375495448288</c:v>
                </c:pt>
                <c:pt idx="5652">
                  <c:v>99.163152984878394</c:v>
                </c:pt>
                <c:pt idx="5653">
                  <c:v>99.163929785075098</c:v>
                </c:pt>
                <c:pt idx="5654">
                  <c:v>99.164705896615402</c:v>
                </c:pt>
                <c:pt idx="5655">
                  <c:v>99.165481320075799</c:v>
                </c:pt>
                <c:pt idx="5656">
                  <c:v>99.166256056032594</c:v>
                </c:pt>
                <c:pt idx="5657">
                  <c:v>99.1670301050615</c:v>
                </c:pt>
                <c:pt idx="5658">
                  <c:v>99.167803467737599</c:v>
                </c:pt>
                <c:pt idx="5659">
                  <c:v>99.168576144635892</c:v>
                </c:pt>
                <c:pt idx="5660">
                  <c:v>99.169348136330598</c:v>
                </c:pt>
                <c:pt idx="5661">
                  <c:v>99.170119443395592</c:v>
                </c:pt>
                <c:pt idx="5662">
                  <c:v>99.17089006640451</c:v>
                </c:pt>
                <c:pt idx="5663">
                  <c:v>99.171660005930207</c:v>
                </c:pt>
                <c:pt idx="5664">
                  <c:v>99.172429262545307</c:v>
                </c:pt>
                <c:pt idx="5665">
                  <c:v>99.173197836821799</c:v>
                </c:pt>
                <c:pt idx="5666">
                  <c:v>99.173965729331599</c:v>
                </c:pt>
                <c:pt idx="5667">
                  <c:v>99.174732940645697</c:v>
                </c:pt>
                <c:pt idx="5668">
                  <c:v>99.175499471334888</c:v>
                </c:pt>
                <c:pt idx="5669">
                  <c:v>99.176265321969595</c:v>
                </c:pt>
                <c:pt idx="5670">
                  <c:v>99.177030493119602</c:v>
                </c:pt>
                <c:pt idx="5671">
                  <c:v>99.17779498535441</c:v>
                </c:pt>
                <c:pt idx="5672">
                  <c:v>99.178558799242907</c:v>
                </c:pt>
                <c:pt idx="5673">
                  <c:v>99.179321935353698</c:v>
                </c:pt>
                <c:pt idx="5674">
                  <c:v>99.180084394254905</c:v>
                </c:pt>
                <c:pt idx="5675">
                  <c:v>99.180846176514095</c:v>
                </c:pt>
                <c:pt idx="5676">
                  <c:v>99.181607282698593</c:v>
                </c:pt>
                <c:pt idx="5677">
                  <c:v>99.182367713375001</c:v>
                </c:pt>
                <c:pt idx="5678">
                  <c:v>99.183127469109806</c:v>
                </c:pt>
                <c:pt idx="5679">
                  <c:v>99.183886550468699</c:v>
                </c:pt>
                <c:pt idx="5680">
                  <c:v>99.184644958017202</c:v>
                </c:pt>
                <c:pt idx="5681">
                  <c:v>99.185402692320295</c:v>
                </c:pt>
                <c:pt idx="5682">
                  <c:v>99.186159753942604</c:v>
                </c:pt>
                <c:pt idx="5683">
                  <c:v>99.186916143448101</c:v>
                </c:pt>
                <c:pt idx="5684">
                  <c:v>99.187671861400503</c:v>
                </c:pt>
                <c:pt idx="5685">
                  <c:v>99.188426908362999</c:v>
                </c:pt>
                <c:pt idx="5686">
                  <c:v>99.18918128489841</c:v>
                </c:pt>
                <c:pt idx="5687">
                  <c:v>99.189934991569103</c:v>
                </c:pt>
                <c:pt idx="5688">
                  <c:v>99.190688028936904</c:v>
                </c:pt>
                <c:pt idx="5689">
                  <c:v>99.191440397563198</c:v>
                </c:pt>
                <c:pt idx="5690">
                  <c:v>99.192192098009201</c:v>
                </c:pt>
                <c:pt idx="5691">
                  <c:v>99.192943130835388</c:v>
                </c:pt>
                <c:pt idx="5692">
                  <c:v>99.19369349660181</c:v>
                </c:pt>
                <c:pt idx="5693">
                  <c:v>99.194443195868303</c:v>
                </c:pt>
                <c:pt idx="5694">
                  <c:v>99.195192229194006</c:v>
                </c:pt>
                <c:pt idx="5695">
                  <c:v>99.195940597137906</c:v>
                </c:pt>
                <c:pt idx="5696">
                  <c:v>99.196688300258202</c:v>
                </c:pt>
                <c:pt idx="5697">
                  <c:v>99.197435339112999</c:v>
                </c:pt>
                <c:pt idx="5698">
                  <c:v>99.198181714259704</c:v>
                </c:pt>
                <c:pt idx="5699">
                  <c:v>99.198927426255295</c:v>
                </c:pt>
                <c:pt idx="5700">
                  <c:v>99.199672475656698</c:v>
                </c:pt>
                <c:pt idx="5701">
                  <c:v>99.200416863019896</c:v>
                </c:pt>
                <c:pt idx="5702">
                  <c:v>99.201160588900592</c:v>
                </c:pt>
                <c:pt idx="5703">
                  <c:v>99.201903653854288</c:v>
                </c:pt>
                <c:pt idx="5704">
                  <c:v>99.202646058435803</c:v>
                </c:pt>
                <c:pt idx="5705">
                  <c:v>99.20338780319959</c:v>
                </c:pt>
                <c:pt idx="5706">
                  <c:v>99.204128888699699</c:v>
                </c:pt>
                <c:pt idx="5707">
                  <c:v>99.204869315489702</c:v>
                </c:pt>
                <c:pt idx="5708">
                  <c:v>99.205609084122699</c:v>
                </c:pt>
                <c:pt idx="5709">
                  <c:v>99.206348195151492</c:v>
                </c:pt>
                <c:pt idx="5710">
                  <c:v>99.2070866491283</c:v>
                </c:pt>
                <c:pt idx="5711">
                  <c:v>99.207824446605002</c:v>
                </c:pt>
                <c:pt idx="5712">
                  <c:v>99.208561588133009</c:v>
                </c:pt>
                <c:pt idx="5713">
                  <c:v>99.209298074263401</c:v>
                </c:pt>
                <c:pt idx="5714">
                  <c:v>99.210033905546496</c:v>
                </c:pt>
                <c:pt idx="5715">
                  <c:v>99.210769082532707</c:v>
                </c:pt>
                <c:pt idx="5716">
                  <c:v>99.211503605771512</c:v>
                </c:pt>
                <c:pt idx="5717">
                  <c:v>99.212237475812302</c:v>
                </c:pt>
                <c:pt idx="5718">
                  <c:v>99.2129706932038</c:v>
                </c:pt>
                <c:pt idx="5719">
                  <c:v>99.21370325849449</c:v>
                </c:pt>
                <c:pt idx="5720">
                  <c:v>99.214435172232299</c:v>
                </c:pt>
                <c:pt idx="5721">
                  <c:v>99.2151664349648</c:v>
                </c:pt>
                <c:pt idx="5722">
                  <c:v>99.215897047239096</c:v>
                </c:pt>
                <c:pt idx="5723">
                  <c:v>99.216627009601794</c:v>
                </c:pt>
                <c:pt idx="5724">
                  <c:v>99.217356322599201</c:v>
                </c:pt>
                <c:pt idx="5725">
                  <c:v>99.2180849867771</c:v>
                </c:pt>
                <c:pt idx="5726">
                  <c:v>99.218813002681003</c:v>
                </c:pt>
                <c:pt idx="5727">
                  <c:v>99.219540370855711</c:v>
                </c:pt>
                <c:pt idx="5728">
                  <c:v>99.220267091845898</c:v>
                </c:pt>
                <c:pt idx="5729">
                  <c:v>99.220993166195498</c:v>
                </c:pt>
                <c:pt idx="5730">
                  <c:v>99.22171859444839</c:v>
                </c:pt>
                <c:pt idx="5731">
                  <c:v>99.222443377147798</c:v>
                </c:pt>
                <c:pt idx="5732">
                  <c:v>99.223167514836405</c:v>
                </c:pt>
                <c:pt idx="5733">
                  <c:v>99.223891008056697</c:v>
                </c:pt>
                <c:pt idx="5734">
                  <c:v>99.224613857350803</c:v>
                </c:pt>
                <c:pt idx="5735">
                  <c:v>99.225336063260002</c:v>
                </c:pt>
                <c:pt idx="5736">
                  <c:v>99.226057626325598</c:v>
                </c:pt>
                <c:pt idx="5737">
                  <c:v>99.226778547088202</c:v>
                </c:pt>
                <c:pt idx="5738">
                  <c:v>99.227498826088208</c:v>
                </c:pt>
                <c:pt idx="5739">
                  <c:v>99.228218463865304</c:v>
                </c:pt>
                <c:pt idx="5740">
                  <c:v>99.228937460959003</c:v>
                </c:pt>
                <c:pt idx="5741">
                  <c:v>99.229655817908395</c:v>
                </c:pt>
                <c:pt idx="5742">
                  <c:v>99.2303735352519</c:v>
                </c:pt>
                <c:pt idx="5743">
                  <c:v>99.231090613527797</c:v>
                </c:pt>
                <c:pt idx="5744">
                  <c:v>99.231807053273698</c:v>
                </c:pt>
                <c:pt idx="5745">
                  <c:v>99.232522855027099</c:v>
                </c:pt>
                <c:pt idx="5746">
                  <c:v>99.233238019324702</c:v>
                </c:pt>
                <c:pt idx="5747">
                  <c:v>99.233952546702994</c:v>
                </c:pt>
                <c:pt idx="5748">
                  <c:v>99.234666437698195</c:v>
                </c:pt>
                <c:pt idx="5749">
                  <c:v>99.235379692845811</c:v>
                </c:pt>
                <c:pt idx="5750">
                  <c:v>99.236092312680995</c:v>
                </c:pt>
                <c:pt idx="5751">
                  <c:v>99.236804297738601</c:v>
                </c:pt>
                <c:pt idx="5752">
                  <c:v>99.2375156485529</c:v>
                </c:pt>
                <c:pt idx="5753">
                  <c:v>99.238226365657994</c:v>
                </c:pt>
                <c:pt idx="5754">
                  <c:v>99.2389364495873</c:v>
                </c:pt>
                <c:pt idx="5755">
                  <c:v>99.239645900873896</c:v>
                </c:pt>
                <c:pt idx="5756">
                  <c:v>99.240354720050604</c:v>
                </c:pt>
                <c:pt idx="5757">
                  <c:v>99.241062907649507</c:v>
                </c:pt>
                <c:pt idx="5758">
                  <c:v>99.241770464202503</c:v>
                </c:pt>
                <c:pt idx="5759">
                  <c:v>99.242477390241206</c:v>
                </c:pt>
                <c:pt idx="5760">
                  <c:v>99.243183686296291</c:v>
                </c:pt>
                <c:pt idx="5761">
                  <c:v>99.243889352898691</c:v>
                </c:pt>
                <c:pt idx="5762">
                  <c:v>99.2445943905783</c:v>
                </c:pt>
                <c:pt idx="5763">
                  <c:v>99.245298799865111</c:v>
                </c:pt>
                <c:pt idx="5764">
                  <c:v>99.246002581288309</c:v>
                </c:pt>
                <c:pt idx="5765">
                  <c:v>99.246705735376892</c:v>
                </c:pt>
                <c:pt idx="5766">
                  <c:v>99.247408262659306</c:v>
                </c:pt>
                <c:pt idx="5767">
                  <c:v>99.248110163663696</c:v>
                </c:pt>
                <c:pt idx="5768">
                  <c:v>99.248811438917699</c:v>
                </c:pt>
                <c:pt idx="5769">
                  <c:v>99.249512088948705</c:v>
                </c:pt>
                <c:pt idx="5770">
                  <c:v>99.2502121142834</c:v>
                </c:pt>
                <c:pt idx="5771">
                  <c:v>99.250911515448294</c:v>
                </c:pt>
                <c:pt idx="5772">
                  <c:v>99.251610292969303</c:v>
                </c:pt>
                <c:pt idx="5773">
                  <c:v>99.252308447372201</c:v>
                </c:pt>
                <c:pt idx="5774">
                  <c:v>99.253005979182106</c:v>
                </c:pt>
                <c:pt idx="5775">
                  <c:v>99.253702888923797</c:v>
                </c:pt>
                <c:pt idx="5776">
                  <c:v>99.254399177121698</c:v>
                </c:pt>
                <c:pt idx="5777">
                  <c:v>99.255094844299606</c:v>
                </c:pt>
                <c:pt idx="5778">
                  <c:v>99.255789890981205</c:v>
                </c:pt>
                <c:pt idx="5779">
                  <c:v>99.256484317689498</c:v>
                </c:pt>
                <c:pt idx="5780">
                  <c:v>99.257178124947302</c:v>
                </c:pt>
                <c:pt idx="5781">
                  <c:v>99.257871313276908</c:v>
                </c:pt>
                <c:pt idx="5782">
                  <c:v>99.258563883200196</c:v>
                </c:pt>
                <c:pt idx="5783">
                  <c:v>99.259255835238704</c:v>
                </c:pt>
                <c:pt idx="5784">
                  <c:v>99.259947169913403</c:v>
                </c:pt>
                <c:pt idx="5785">
                  <c:v>99.260637887745006</c:v>
                </c:pt>
                <c:pt idx="5786">
                  <c:v>99.261327989253701</c:v>
                </c:pt>
                <c:pt idx="5787">
                  <c:v>99.262017474959407</c:v>
                </c:pt>
                <c:pt idx="5788">
                  <c:v>99.262706345381602</c:v>
                </c:pt>
                <c:pt idx="5789">
                  <c:v>99.263394601039096</c:v>
                </c:pt>
                <c:pt idx="5790">
                  <c:v>99.264082242450797</c:v>
                </c:pt>
                <c:pt idx="5791">
                  <c:v>99.264769270134693</c:v>
                </c:pt>
                <c:pt idx="5792">
                  <c:v>99.265455684608597</c:v>
                </c:pt>
                <c:pt idx="5793">
                  <c:v>99.266141486390097</c:v>
                </c:pt>
                <c:pt idx="5794">
                  <c:v>99.266826675995901</c:v>
                </c:pt>
                <c:pt idx="5795">
                  <c:v>99.2675112539428</c:v>
                </c:pt>
                <c:pt idx="5796">
                  <c:v>99.26819522074679</c:v>
                </c:pt>
                <c:pt idx="5797">
                  <c:v>99.268878576923697</c:v>
                </c:pt>
                <c:pt idx="5798">
                  <c:v>99.269561322989006</c:v>
                </c:pt>
                <c:pt idx="5799">
                  <c:v>99.27024345945749</c:v>
                </c:pt>
                <c:pt idx="5800">
                  <c:v>99.270924986843696</c:v>
                </c:pt>
                <c:pt idx="5801">
                  <c:v>99.2716059056619</c:v>
                </c:pt>
                <c:pt idx="5802">
                  <c:v>99.272286216425698</c:v>
                </c:pt>
                <c:pt idx="5803">
                  <c:v>99.272965919648499</c:v>
                </c:pt>
                <c:pt idx="5804">
                  <c:v>99.273645015843201</c:v>
                </c:pt>
                <c:pt idx="5805">
                  <c:v>99.274323505522304</c:v>
                </c:pt>
                <c:pt idx="5806">
                  <c:v>99.27500138919801</c:v>
                </c:pt>
                <c:pt idx="5807">
                  <c:v>99.275678667381797</c:v>
                </c:pt>
                <c:pt idx="5808">
                  <c:v>99.276355340585198</c:v>
                </c:pt>
                <c:pt idx="5809">
                  <c:v>99.277031409319108</c:v>
                </c:pt>
                <c:pt idx="5810">
                  <c:v>99.277706874093909</c:v>
                </c:pt>
                <c:pt idx="5811">
                  <c:v>99.2783817354197</c:v>
                </c:pt>
                <c:pt idx="5812">
                  <c:v>99.279055993806296</c:v>
                </c:pt>
                <c:pt idx="5813">
                  <c:v>99.279729649762899</c:v>
                </c:pt>
                <c:pt idx="5814">
                  <c:v>99.280402703798387</c:v>
                </c:pt>
                <c:pt idx="5815">
                  <c:v>99.281075156421394</c:v>
                </c:pt>
                <c:pt idx="5816">
                  <c:v>99.281747008139803</c:v>
                </c:pt>
                <c:pt idx="5817">
                  <c:v>99.282418259461394</c:v>
                </c:pt>
                <c:pt idx="5818">
                  <c:v>99.283088910893511</c:v>
                </c:pt>
                <c:pt idx="5819">
                  <c:v>99.283758962942997</c:v>
                </c:pt>
                <c:pt idx="5820">
                  <c:v>99.284428416116299</c:v>
                </c:pt>
                <c:pt idx="5821">
                  <c:v>99.285097270919593</c:v>
                </c:pt>
                <c:pt idx="5822">
                  <c:v>99.285765527858501</c:v>
                </c:pt>
                <c:pt idx="5823">
                  <c:v>99.286433187438206</c:v>
                </c:pt>
                <c:pt idx="5824">
                  <c:v>99.287100250163789</c:v>
                </c:pt>
                <c:pt idx="5825">
                  <c:v>99.287766716539693</c:v>
                </c:pt>
                <c:pt idx="5826">
                  <c:v>99.288432587070005</c:v>
                </c:pt>
                <c:pt idx="5827">
                  <c:v>99.289097862258402</c:v>
                </c:pt>
                <c:pt idx="5828">
                  <c:v>99.289762542608202</c:v>
                </c:pt>
                <c:pt idx="5829">
                  <c:v>99.2904266286222</c:v>
                </c:pt>
                <c:pt idx="5830">
                  <c:v>99.291090120803005</c:v>
                </c:pt>
                <c:pt idx="5831">
                  <c:v>99.291753019652802</c:v>
                </c:pt>
                <c:pt idx="5832">
                  <c:v>99.292415325673105</c:v>
                </c:pt>
                <c:pt idx="5833">
                  <c:v>99.2930770393654</c:v>
                </c:pt>
                <c:pt idx="5834">
                  <c:v>99.293738161230507</c:v>
                </c:pt>
                <c:pt idx="5835">
                  <c:v>99.294398691769004</c:v>
                </c:pt>
                <c:pt idx="5836">
                  <c:v>99.295058631480899</c:v>
                </c:pt>
                <c:pt idx="5837">
                  <c:v>99.295717980866101</c:v>
                </c:pt>
                <c:pt idx="5838">
                  <c:v>99.296376740423909</c:v>
                </c:pt>
                <c:pt idx="5839">
                  <c:v>99.297034910653096</c:v>
                </c:pt>
                <c:pt idx="5840">
                  <c:v>99.297692492052505</c:v>
                </c:pt>
                <c:pt idx="5841">
                  <c:v>99.298349485119999</c:v>
                </c:pt>
                <c:pt idx="5842">
                  <c:v>99.299005890353499</c:v>
                </c:pt>
                <c:pt idx="5843">
                  <c:v>99.299661708250298</c:v>
                </c:pt>
                <c:pt idx="5844">
                  <c:v>99.300316939307507</c:v>
                </c:pt>
                <c:pt idx="5845">
                  <c:v>99.30097158402161</c:v>
                </c:pt>
                <c:pt idx="5846">
                  <c:v>99.301625642888709</c:v>
                </c:pt>
                <c:pt idx="5847">
                  <c:v>99.302279116404804</c:v>
                </c:pt>
                <c:pt idx="5848">
                  <c:v>99.302932005065202</c:v>
                </c:pt>
                <c:pt idx="5849">
                  <c:v>99.303584309364908</c:v>
                </c:pt>
                <c:pt idx="5850">
                  <c:v>99.304236029798503</c:v>
                </c:pt>
                <c:pt idx="5851">
                  <c:v>99.304887166860311</c:v>
                </c:pt>
                <c:pt idx="5852">
                  <c:v>99.305537721044104</c:v>
                </c:pt>
                <c:pt idx="5853">
                  <c:v>99.306187692843409</c:v>
                </c:pt>
                <c:pt idx="5854">
                  <c:v>99.306837082751201</c:v>
                </c:pt>
                <c:pt idx="5855">
                  <c:v>99.3074858912602</c:v>
                </c:pt>
                <c:pt idx="5856">
                  <c:v>99.308134118862711</c:v>
                </c:pt>
                <c:pt idx="5857">
                  <c:v>99.3087817660506</c:v>
                </c:pt>
                <c:pt idx="5858">
                  <c:v>99.309428833315295</c:v>
                </c:pt>
                <c:pt idx="5859">
                  <c:v>99.310075321148091</c:v>
                </c:pt>
                <c:pt idx="5860">
                  <c:v>99.310721230039604</c:v>
                </c:pt>
                <c:pt idx="5861">
                  <c:v>99.311366560480209</c:v>
                </c:pt>
                <c:pt idx="5862">
                  <c:v>99.312011312959712</c:v>
                </c:pt>
                <c:pt idx="5863">
                  <c:v>99.312655487967902</c:v>
                </c:pt>
                <c:pt idx="5864">
                  <c:v>99.313299085993805</c:v>
                </c:pt>
                <c:pt idx="5865">
                  <c:v>99.313942107526302</c:v>
                </c:pt>
                <c:pt idx="5866">
                  <c:v>99.314584553053692</c:v>
                </c:pt>
                <c:pt idx="5867">
                  <c:v>99.315226423064104</c:v>
                </c:pt>
                <c:pt idx="5868">
                  <c:v>99.315867718045197</c:v>
                </c:pt>
                <c:pt idx="5869">
                  <c:v>99.316508438483993</c:v>
                </c:pt>
                <c:pt idx="5870">
                  <c:v>99.31714858486761</c:v>
                </c:pt>
                <c:pt idx="5871">
                  <c:v>99.317788157682301</c:v>
                </c:pt>
                <c:pt idx="5872">
                  <c:v>99.318427157414305</c:v>
                </c:pt>
                <c:pt idx="5873">
                  <c:v>99.319065584549293</c:v>
                </c:pt>
                <c:pt idx="5874">
                  <c:v>99.319703439572606</c:v>
                </c:pt>
                <c:pt idx="5875">
                  <c:v>99.320340722969092</c:v>
                </c:pt>
                <c:pt idx="5876">
                  <c:v>99.320977435223298</c:v>
                </c:pt>
                <c:pt idx="5877">
                  <c:v>99.321613576819601</c:v>
                </c:pt>
                <c:pt idx="5878">
                  <c:v>99.322249148241596</c:v>
                </c:pt>
                <c:pt idx="5879">
                  <c:v>99.322884149972694</c:v>
                </c:pt>
                <c:pt idx="5880">
                  <c:v>99.323518582495893</c:v>
                </c:pt>
                <c:pt idx="5881">
                  <c:v>99.324152446294008</c:v>
                </c:pt>
                <c:pt idx="5882">
                  <c:v>99.324785741849098</c:v>
                </c:pt>
                <c:pt idx="5883">
                  <c:v>99.325418469643211</c:v>
                </c:pt>
                <c:pt idx="5884">
                  <c:v>99.326050630157596</c:v>
                </c:pt>
                <c:pt idx="5885">
                  <c:v>99.326682223873604</c:v>
                </c:pt>
                <c:pt idx="5886">
                  <c:v>99.327313251271804</c:v>
                </c:pt>
                <c:pt idx="5887">
                  <c:v>99.327943712832706</c:v>
                </c:pt>
                <c:pt idx="5888">
                  <c:v>99.328573609036113</c:v>
                </c:pt>
                <c:pt idx="5889">
                  <c:v>99.329202940361597</c:v>
                </c:pt>
                <c:pt idx="5890">
                  <c:v>99.329831707288605</c:v>
                </c:pt>
                <c:pt idx="5891">
                  <c:v>99.330459910295701</c:v>
                </c:pt>
                <c:pt idx="5892">
                  <c:v>99.331087549861408</c:v>
                </c:pt>
                <c:pt idx="5893">
                  <c:v>99.331714626463906</c:v>
                </c:pt>
                <c:pt idx="5894">
                  <c:v>99.332341140580795</c:v>
                </c:pt>
                <c:pt idx="5895">
                  <c:v>99.332967092689401</c:v>
                </c:pt>
                <c:pt idx="5896">
                  <c:v>99.333592483266699</c:v>
                </c:pt>
                <c:pt idx="5897">
                  <c:v>99.334217312789093</c:v>
                </c:pt>
                <c:pt idx="5898">
                  <c:v>99.334841581733002</c:v>
                </c:pt>
                <c:pt idx="5899">
                  <c:v>99.335465290574007</c:v>
                </c:pt>
                <c:pt idx="5900">
                  <c:v>99.336088439787602</c:v>
                </c:pt>
                <c:pt idx="5901">
                  <c:v>99.3367110298489</c:v>
                </c:pt>
                <c:pt idx="5902">
                  <c:v>99.337333061232499</c:v>
                </c:pt>
                <c:pt idx="5903">
                  <c:v>99.337954534412802</c:v>
                </c:pt>
                <c:pt idx="5904">
                  <c:v>99.338575449863598</c:v>
                </c:pt>
                <c:pt idx="5905">
                  <c:v>99.339195808058406</c:v>
                </c:pt>
                <c:pt idx="5906">
                  <c:v>99.339815609470605</c:v>
                </c:pt>
                <c:pt idx="5907">
                  <c:v>99.340434854572706</c:v>
                </c:pt>
                <c:pt idx="5908">
                  <c:v>99.341053543837305</c:v>
                </c:pt>
                <c:pt idx="5909">
                  <c:v>99.3416716777365</c:v>
                </c:pt>
                <c:pt idx="5910">
                  <c:v>99.342289256741708</c:v>
                </c:pt>
                <c:pt idx="5911">
                  <c:v>99.342906281324503</c:v>
                </c:pt>
                <c:pt idx="5912">
                  <c:v>99.343522751955589</c:v>
                </c:pt>
                <c:pt idx="5913">
                  <c:v>99.344138669105703</c:v>
                </c:pt>
                <c:pt idx="5914">
                  <c:v>99.344754033244797</c:v>
                </c:pt>
                <c:pt idx="5915">
                  <c:v>99.345368844842895</c:v>
                </c:pt>
                <c:pt idx="5916">
                  <c:v>99.345983104369296</c:v>
                </c:pt>
                <c:pt idx="5917">
                  <c:v>99.346596812293001</c:v>
                </c:pt>
                <c:pt idx="5918">
                  <c:v>99.347209969082897</c:v>
                </c:pt>
                <c:pt idx="5919">
                  <c:v>99.347822575207104</c:v>
                </c:pt>
                <c:pt idx="5920">
                  <c:v>99.3484346311336</c:v>
                </c:pt>
                <c:pt idx="5921">
                  <c:v>99.349046137330006</c:v>
                </c:pt>
                <c:pt idx="5922">
                  <c:v>99.349657094263506</c:v>
                </c:pt>
                <c:pt idx="5923">
                  <c:v>99.350267502400911</c:v>
                </c:pt>
                <c:pt idx="5924">
                  <c:v>99.350877362208607</c:v>
                </c:pt>
                <c:pt idx="5925">
                  <c:v>99.351486674152795</c:v>
                </c:pt>
                <c:pt idx="5926">
                  <c:v>99.352095438699195</c:v>
                </c:pt>
                <c:pt idx="5927">
                  <c:v>99.352703656313096</c:v>
                </c:pt>
                <c:pt idx="5928">
                  <c:v>99.353311327459394</c:v>
                </c:pt>
                <c:pt idx="5929">
                  <c:v>99.353918452602798</c:v>
                </c:pt>
                <c:pt idx="5930">
                  <c:v>99.35452503220759</c:v>
                </c:pt>
                <c:pt idx="5931">
                  <c:v>99.355131066737599</c:v>
                </c:pt>
                <c:pt idx="5932">
                  <c:v>99.355736556656197</c:v>
                </c:pt>
                <c:pt idx="5933">
                  <c:v>99.356341502426702</c:v>
                </c:pt>
                <c:pt idx="5934">
                  <c:v>99.356945904511804</c:v>
                </c:pt>
                <c:pt idx="5935">
                  <c:v>99.357549763373811</c:v>
                </c:pt>
                <c:pt idx="5936">
                  <c:v>99.358153079474903</c:v>
                </c:pt>
                <c:pt idx="5937">
                  <c:v>99.358755853276705</c:v>
                </c:pt>
                <c:pt idx="5938">
                  <c:v>99.359358085240501</c:v>
                </c:pt>
                <c:pt idx="5939">
                  <c:v>99.359959775827107</c:v>
                </c:pt>
                <c:pt idx="5940">
                  <c:v>99.36056092549731</c:v>
                </c:pt>
                <c:pt idx="5941">
                  <c:v>99.361161534711101</c:v>
                </c:pt>
                <c:pt idx="5942">
                  <c:v>99.3617616039284</c:v>
                </c:pt>
                <c:pt idx="5943">
                  <c:v>99.362361133608701</c:v>
                </c:pt>
                <c:pt idx="5944">
                  <c:v>99.362960124211099</c:v>
                </c:pt>
                <c:pt idx="5945">
                  <c:v>99.363558576194293</c:v>
                </c:pt>
                <c:pt idx="5946">
                  <c:v>99.364156490016612</c:v>
                </c:pt>
                <c:pt idx="5947">
                  <c:v>99.364753866136198</c:v>
                </c:pt>
                <c:pt idx="5948">
                  <c:v>99.365350705010599</c:v>
                </c:pt>
                <c:pt idx="5949">
                  <c:v>99.365947007096992</c:v>
                </c:pt>
                <c:pt idx="5950">
                  <c:v>99.366542772852611</c:v>
                </c:pt>
                <c:pt idx="5951">
                  <c:v>99.367138002733697</c:v>
                </c:pt>
                <c:pt idx="5952">
                  <c:v>99.367732697196502</c:v>
                </c:pt>
                <c:pt idx="5953">
                  <c:v>99.368326856696996</c:v>
                </c:pt>
                <c:pt idx="5954">
                  <c:v>99.368920481690495</c:v>
                </c:pt>
                <c:pt idx="5955">
                  <c:v>99.369513572632201</c:v>
                </c:pt>
                <c:pt idx="5956">
                  <c:v>99.370106129976804</c:v>
                </c:pt>
                <c:pt idx="5957">
                  <c:v>99.370698154178697</c:v>
                </c:pt>
                <c:pt idx="5958">
                  <c:v>99.371289645691903</c:v>
                </c:pt>
                <c:pt idx="5959">
                  <c:v>99.371880604970102</c:v>
                </c:pt>
                <c:pt idx="5960">
                  <c:v>99.372471032466493</c:v>
                </c:pt>
                <c:pt idx="5961">
                  <c:v>99.373060928634089</c:v>
                </c:pt>
                <c:pt idx="5962">
                  <c:v>99.373650293925508</c:v>
                </c:pt>
                <c:pt idx="5963">
                  <c:v>99.374239128792908</c:v>
                </c:pt>
                <c:pt idx="5964">
                  <c:v>99.374827433688111</c:v>
                </c:pt>
                <c:pt idx="5965">
                  <c:v>99.375415209062609</c:v>
                </c:pt>
                <c:pt idx="5966">
                  <c:v>99.376002455367598</c:v>
                </c:pt>
                <c:pt idx="5967">
                  <c:v>99.376589173053901</c:v>
                </c:pt>
                <c:pt idx="5968">
                  <c:v>99.377175362571791</c:v>
                </c:pt>
                <c:pt idx="5969">
                  <c:v>99.377761024371395</c:v>
                </c:pt>
                <c:pt idx="5970">
                  <c:v>99.378346158902502</c:v>
                </c:pt>
                <c:pt idx="5971">
                  <c:v>99.378930766614303</c:v>
                </c:pt>
                <c:pt idx="5972">
                  <c:v>99.379514847955903</c:v>
                </c:pt>
                <c:pt idx="5973">
                  <c:v>99.380098403375897</c:v>
                </c:pt>
                <c:pt idx="5974">
                  <c:v>99.380681433322493</c:v>
                </c:pt>
                <c:pt idx="5975">
                  <c:v>99.381263938243706</c:v>
                </c:pt>
                <c:pt idx="5976">
                  <c:v>99.381845918587103</c:v>
                </c:pt>
                <c:pt idx="5977">
                  <c:v>99.382427374799789</c:v>
                </c:pt>
                <c:pt idx="5978">
                  <c:v>99.383008307328595</c:v>
                </c:pt>
                <c:pt idx="5979">
                  <c:v>99.383588716620096</c:v>
                </c:pt>
                <c:pt idx="5980">
                  <c:v>99.3841686031205</c:v>
                </c:pt>
                <c:pt idx="5981">
                  <c:v>99.384747967275402</c:v>
                </c:pt>
                <c:pt idx="5982">
                  <c:v>99.385326809530298</c:v>
                </c:pt>
                <c:pt idx="5983">
                  <c:v>99.3859051303303</c:v>
                </c:pt>
                <c:pt idx="5984">
                  <c:v>99.38648293012011</c:v>
                </c:pt>
                <c:pt idx="5985">
                  <c:v>99.387060209344</c:v>
                </c:pt>
                <c:pt idx="5986">
                  <c:v>99.387636968446103</c:v>
                </c:pt>
                <c:pt idx="5987">
                  <c:v>99.38821320787001</c:v>
                </c:pt>
                <c:pt idx="5988">
                  <c:v>99.388788928059</c:v>
                </c:pt>
                <c:pt idx="5989">
                  <c:v>99.389364129455998</c:v>
                </c:pt>
                <c:pt idx="5990">
                  <c:v>99.3899388125038</c:v>
                </c:pt>
                <c:pt idx="5991">
                  <c:v>99.390512977644306</c:v>
                </c:pt>
                <c:pt idx="5992">
                  <c:v>99.391086625319701</c:v>
                </c:pt>
                <c:pt idx="5993">
                  <c:v>99.391659755971403</c:v>
                </c:pt>
                <c:pt idx="5994">
                  <c:v>99.392232370040603</c:v>
                </c:pt>
                <c:pt idx="5995">
                  <c:v>99.392804467968105</c:v>
                </c:pt>
                <c:pt idx="5996">
                  <c:v>99.393376050194405</c:v>
                </c:pt>
                <c:pt idx="5997">
                  <c:v>99.393947117159698</c:v>
                </c:pt>
                <c:pt idx="5998">
                  <c:v>99.394517669303596</c:v>
                </c:pt>
                <c:pt idx="5999">
                  <c:v>99.395087707065798</c:v>
                </c:pt>
                <c:pt idx="6000">
                  <c:v>99.395657230885107</c:v>
                </c:pt>
                <c:pt idx="6001">
                  <c:v>99.396226241200395</c:v>
                </c:pt>
                <c:pt idx="6002">
                  <c:v>99.396794738449998</c:v>
                </c:pt>
                <c:pt idx="6003">
                  <c:v>99.397362723071993</c:v>
                </c:pt>
                <c:pt idx="6004">
                  <c:v>99.397930195504003</c:v>
                </c:pt>
                <c:pt idx="6005">
                  <c:v>99.39849715618341</c:v>
                </c:pt>
                <c:pt idx="6006">
                  <c:v>99.399063605547099</c:v>
                </c:pt>
                <c:pt idx="6007">
                  <c:v>99.399629544031697</c:v>
                </c:pt>
                <c:pt idx="6008">
                  <c:v>99.400194972073706</c:v>
                </c:pt>
                <c:pt idx="6009">
                  <c:v>99.400759890108802</c:v>
                </c:pt>
                <c:pt idx="6010">
                  <c:v>99.401324298572803</c:v>
                </c:pt>
                <c:pt idx="6011">
                  <c:v>99.401888197900689</c:v>
                </c:pt>
                <c:pt idx="6012">
                  <c:v>99.402451588527597</c:v>
                </c:pt>
                <c:pt idx="6013">
                  <c:v>99.403014470887996</c:v>
                </c:pt>
                <c:pt idx="6014">
                  <c:v>99.403576845416012</c:v>
                </c:pt>
                <c:pt idx="6015">
                  <c:v>99.404138712545489</c:v>
                </c:pt>
                <c:pt idx="6016">
                  <c:v>99.40470007271</c:v>
                </c:pt>
                <c:pt idx="6017">
                  <c:v>99.405260926342805</c:v>
                </c:pt>
                <c:pt idx="6018">
                  <c:v>99.405821273876512</c:v>
                </c:pt>
                <c:pt idx="6019">
                  <c:v>99.406381115743713</c:v>
                </c:pt>
                <c:pt idx="6020">
                  <c:v>99.406940452376503</c:v>
                </c:pt>
                <c:pt idx="6021">
                  <c:v>99.407499284206693</c:v>
                </c:pt>
                <c:pt idx="6022">
                  <c:v>99.408057611665697</c:v>
                </c:pt>
                <c:pt idx="6023">
                  <c:v>99.408615435184601</c:v>
                </c:pt>
                <c:pt idx="6024">
                  <c:v>99.409172755194106</c:v>
                </c:pt>
                <c:pt idx="6025">
                  <c:v>99.409729572124689</c:v>
                </c:pt>
                <c:pt idx="6026">
                  <c:v>99.410285886406399</c:v>
                </c:pt>
                <c:pt idx="6027">
                  <c:v>99.4108416984689</c:v>
                </c:pt>
                <c:pt idx="6028">
                  <c:v>99.411397008741602</c:v>
                </c:pt>
                <c:pt idx="6029">
                  <c:v>99.411951817653502</c:v>
                </c:pt>
                <c:pt idx="6030">
                  <c:v>99.4125061256333</c:v>
                </c:pt>
                <c:pt idx="6031">
                  <c:v>99.413059933109395</c:v>
                </c:pt>
                <c:pt idx="6032">
                  <c:v>99.413613240509704</c:v>
                </c:pt>
                <c:pt idx="6033">
                  <c:v>99.414166048261905</c:v>
                </c:pt>
                <c:pt idx="6034">
                  <c:v>99.414718356793401</c:v>
                </c:pt>
                <c:pt idx="6035">
                  <c:v>99.415270166531101</c:v>
                </c:pt>
                <c:pt idx="6036">
                  <c:v>99.415821477901588</c:v>
                </c:pt>
                <c:pt idx="6037">
                  <c:v>99.4163722913312</c:v>
                </c:pt>
                <c:pt idx="6038">
                  <c:v>99.416922607245908</c:v>
                </c:pt>
                <c:pt idx="6039">
                  <c:v>99.417472426071299</c:v>
                </c:pt>
                <c:pt idx="6040">
                  <c:v>99.418021748232704</c:v>
                </c:pt>
                <c:pt idx="6041">
                  <c:v>99.418570574154998</c:v>
                </c:pt>
                <c:pt idx="6042">
                  <c:v>99.419118904262803</c:v>
                </c:pt>
                <c:pt idx="6043">
                  <c:v>99.419666738980396</c:v>
                </c:pt>
                <c:pt idx="6044">
                  <c:v>99.420214078731604</c:v>
                </c:pt>
                <c:pt idx="6045">
                  <c:v>99.420760923940108</c:v>
                </c:pt>
                <c:pt idx="6046">
                  <c:v>99.421307275029008</c:v>
                </c:pt>
                <c:pt idx="6047">
                  <c:v>99.421853132421305</c:v>
                </c:pt>
                <c:pt idx="6048">
                  <c:v>99.4223984965396</c:v>
                </c:pt>
                <c:pt idx="6049">
                  <c:v>99.422943367805999</c:v>
                </c:pt>
                <c:pt idx="6050">
                  <c:v>99.423487746642508</c:v>
                </c:pt>
                <c:pt idx="6051">
                  <c:v>99.424031633470591</c:v>
                </c:pt>
                <c:pt idx="6052">
                  <c:v>99.424575028711502</c:v>
                </c:pt>
                <c:pt idx="6053">
                  <c:v>99.425117932785994</c:v>
                </c:pt>
                <c:pt idx="6054">
                  <c:v>99.42566034611481</c:v>
                </c:pt>
                <c:pt idx="6055">
                  <c:v>99.426202269117994</c:v>
                </c:pt>
                <c:pt idx="6056">
                  <c:v>99.42674370221539</c:v>
                </c:pt>
                <c:pt idx="6057">
                  <c:v>99.427284645826688</c:v>
                </c:pt>
                <c:pt idx="6058">
                  <c:v>99.42782510037101</c:v>
                </c:pt>
                <c:pt idx="6059">
                  <c:v>99.428365066267105</c:v>
                </c:pt>
                <c:pt idx="6060">
                  <c:v>99.428904543933598</c:v>
                </c:pt>
                <c:pt idx="6061">
                  <c:v>99.429443533788699</c:v>
                </c:pt>
                <c:pt idx="6062">
                  <c:v>99.429982036250209</c:v>
                </c:pt>
                <c:pt idx="6063">
                  <c:v>99.430520051735698</c:v>
                </c:pt>
                <c:pt idx="6064">
                  <c:v>99.431057580662198</c:v>
                </c:pt>
                <c:pt idx="6065">
                  <c:v>99.431594623446799</c:v>
                </c:pt>
                <c:pt idx="6066">
                  <c:v>99.432131180505806</c:v>
                </c:pt>
                <c:pt idx="6067">
                  <c:v>99.432667252255499</c:v>
                </c:pt>
                <c:pt idx="6068">
                  <c:v>99.433202839111701</c:v>
                </c:pt>
                <c:pt idx="6069">
                  <c:v>99.433737941489895</c:v>
                </c:pt>
                <c:pt idx="6070">
                  <c:v>99.434272559805393</c:v>
                </c:pt>
                <c:pt idx="6071">
                  <c:v>99.434806694472911</c:v>
                </c:pt>
                <c:pt idx="6072">
                  <c:v>99.435340345907008</c:v>
                </c:pt>
                <c:pt idx="6073">
                  <c:v>99.435873514522001</c:v>
                </c:pt>
                <c:pt idx="6074">
                  <c:v>99.436406200731497</c:v>
                </c:pt>
                <c:pt idx="6075">
                  <c:v>99.436938404949203</c:v>
                </c:pt>
                <c:pt idx="6076">
                  <c:v>99.437470127588199</c:v>
                </c:pt>
                <c:pt idx="6077">
                  <c:v>99.43800136906151</c:v>
                </c:pt>
                <c:pt idx="6078">
                  <c:v>99.438532129781507</c:v>
                </c:pt>
                <c:pt idx="6079">
                  <c:v>99.439062410160403</c:v>
                </c:pt>
                <c:pt idx="6080">
                  <c:v>99.439592210610201</c:v>
                </c:pt>
                <c:pt idx="6081">
                  <c:v>99.440121531542303</c:v>
                </c:pt>
                <c:pt idx="6082">
                  <c:v>99.440650373367902</c:v>
                </c:pt>
                <c:pt idx="6083">
                  <c:v>99.441178736498003</c:v>
                </c:pt>
                <c:pt idx="6084">
                  <c:v>99.441706621343101</c:v>
                </c:pt>
                <c:pt idx="6085">
                  <c:v>99.442234028313507</c:v>
                </c:pt>
                <c:pt idx="6086">
                  <c:v>99.442760957818905</c:v>
                </c:pt>
                <c:pt idx="6087">
                  <c:v>99.443287410269008</c:v>
                </c:pt>
                <c:pt idx="6088">
                  <c:v>99.443813386073103</c:v>
                </c:pt>
                <c:pt idx="6089">
                  <c:v>99.444338885639894</c:v>
                </c:pt>
                <c:pt idx="6090">
                  <c:v>99.444863909378199</c:v>
                </c:pt>
                <c:pt idx="6091">
                  <c:v>99.445388457696097</c:v>
                </c:pt>
                <c:pt idx="6092">
                  <c:v>99.445912531001596</c:v>
                </c:pt>
                <c:pt idx="6093">
                  <c:v>99.446436129702192</c:v>
                </c:pt>
                <c:pt idx="6094">
                  <c:v>99.446959254205396</c:v>
                </c:pt>
                <c:pt idx="6095">
                  <c:v>99.447481904917893</c:v>
                </c:pt>
                <c:pt idx="6096">
                  <c:v>99.448004082246399</c:v>
                </c:pt>
                <c:pt idx="6097">
                  <c:v>99.448525786597301</c:v>
                </c:pt>
                <c:pt idx="6098">
                  <c:v>99.449047018376504</c:v>
                </c:pt>
                <c:pt idx="6099">
                  <c:v>99.4495677779895</c:v>
                </c:pt>
                <c:pt idx="6100">
                  <c:v>99.450088065841797</c:v>
                </c:pt>
                <c:pt idx="6101">
                  <c:v>99.450607882338304</c:v>
                </c:pt>
                <c:pt idx="6102">
                  <c:v>99.451127227883802</c:v>
                </c:pt>
                <c:pt idx="6103">
                  <c:v>99.451646102882407</c:v>
                </c:pt>
                <c:pt idx="6104">
                  <c:v>99.452164507738303</c:v>
                </c:pt>
                <c:pt idx="6105">
                  <c:v>99.452682442855192</c:v>
                </c:pt>
                <c:pt idx="6106">
                  <c:v>99.453199908636407</c:v>
                </c:pt>
                <c:pt idx="6107">
                  <c:v>99.45371690548491</c:v>
                </c:pt>
                <c:pt idx="6108">
                  <c:v>99.454233433803495</c:v>
                </c:pt>
                <c:pt idx="6109">
                  <c:v>99.454749493994598</c:v>
                </c:pt>
                <c:pt idx="6110">
                  <c:v>99.455265086460201</c:v>
                </c:pt>
                <c:pt idx="6111">
                  <c:v>99.455780211602189</c:v>
                </c:pt>
                <c:pt idx="6112">
                  <c:v>99.456294869821903</c:v>
                </c:pt>
                <c:pt idx="6113">
                  <c:v>99.456809061520403</c:v>
                </c:pt>
                <c:pt idx="6114">
                  <c:v>99.45732278709859</c:v>
                </c:pt>
                <c:pt idx="6115">
                  <c:v>99.4578360469568</c:v>
                </c:pt>
                <c:pt idx="6116">
                  <c:v>99.458348841495308</c:v>
                </c:pt>
                <c:pt idx="6117">
                  <c:v>99.458861171113909</c:v>
                </c:pt>
                <c:pt idx="6118">
                  <c:v>99.459373036212</c:v>
                </c:pt>
                <c:pt idx="6119">
                  <c:v>99.459884437188791</c:v>
                </c:pt>
                <c:pt idx="6120">
                  <c:v>99.460395374443294</c:v>
                </c:pt>
                <c:pt idx="6121">
                  <c:v>99.460905848373812</c:v>
                </c:pt>
                <c:pt idx="6122">
                  <c:v>99.461415859378803</c:v>
                </c:pt>
                <c:pt idx="6123">
                  <c:v>99.461925407855901</c:v>
                </c:pt>
                <c:pt idx="6124">
                  <c:v>99.462434494202995</c:v>
                </c:pt>
                <c:pt idx="6125">
                  <c:v>99.462943118817094</c:v>
                </c:pt>
                <c:pt idx="6126">
                  <c:v>99.463451282095193</c:v>
                </c:pt>
                <c:pt idx="6127">
                  <c:v>99.463958984434001</c:v>
                </c:pt>
                <c:pt idx="6128">
                  <c:v>99.464466226229689</c:v>
                </c:pt>
                <c:pt idx="6129">
                  <c:v>99.464973007878299</c:v>
                </c:pt>
                <c:pt idx="6130">
                  <c:v>99.465479329775604</c:v>
                </c:pt>
                <c:pt idx="6131">
                  <c:v>99.465985192316808</c:v>
                </c:pt>
                <c:pt idx="6132">
                  <c:v>99.466490595897</c:v>
                </c:pt>
                <c:pt idx="6133">
                  <c:v>99.466995540910801</c:v>
                </c:pt>
                <c:pt idx="6134">
                  <c:v>99.467500027752791</c:v>
                </c:pt>
                <c:pt idx="6135">
                  <c:v>99.468004056816895</c:v>
                </c:pt>
                <c:pt idx="6136">
                  <c:v>99.468507628496894</c:v>
                </c:pt>
                <c:pt idx="6137">
                  <c:v>99.469010743186303</c:v>
                </c:pt>
                <c:pt idx="6138">
                  <c:v>99.469513401278206</c:v>
                </c:pt>
                <c:pt idx="6139">
                  <c:v>99.470015603165407</c:v>
                </c:pt>
                <c:pt idx="6140">
                  <c:v>99.47051734924041</c:v>
                </c:pt>
                <c:pt idx="6141">
                  <c:v>99.471018639895391</c:v>
                </c:pt>
                <c:pt idx="6142">
                  <c:v>99.4715194755223</c:v>
                </c:pt>
                <c:pt idx="6143">
                  <c:v>99.472019856512503</c:v>
                </c:pt>
                <c:pt idx="6144">
                  <c:v>99.472519783257297</c:v>
                </c:pt>
                <c:pt idx="6145">
                  <c:v>99.473019256147808</c:v>
                </c:pt>
                <c:pt idx="6146">
                  <c:v>99.473518275574307</c:v>
                </c:pt>
                <c:pt idx="6147">
                  <c:v>99.474016841927408</c:v>
                </c:pt>
                <c:pt idx="6148">
                  <c:v>99.474514955596803</c:v>
                </c:pt>
                <c:pt idx="6149">
                  <c:v>99.475012616972407</c:v>
                </c:pt>
                <c:pt idx="6150">
                  <c:v>99.4755098264433</c:v>
                </c:pt>
                <c:pt idx="6151">
                  <c:v>99.476006584398789</c:v>
                </c:pt>
                <c:pt idx="6152">
                  <c:v>99.476502891227398</c:v>
                </c:pt>
                <c:pt idx="6153">
                  <c:v>99.476998747317708</c:v>
                </c:pt>
                <c:pt idx="6154">
                  <c:v>99.477494153057705</c:v>
                </c:pt>
                <c:pt idx="6155">
                  <c:v>99.477989108835104</c:v>
                </c:pt>
                <c:pt idx="6156">
                  <c:v>99.478483615037604</c:v>
                </c:pt>
                <c:pt idx="6157">
                  <c:v>99.478977672052096</c:v>
                </c:pt>
                <c:pt idx="6158">
                  <c:v>99.479471280265699</c:v>
                </c:pt>
                <c:pt idx="6159">
                  <c:v>99.479964440064691</c:v>
                </c:pt>
                <c:pt idx="6160">
                  <c:v>99.480457151835509</c:v>
                </c:pt>
                <c:pt idx="6161">
                  <c:v>99.480949415964005</c:v>
                </c:pt>
                <c:pt idx="6162">
                  <c:v>99.481441232835707</c:v>
                </c:pt>
                <c:pt idx="6163">
                  <c:v>99.481932602836011</c:v>
                </c:pt>
                <c:pt idx="6164">
                  <c:v>99.482423526349905</c:v>
                </c:pt>
                <c:pt idx="6165">
                  <c:v>99.482914003761891</c:v>
                </c:pt>
                <c:pt idx="6166">
                  <c:v>99.483404035456601</c:v>
                </c:pt>
                <c:pt idx="6167">
                  <c:v>99.483893621817899</c:v>
                </c:pt>
                <c:pt idx="6168">
                  <c:v>99.48438276322949</c:v>
                </c:pt>
                <c:pt idx="6169">
                  <c:v>99.484871460074999</c:v>
                </c:pt>
                <c:pt idx="6170">
                  <c:v>99.485359712737392</c:v>
                </c:pt>
                <c:pt idx="6171">
                  <c:v>99.485847521599609</c:v>
                </c:pt>
                <c:pt idx="6172">
                  <c:v>99.486334887044094</c:v>
                </c:pt>
                <c:pt idx="6173">
                  <c:v>99.48682180945309</c:v>
                </c:pt>
                <c:pt idx="6174">
                  <c:v>99.4873082892084</c:v>
                </c:pt>
                <c:pt idx="6175">
                  <c:v>99.487794326691699</c:v>
                </c:pt>
                <c:pt idx="6176">
                  <c:v>99.488279922284292</c:v>
                </c:pt>
                <c:pt idx="6177">
                  <c:v>99.488765076367002</c:v>
                </c:pt>
                <c:pt idx="6178">
                  <c:v>99.489249789320709</c:v>
                </c:pt>
                <c:pt idx="6179">
                  <c:v>99.489734061525496</c:v>
                </c:pt>
                <c:pt idx="6180">
                  <c:v>99.490217893361702</c:v>
                </c:pt>
                <c:pt idx="6181">
                  <c:v>99.4907012852088</c:v>
                </c:pt>
                <c:pt idx="6182">
                  <c:v>99.491184237446504</c:v>
                </c:pt>
                <c:pt idx="6183">
                  <c:v>99.491666750453703</c:v>
                </c:pt>
                <c:pt idx="6184">
                  <c:v>99.492148824609401</c:v>
                </c:pt>
                <c:pt idx="6185">
                  <c:v>99.492630460291991</c:v>
                </c:pt>
                <c:pt idx="6186">
                  <c:v>99.493111657879808</c:v>
                </c:pt>
                <c:pt idx="6187">
                  <c:v>99.493592417750705</c:v>
                </c:pt>
                <c:pt idx="6188">
                  <c:v>99.494072740282206</c:v>
                </c:pt>
                <c:pt idx="6189">
                  <c:v>99.494552625851696</c:v>
                </c:pt>
                <c:pt idx="6190">
                  <c:v>99.495032074836203</c:v>
                </c:pt>
                <c:pt idx="6191">
                  <c:v>99.4955110876123</c:v>
                </c:pt>
                <c:pt idx="6192">
                  <c:v>99.495989664556603</c:v>
                </c:pt>
                <c:pt idx="6193">
                  <c:v>99.49646780604489</c:v>
                </c:pt>
                <c:pt idx="6194">
                  <c:v>99.496945512453209</c:v>
                </c:pt>
                <c:pt idx="6195">
                  <c:v>99.497422784156896</c:v>
                </c:pt>
                <c:pt idx="6196">
                  <c:v>99.497899621531204</c:v>
                </c:pt>
                <c:pt idx="6197">
                  <c:v>99.498376024951</c:v>
                </c:pt>
                <c:pt idx="6198">
                  <c:v>99.498851994790698</c:v>
                </c:pt>
                <c:pt idx="6199">
                  <c:v>99.499327531424797</c:v>
                </c:pt>
                <c:pt idx="6200">
                  <c:v>99.499802635227098</c:v>
                </c:pt>
                <c:pt idx="6201">
                  <c:v>99.500277306571306</c:v>
                </c:pt>
                <c:pt idx="6202">
                  <c:v>99.500751545830809</c:v>
                </c:pt>
                <c:pt idx="6203">
                  <c:v>99.5012253533787</c:v>
                </c:pt>
                <c:pt idx="6204">
                  <c:v>99.501698729587702</c:v>
                </c:pt>
                <c:pt idx="6205">
                  <c:v>99.502171674830194</c:v>
                </c:pt>
                <c:pt idx="6206">
                  <c:v>99.502644189478502</c:v>
                </c:pt>
                <c:pt idx="6207">
                  <c:v>99.503116273904297</c:v>
                </c:pt>
                <c:pt idx="6208">
                  <c:v>99.503587928479291</c:v>
                </c:pt>
                <c:pt idx="6209">
                  <c:v>99.504059153574602</c:v>
                </c:pt>
                <c:pt idx="6210">
                  <c:v>99.504529949561302</c:v>
                </c:pt>
                <c:pt idx="6211">
                  <c:v>99.505000316810097</c:v>
                </c:pt>
                <c:pt idx="6212">
                  <c:v>99.505470255691208</c:v>
                </c:pt>
                <c:pt idx="6213">
                  <c:v>99.505939766574699</c:v>
                </c:pt>
                <c:pt idx="6214">
                  <c:v>99.506408849830393</c:v>
                </c:pt>
                <c:pt idx="6215">
                  <c:v>99.506877505827703</c:v>
                </c:pt>
                <c:pt idx="6216">
                  <c:v>99.507345734935797</c:v>
                </c:pt>
                <c:pt idx="6217">
                  <c:v>99.507813537523703</c:v>
                </c:pt>
                <c:pt idx="6218">
                  <c:v>99.508280913959695</c:v>
                </c:pt>
                <c:pt idx="6219">
                  <c:v>99.508747864612303</c:v>
                </c:pt>
                <c:pt idx="6220">
                  <c:v>99.509214389849305</c:v>
                </c:pt>
                <c:pt idx="6221">
                  <c:v>99.509680490038491</c:v>
                </c:pt>
                <c:pt idx="6222">
                  <c:v>99.510146165547198</c:v>
                </c:pt>
                <c:pt idx="6223">
                  <c:v>99.510611416742591</c:v>
                </c:pt>
                <c:pt idx="6224">
                  <c:v>99.511076243991297</c:v>
                </c:pt>
                <c:pt idx="6225">
                  <c:v>99.511540647659899</c:v>
                </c:pt>
                <c:pt idx="6226">
                  <c:v>99.512004628114497</c:v>
                </c:pt>
                <c:pt idx="6227">
                  <c:v>99.51246818572109</c:v>
                </c:pt>
                <c:pt idx="6228">
                  <c:v>99.512931320845297</c:v>
                </c:pt>
                <c:pt idx="6229">
                  <c:v>99.513394033852308</c:v>
                </c:pt>
                <c:pt idx="6230">
                  <c:v>99.513856325107199</c:v>
                </c:pt>
                <c:pt idx="6231">
                  <c:v>99.514318194974592</c:v>
                </c:pt>
                <c:pt idx="6232">
                  <c:v>99.514779643819097</c:v>
                </c:pt>
                <c:pt idx="6233">
                  <c:v>99.515240672004595</c:v>
                </c:pt>
                <c:pt idx="6234">
                  <c:v>99.515701279895111</c:v>
                </c:pt>
                <c:pt idx="6235">
                  <c:v>99.516161467854104</c:v>
                </c:pt>
                <c:pt idx="6236">
                  <c:v>99.516621236244802</c:v>
                </c:pt>
                <c:pt idx="6237">
                  <c:v>99.517080585430108</c:v>
                </c:pt>
                <c:pt idx="6238">
                  <c:v>99.517539515772796</c:v>
                </c:pt>
                <c:pt idx="6239">
                  <c:v>99.517998027635102</c:v>
                </c:pt>
                <c:pt idx="6240">
                  <c:v>99.518456121379103</c:v>
                </c:pt>
                <c:pt idx="6241">
                  <c:v>99.518913797366594</c:v>
                </c:pt>
                <c:pt idx="6242">
                  <c:v>99.519371055959098</c:v>
                </c:pt>
                <c:pt idx="6243">
                  <c:v>99.5198278975178</c:v>
                </c:pt>
                <c:pt idx="6244">
                  <c:v>99.520284322403498</c:v>
                </c:pt>
                <c:pt idx="6245">
                  <c:v>99.520740330976892</c:v>
                </c:pt>
                <c:pt idx="6246">
                  <c:v>99.521195923598299</c:v>
                </c:pt>
                <c:pt idx="6247">
                  <c:v>99.521651100627594</c:v>
                </c:pt>
                <c:pt idx="6248">
                  <c:v>99.522105862424695</c:v>
                </c:pt>
                <c:pt idx="6249">
                  <c:v>99.522560209348896</c:v>
                </c:pt>
                <c:pt idx="6250">
                  <c:v>99.523014141759404</c:v>
                </c:pt>
                <c:pt idx="6251">
                  <c:v>99.523467660015001</c:v>
                </c:pt>
                <c:pt idx="6252">
                  <c:v>99.523920764474411</c:v>
                </c:pt>
                <c:pt idx="6253">
                  <c:v>99.524373455495706</c:v>
                </c:pt>
                <c:pt idx="6254">
                  <c:v>99.524825733436998</c:v>
                </c:pt>
                <c:pt idx="6255">
                  <c:v>99.525277598655904</c:v>
                </c:pt>
                <c:pt idx="6256">
                  <c:v>99.525729051509899</c:v>
                </c:pt>
                <c:pt idx="6257">
                  <c:v>99.5261800923561</c:v>
                </c:pt>
                <c:pt idx="6258">
                  <c:v>99.5266307215512</c:v>
                </c:pt>
                <c:pt idx="6259">
                  <c:v>99.527080939451906</c:v>
                </c:pt>
                <c:pt idx="6260">
                  <c:v>99.5275307464143</c:v>
                </c:pt>
                <c:pt idx="6261">
                  <c:v>99.527980142794505</c:v>
                </c:pt>
                <c:pt idx="6262">
                  <c:v>99.528429128948105</c:v>
                </c:pt>
                <c:pt idx="6263">
                  <c:v>99.528877705230499</c:v>
                </c:pt>
                <c:pt idx="6264">
                  <c:v>99.52932587199669</c:v>
                </c:pt>
                <c:pt idx="6265">
                  <c:v>99.529773629601607</c:v>
                </c:pt>
                <c:pt idx="6266">
                  <c:v>99.530220978399598</c:v>
                </c:pt>
                <c:pt idx="6267">
                  <c:v>99.530667918745095</c:v>
                </c:pt>
                <c:pt idx="6268">
                  <c:v>99.531114450991993</c:v>
                </c:pt>
                <c:pt idx="6269">
                  <c:v>99.531560575493899</c:v>
                </c:pt>
                <c:pt idx="6270">
                  <c:v>99.532006292604109</c:v>
                </c:pt>
                <c:pt idx="6271">
                  <c:v>99.532451602675891</c:v>
                </c:pt>
                <c:pt idx="6272">
                  <c:v>99.532896506061903</c:v>
                </c:pt>
                <c:pt idx="6273">
                  <c:v>99.5333410031146</c:v>
                </c:pt>
                <c:pt idx="6274">
                  <c:v>99.533785094186399</c:v>
                </c:pt>
                <c:pt idx="6275">
                  <c:v>99.534228779629103</c:v>
                </c:pt>
                <c:pt idx="6276">
                  <c:v>99.534672059794303</c:v>
                </c:pt>
                <c:pt idx="6277">
                  <c:v>99.53511493503359</c:v>
                </c:pt>
                <c:pt idx="6278">
                  <c:v>99.535557405697801</c:v>
                </c:pt>
                <c:pt idx="6279">
                  <c:v>99.535999472137888</c:v>
                </c:pt>
                <c:pt idx="6280">
                  <c:v>99.536441134704404</c:v>
                </c:pt>
                <c:pt idx="6281">
                  <c:v>99.536882393747405</c:v>
                </c:pt>
                <c:pt idx="6282">
                  <c:v>99.537323249616904</c:v>
                </c:pt>
                <c:pt idx="6283">
                  <c:v>99.537763702662602</c:v>
                </c:pt>
                <c:pt idx="6284">
                  <c:v>99.538203753233901</c:v>
                </c:pt>
                <c:pt idx="6285">
                  <c:v>99.538643401679792</c:v>
                </c:pt>
                <c:pt idx="6286">
                  <c:v>99.539082648349208</c:v>
                </c:pt>
                <c:pt idx="6287">
                  <c:v>99.539521493590598</c:v>
                </c:pt>
                <c:pt idx="6288">
                  <c:v>99.539959937752201</c:v>
                </c:pt>
                <c:pt idx="6289">
                  <c:v>99.540397981181897</c:v>
                </c:pt>
                <c:pt idx="6290">
                  <c:v>99.540835624227597</c:v>
                </c:pt>
                <c:pt idx="6291">
                  <c:v>99.541272867236501</c:v>
                </c:pt>
                <c:pt idx="6292">
                  <c:v>99.541709710555807</c:v>
                </c:pt>
                <c:pt idx="6293">
                  <c:v>99.542146154532304</c:v>
                </c:pt>
                <c:pt idx="6294">
                  <c:v>99.542582199512495</c:v>
                </c:pt>
                <c:pt idx="6295">
                  <c:v>99.543017845842797</c:v>
                </c:pt>
                <c:pt idx="6296">
                  <c:v>99.543453093869104</c:v>
                </c:pt>
                <c:pt idx="6297">
                  <c:v>99.543887943937207</c:v>
                </c:pt>
                <c:pt idx="6298">
                  <c:v>99.544322396392403</c:v>
                </c:pt>
                <c:pt idx="6299">
                  <c:v>99.5447564515799</c:v>
                </c:pt>
                <c:pt idx="6300">
                  <c:v>99.545190109844498</c:v>
                </c:pt>
                <c:pt idx="6301">
                  <c:v>99.545623371530908</c:v>
                </c:pt>
                <c:pt idx="6302">
                  <c:v>99.546056236983389</c:v>
                </c:pt>
                <c:pt idx="6303">
                  <c:v>99.546488706545901</c:v>
                </c:pt>
                <c:pt idx="6304">
                  <c:v>99.546920780562303</c:v>
                </c:pt>
                <c:pt idx="6305">
                  <c:v>99.547352459375901</c:v>
                </c:pt>
                <c:pt idx="6306">
                  <c:v>99.5477837433301</c:v>
                </c:pt>
                <c:pt idx="6307">
                  <c:v>99.548214632767611</c:v>
                </c:pt>
                <c:pt idx="6308">
                  <c:v>99.548645128031197</c:v>
                </c:pt>
                <c:pt idx="6309">
                  <c:v>99.549075229463099</c:v>
                </c:pt>
                <c:pt idx="6310">
                  <c:v>99.549504937405402</c:v>
                </c:pt>
                <c:pt idx="6311">
                  <c:v>99.549934252200003</c:v>
                </c:pt>
                <c:pt idx="6312">
                  <c:v>99.550363174188405</c:v>
                </c:pt>
                <c:pt idx="6313">
                  <c:v>99.550791703711795</c:v>
                </c:pt>
                <c:pt idx="6314">
                  <c:v>99.551219841111106</c:v>
                </c:pt>
                <c:pt idx="6315">
                  <c:v>99.551647586727</c:v>
                </c:pt>
                <c:pt idx="6316">
                  <c:v>99.552074940900098</c:v>
                </c:pt>
                <c:pt idx="6317">
                  <c:v>99.55250190397021</c:v>
                </c:pt>
                <c:pt idx="6318">
                  <c:v>99.552928476277501</c:v>
                </c:pt>
                <c:pt idx="6319">
                  <c:v>99.553354658161297</c:v>
                </c:pt>
                <c:pt idx="6320">
                  <c:v>99.553780449961096</c:v>
                </c:pt>
                <c:pt idx="6321">
                  <c:v>99.554205852015798</c:v>
                </c:pt>
                <c:pt idx="6322">
                  <c:v>99.554630864664205</c:v>
                </c:pt>
                <c:pt idx="6323">
                  <c:v>99.55505548824479</c:v>
                </c:pt>
                <c:pt idx="6324">
                  <c:v>99.555479723095701</c:v>
                </c:pt>
                <c:pt idx="6325">
                  <c:v>99.5559035695549</c:v>
                </c:pt>
                <c:pt idx="6326">
                  <c:v>99.556327027960094</c:v>
                </c:pt>
                <c:pt idx="6327">
                  <c:v>99.556750098648592</c:v>
                </c:pt>
                <c:pt idx="6328">
                  <c:v>99.55717278195749</c:v>
                </c:pt>
                <c:pt idx="6329">
                  <c:v>99.557595078223599</c:v>
                </c:pt>
                <c:pt idx="6330">
                  <c:v>99.558016987783589</c:v>
                </c:pt>
                <c:pt idx="6331">
                  <c:v>99.558438510973602</c:v>
                </c:pt>
                <c:pt idx="6332">
                  <c:v>99.558859648129598</c:v>
                </c:pt>
                <c:pt idx="6333">
                  <c:v>99.559280399587493</c:v>
                </c:pt>
                <c:pt idx="6334">
                  <c:v>99.559700765682607</c:v>
                </c:pt>
                <c:pt idx="6335">
                  <c:v>99.560120746750201</c:v>
                </c:pt>
                <c:pt idx="6336">
                  <c:v>99.560540343125197</c:v>
                </c:pt>
                <c:pt idx="6337">
                  <c:v>99.560959555142091</c:v>
                </c:pt>
                <c:pt idx="6338">
                  <c:v>99.561378383135406</c:v>
                </c:pt>
                <c:pt idx="6339">
                  <c:v>99.56179682743911</c:v>
                </c:pt>
                <c:pt idx="6340">
                  <c:v>99.562214888387103</c:v>
                </c:pt>
                <c:pt idx="6341">
                  <c:v>99.562632566312899</c:v>
                </c:pt>
                <c:pt idx="6342">
                  <c:v>99.563049861549899</c:v>
                </c:pt>
                <c:pt idx="6343">
                  <c:v>99.563466774430893</c:v>
                </c:pt>
                <c:pt idx="6344">
                  <c:v>99.563883305288797</c:v>
                </c:pt>
                <c:pt idx="6345">
                  <c:v>99.564299454455991</c:v>
                </c:pt>
                <c:pt idx="6346">
                  <c:v>99.564715222264709</c:v>
                </c:pt>
                <c:pt idx="6347">
                  <c:v>99.565130609046804</c:v>
                </c:pt>
                <c:pt idx="6348">
                  <c:v>99.5655456151339</c:v>
                </c:pt>
                <c:pt idx="6349">
                  <c:v>99.565960240857592</c:v>
                </c:pt>
                <c:pt idx="6350">
                  <c:v>99.566374486548796</c:v>
                </c:pt>
                <c:pt idx="6351">
                  <c:v>99.566788352538396</c:v>
                </c:pt>
                <c:pt idx="6352">
                  <c:v>99.567201839156894</c:v>
                </c:pt>
                <c:pt idx="6353">
                  <c:v>99.567614946734793</c:v>
                </c:pt>
                <c:pt idx="6354">
                  <c:v>99.568027675601996</c:v>
                </c:pt>
                <c:pt idx="6355">
                  <c:v>99.568440026088197</c:v>
                </c:pt>
                <c:pt idx="6356">
                  <c:v>99.568851998523101</c:v>
                </c:pt>
                <c:pt idx="6357">
                  <c:v>99.569263593235689</c:v>
                </c:pt>
                <c:pt idx="6358">
                  <c:v>99.569674810555099</c:v>
                </c:pt>
                <c:pt idx="6359">
                  <c:v>99.570085650809901</c:v>
                </c:pt>
                <c:pt idx="6360">
                  <c:v>99.570496114328705</c:v>
                </c:pt>
                <c:pt idx="6361">
                  <c:v>99.570906201439399</c:v>
                </c:pt>
                <c:pt idx="6362">
                  <c:v>99.571315912470098</c:v>
                </c:pt>
                <c:pt idx="6363">
                  <c:v>99.571725247748304</c:v>
                </c:pt>
                <c:pt idx="6364">
                  <c:v>99.572134207601408</c:v>
                </c:pt>
                <c:pt idx="6365">
                  <c:v>99.572542792356401</c:v>
                </c:pt>
                <c:pt idx="6366">
                  <c:v>99.57295100234029</c:v>
                </c:pt>
                <c:pt idx="6367">
                  <c:v>99.573358837879496</c:v>
                </c:pt>
                <c:pt idx="6368">
                  <c:v>99.573766299300303</c:v>
                </c:pt>
                <c:pt idx="6369">
                  <c:v>99.574173386928805</c:v>
                </c:pt>
                <c:pt idx="6370">
                  <c:v>99.574580101090604</c:v>
                </c:pt>
                <c:pt idx="6371">
                  <c:v>99.57498644211141</c:v>
                </c:pt>
                <c:pt idx="6372">
                  <c:v>99.575392410316198</c:v>
                </c:pt>
                <c:pt idx="6373">
                  <c:v>99.575798006030112</c:v>
                </c:pt>
                <c:pt idx="6374">
                  <c:v>99.5762032295778</c:v>
                </c:pt>
                <c:pt idx="6375">
                  <c:v>99.576608081283709</c:v>
                </c:pt>
                <c:pt idx="6376">
                  <c:v>99.577012561471903</c:v>
                </c:pt>
                <c:pt idx="6377">
                  <c:v>99.577416670466306</c:v>
                </c:pt>
                <c:pt idx="6378">
                  <c:v>99.577820408590597</c:v>
                </c:pt>
                <c:pt idx="6379">
                  <c:v>99.578223776168187</c:v>
                </c:pt>
                <c:pt idx="6380">
                  <c:v>99.578626773522004</c:v>
                </c:pt>
                <c:pt idx="6381">
                  <c:v>99.579029400975088</c:v>
                </c:pt>
                <c:pt idx="6382">
                  <c:v>99.579431658849998</c:v>
                </c:pt>
                <c:pt idx="6383">
                  <c:v>99.579833547468908</c:v>
                </c:pt>
                <c:pt idx="6384">
                  <c:v>99.580235067153893</c:v>
                </c:pt>
                <c:pt idx="6385">
                  <c:v>99.5806362182268</c:v>
                </c:pt>
                <c:pt idx="6386">
                  <c:v>99.581037001009193</c:v>
                </c:pt>
                <c:pt idx="6387">
                  <c:v>99.581437415822208</c:v>
                </c:pt>
                <c:pt idx="6388">
                  <c:v>99.581837462986996</c:v>
                </c:pt>
                <c:pt idx="6389">
                  <c:v>99.582237142824198</c:v>
                </c:pt>
                <c:pt idx="6390">
                  <c:v>99.582636455654196</c:v>
                </c:pt>
                <c:pt idx="6391">
                  <c:v>99.583035401797403</c:v>
                </c:pt>
                <c:pt idx="6392">
                  <c:v>99.583433981573691</c:v>
                </c:pt>
                <c:pt idx="6393">
                  <c:v>99.583832195302705</c:v>
                </c:pt>
                <c:pt idx="6394">
                  <c:v>99.584230043303904</c:v>
                </c:pt>
                <c:pt idx="6395">
                  <c:v>99.584627525896494</c:v>
                </c:pt>
                <c:pt idx="6396">
                  <c:v>99.585024643399294</c:v>
                </c:pt>
                <c:pt idx="6397">
                  <c:v>99.585421396131011</c:v>
                </c:pt>
                <c:pt idx="6398">
                  <c:v>99.585817784409997</c:v>
                </c:pt>
                <c:pt idx="6399">
                  <c:v>99.586213808554405</c:v>
                </c:pt>
                <c:pt idx="6400">
                  <c:v>99.586609468882102</c:v>
                </c:pt>
                <c:pt idx="6401">
                  <c:v>99.587004765710702</c:v>
                </c:pt>
                <c:pt idx="6402">
                  <c:v>99.587399699357505</c:v>
                </c:pt>
                <c:pt idx="6403">
                  <c:v>99.58779427013971</c:v>
                </c:pt>
                <c:pt idx="6404">
                  <c:v>99.588188478373894</c:v>
                </c:pt>
                <c:pt idx="6405">
                  <c:v>99.588582324376901</c:v>
                </c:pt>
                <c:pt idx="6406">
                  <c:v>99.588975808464895</c:v>
                </c:pt>
                <c:pt idx="6407">
                  <c:v>99.58936893095391</c:v>
                </c:pt>
                <c:pt idx="6408">
                  <c:v>99.589761692159797</c:v>
                </c:pt>
                <c:pt idx="6409">
                  <c:v>99.590154092398095</c:v>
                </c:pt>
                <c:pt idx="6410">
                  <c:v>99.590546131984098</c:v>
                </c:pt>
                <c:pt idx="6411">
                  <c:v>99.590937811232806</c:v>
                </c:pt>
                <c:pt idx="6412">
                  <c:v>99.591329130458789</c:v>
                </c:pt>
                <c:pt idx="6413">
                  <c:v>99.591720089976889</c:v>
                </c:pt>
                <c:pt idx="6414">
                  <c:v>99.592110690101094</c:v>
                </c:pt>
                <c:pt idx="6415">
                  <c:v>99.592500931145494</c:v>
                </c:pt>
                <c:pt idx="6416">
                  <c:v>99.592890813423807</c:v>
                </c:pt>
                <c:pt idx="6417">
                  <c:v>99.593280337249496</c:v>
                </c:pt>
                <c:pt idx="6418">
                  <c:v>99.593669502935697</c:v>
                </c:pt>
                <c:pt idx="6419">
                  <c:v>99.594058310795603</c:v>
                </c:pt>
                <c:pt idx="6420">
                  <c:v>99.594446761141597</c:v>
                </c:pt>
                <c:pt idx="6421">
                  <c:v>99.594834854286404</c:v>
                </c:pt>
                <c:pt idx="6422">
                  <c:v>99.595222590542107</c:v>
                </c:pt>
                <c:pt idx="6423">
                  <c:v>99.595609970220593</c:v>
                </c:pt>
                <c:pt idx="6424">
                  <c:v>99.595996993633705</c:v>
                </c:pt>
                <c:pt idx="6425">
                  <c:v>99.596383661092702</c:v>
                </c:pt>
                <c:pt idx="6426">
                  <c:v>99.596769972908803</c:v>
                </c:pt>
                <c:pt idx="6427">
                  <c:v>99.597155929392898</c:v>
                </c:pt>
                <c:pt idx="6428">
                  <c:v>99.597541530855693</c:v>
                </c:pt>
                <c:pt idx="6429">
                  <c:v>99.597926777607711</c:v>
                </c:pt>
                <c:pt idx="6430">
                  <c:v>99.59831166995879</c:v>
                </c:pt>
                <c:pt idx="6431">
                  <c:v>99.598696208219195</c:v>
                </c:pt>
                <c:pt idx="6432">
                  <c:v>99.599080392698298</c:v>
                </c:pt>
                <c:pt idx="6433">
                  <c:v>99.59946422370561</c:v>
                </c:pt>
                <c:pt idx="6434">
                  <c:v>99.599847701550203</c:v>
                </c:pt>
                <c:pt idx="6435">
                  <c:v>99.600230826541093</c:v>
                </c:pt>
                <c:pt idx="6436">
                  <c:v>99.600613598986811</c:v>
                </c:pt>
                <c:pt idx="6437">
                  <c:v>99.600996019195705</c:v>
                </c:pt>
                <c:pt idx="6438">
                  <c:v>99.601378087475894</c:v>
                </c:pt>
                <c:pt idx="6439">
                  <c:v>99.601759804135398</c:v>
                </c:pt>
                <c:pt idx="6440">
                  <c:v>99.602141169481698</c:v>
                </c:pt>
                <c:pt idx="6441">
                  <c:v>99.602522183822202</c:v>
                </c:pt>
                <c:pt idx="6442">
                  <c:v>99.602902847464094</c:v>
                </c:pt>
                <c:pt idx="6443">
                  <c:v>99.603283160714099</c:v>
                </c:pt>
                <c:pt idx="6444">
                  <c:v>99.603663123879002</c:v>
                </c:pt>
                <c:pt idx="6445">
                  <c:v>99.604042737265004</c:v>
                </c:pt>
                <c:pt idx="6446">
                  <c:v>99.604422001178293</c:v>
                </c:pt>
                <c:pt idx="6447">
                  <c:v>99.604800915924699</c:v>
                </c:pt>
                <c:pt idx="6448">
                  <c:v>99.605179481809799</c:v>
                </c:pt>
                <c:pt idx="6449">
                  <c:v>99.605557699139098</c:v>
                </c:pt>
                <c:pt idx="6450">
                  <c:v>99.605935568217603</c:v>
                </c:pt>
                <c:pt idx="6451">
                  <c:v>99.606313089350095</c:v>
                </c:pt>
                <c:pt idx="6452">
                  <c:v>99.606690262841298</c:v>
                </c:pt>
                <c:pt idx="6453">
                  <c:v>99.607067088995592</c:v>
                </c:pt>
                <c:pt idx="6454">
                  <c:v>99.607443568116992</c:v>
                </c:pt>
                <c:pt idx="6455">
                  <c:v>99.607819700509395</c:v>
                </c:pt>
                <c:pt idx="6456">
                  <c:v>99.608195486476404</c:v>
                </c:pt>
                <c:pt idx="6457">
                  <c:v>99.608570926321406</c:v>
                </c:pt>
                <c:pt idx="6458">
                  <c:v>99.608946020347403</c:v>
                </c:pt>
                <c:pt idx="6459">
                  <c:v>99.609320768857401</c:v>
                </c:pt>
                <c:pt idx="6460">
                  <c:v>99.609695172154005</c:v>
                </c:pt>
                <c:pt idx="6461">
                  <c:v>99.610069230539395</c:v>
                </c:pt>
                <c:pt idx="6462">
                  <c:v>99.610442944315906</c:v>
                </c:pt>
                <c:pt idx="6463">
                  <c:v>99.610816313785406</c:v>
                </c:pt>
                <c:pt idx="6464">
                  <c:v>99.611189339249293</c:v>
                </c:pt>
                <c:pt idx="6465">
                  <c:v>99.611562021009206</c:v>
                </c:pt>
                <c:pt idx="6466">
                  <c:v>99.611934359366003</c:v>
                </c:pt>
                <c:pt idx="6467">
                  <c:v>99.612306354620799</c:v>
                </c:pt>
                <c:pt idx="6468">
                  <c:v>99.612678007074109</c:v>
                </c:pt>
                <c:pt idx="6469">
                  <c:v>99.613049317026409</c:v>
                </c:pt>
                <c:pt idx="6470">
                  <c:v>99.613420284777703</c:v>
                </c:pt>
                <c:pt idx="6471">
                  <c:v>99.613790910627998</c:v>
                </c:pt>
                <c:pt idx="6472">
                  <c:v>99.6141611948768</c:v>
                </c:pt>
                <c:pt idx="6473">
                  <c:v>99.614531137823704</c:v>
                </c:pt>
                <c:pt idx="6474">
                  <c:v>99.614900739767705</c:v>
                </c:pt>
                <c:pt idx="6475">
                  <c:v>99.615270001007801</c:v>
                </c:pt>
                <c:pt idx="6476">
                  <c:v>99.615638921842603</c:v>
                </c:pt>
                <c:pt idx="6477">
                  <c:v>99.616007502570511</c:v>
                </c:pt>
                <c:pt idx="6478">
                  <c:v>99.616375743489797</c:v>
                </c:pt>
                <c:pt idx="6479">
                  <c:v>99.616743644898293</c:v>
                </c:pt>
                <c:pt idx="6480">
                  <c:v>99.6171112070937</c:v>
                </c:pt>
                <c:pt idx="6481">
                  <c:v>99.617478430373495</c:v>
                </c:pt>
                <c:pt idx="6482">
                  <c:v>99.617845315034799</c:v>
                </c:pt>
                <c:pt idx="6483">
                  <c:v>99.618211861374604</c:v>
                </c:pt>
                <c:pt idx="6484">
                  <c:v>99.618578069689605</c:v>
                </c:pt>
                <c:pt idx="6485">
                  <c:v>99.618943940276296</c:v>
                </c:pt>
                <c:pt idx="6486">
                  <c:v>99.619309473430903</c:v>
                </c:pt>
                <c:pt idx="6487">
                  <c:v>99.619674669449296</c:v>
                </c:pt>
                <c:pt idx="6488">
                  <c:v>99.620039528627302</c:v>
                </c:pt>
                <c:pt idx="6489">
                  <c:v>99.620404051260394</c:v>
                </c:pt>
                <c:pt idx="6490">
                  <c:v>99.620768237643702</c:v>
                </c:pt>
                <c:pt idx="6491">
                  <c:v>99.6211320880724</c:v>
                </c:pt>
                <c:pt idx="6492">
                  <c:v>99.621495602841193</c:v>
                </c:pt>
                <c:pt idx="6493">
                  <c:v>99.621858782244601</c:v>
                </c:pt>
                <c:pt idx="6494">
                  <c:v>99.622221626576803</c:v>
                </c:pt>
                <c:pt idx="6495">
                  <c:v>99.622584136131891</c:v>
                </c:pt>
                <c:pt idx="6496">
                  <c:v>99.622946311203691</c:v>
                </c:pt>
                <c:pt idx="6497">
                  <c:v>99.623308152085698</c:v>
                </c:pt>
                <c:pt idx="6498">
                  <c:v>99.623669659071197</c:v>
                </c:pt>
                <c:pt idx="6499">
                  <c:v>99.6240308324534</c:v>
                </c:pt>
                <c:pt idx="6500">
                  <c:v>99.624391672525007</c:v>
                </c:pt>
                <c:pt idx="6501">
                  <c:v>99.624752179578607</c:v>
                </c:pt>
                <c:pt idx="6502">
                  <c:v>99.625112353906502</c:v>
                </c:pt>
                <c:pt idx="6503">
                  <c:v>99.625472195800896</c:v>
                </c:pt>
                <c:pt idx="6504">
                  <c:v>99.625831705553594</c:v>
                </c:pt>
                <c:pt idx="6505">
                  <c:v>99.626190883456303</c:v>
                </c:pt>
                <c:pt idx="6506">
                  <c:v>99.626549729800203</c:v>
                </c:pt>
                <c:pt idx="6507">
                  <c:v>99.626908244876702</c:v>
                </c:pt>
                <c:pt idx="6508">
                  <c:v>99.627266428976398</c:v>
                </c:pt>
                <c:pt idx="6509">
                  <c:v>99.627624282390201</c:v>
                </c:pt>
                <c:pt idx="6510">
                  <c:v>99.627981805408496</c:v>
                </c:pt>
                <c:pt idx="6511">
                  <c:v>99.628338998321297</c:v>
                </c:pt>
                <c:pt idx="6512">
                  <c:v>99.628695861418805</c:v>
                </c:pt>
                <c:pt idx="6513">
                  <c:v>99.629052394990495</c:v>
                </c:pt>
                <c:pt idx="6514">
                  <c:v>99.629408599325899</c:v>
                </c:pt>
                <c:pt idx="6515">
                  <c:v>99.629764474714406</c:v>
                </c:pt>
                <c:pt idx="6516">
                  <c:v>99.630120021444796</c:v>
                </c:pt>
                <c:pt idx="6517">
                  <c:v>99.630475239805889</c:v>
                </c:pt>
                <c:pt idx="6518">
                  <c:v>99.630830130086196</c:v>
                </c:pt>
                <c:pt idx="6519">
                  <c:v>99.631184692573996</c:v>
                </c:pt>
                <c:pt idx="6520">
                  <c:v>99.631538927557401</c:v>
                </c:pt>
                <c:pt idx="6521">
                  <c:v>99.631892835324095</c:v>
                </c:pt>
                <c:pt idx="6522">
                  <c:v>99.632246416161806</c:v>
                </c:pt>
                <c:pt idx="6523">
                  <c:v>99.632599670357607</c:v>
                </c:pt>
                <c:pt idx="6524">
                  <c:v>99.632952598198898</c:v>
                </c:pt>
                <c:pt idx="6525">
                  <c:v>99.633305199972199</c:v>
                </c:pt>
                <c:pt idx="6526">
                  <c:v>99.633657475964398</c:v>
                </c:pt>
                <c:pt idx="6527">
                  <c:v>99.634009426461802</c:v>
                </c:pt>
                <c:pt idx="6528">
                  <c:v>99.634361051750503</c:v>
                </c:pt>
                <c:pt idx="6529">
                  <c:v>99.634712352116495</c:v>
                </c:pt>
                <c:pt idx="6530">
                  <c:v>99.635063327845302</c:v>
                </c:pt>
                <c:pt idx="6531">
                  <c:v>99.635413979222506</c:v>
                </c:pt>
                <c:pt idx="6532">
                  <c:v>99.635764306533304</c:v>
                </c:pt>
                <c:pt idx="6533">
                  <c:v>99.636114310062595</c:v>
                </c:pt>
                <c:pt idx="6534">
                  <c:v>99.636463990095208</c:v>
                </c:pt>
                <c:pt idx="6535">
                  <c:v>99.636813346915503</c:v>
                </c:pt>
                <c:pt idx="6536">
                  <c:v>99.637162380807808</c:v>
                </c:pt>
                <c:pt idx="6537">
                  <c:v>99.637511092056101</c:v>
                </c:pt>
                <c:pt idx="6538">
                  <c:v>99.6378594809444</c:v>
                </c:pt>
                <c:pt idx="6539">
                  <c:v>99.638207547755997</c:v>
                </c:pt>
                <c:pt idx="6540">
                  <c:v>99.638555292774299</c:v>
                </c:pt>
                <c:pt idx="6541">
                  <c:v>99.638902716282502</c:v>
                </c:pt>
                <c:pt idx="6542">
                  <c:v>99.6392498185633</c:v>
                </c:pt>
                <c:pt idx="6543">
                  <c:v>99.639596599899505</c:v>
                </c:pt>
                <c:pt idx="6544">
                  <c:v>99.639943060573302</c:v>
                </c:pt>
                <c:pt idx="6545">
                  <c:v>99.640289200866988</c:v>
                </c:pt>
                <c:pt idx="6546">
                  <c:v>99.640635021062508</c:v>
                </c:pt>
                <c:pt idx="6547">
                  <c:v>99.640980521441492</c:v>
                </c:pt>
                <c:pt idx="6548">
                  <c:v>99.6413257022854</c:v>
                </c:pt>
                <c:pt idx="6549">
                  <c:v>99.641670563875508</c:v>
                </c:pt>
                <c:pt idx="6550">
                  <c:v>99.642015106492792</c:v>
                </c:pt>
                <c:pt idx="6551">
                  <c:v>99.642359330418003</c:v>
                </c:pt>
                <c:pt idx="6552">
                  <c:v>99.642703235931606</c:v>
                </c:pt>
                <c:pt idx="6553">
                  <c:v>99.643046823314108</c:v>
                </c:pt>
                <c:pt idx="6554">
                  <c:v>99.643390092845308</c:v>
                </c:pt>
                <c:pt idx="6555">
                  <c:v>99.643733044805302</c:v>
                </c:pt>
                <c:pt idx="6556">
                  <c:v>99.644075679473602</c:v>
                </c:pt>
                <c:pt idx="6557">
                  <c:v>99.644417997129494</c:v>
                </c:pt>
                <c:pt idx="6558">
                  <c:v>99.644759998052194</c:v>
                </c:pt>
                <c:pt idx="6559">
                  <c:v>99.645101682520604</c:v>
                </c:pt>
                <c:pt idx="6560">
                  <c:v>99.645443050813498</c:v>
                </c:pt>
                <c:pt idx="6561">
                  <c:v>99.645784103209209</c:v>
                </c:pt>
                <c:pt idx="6562">
                  <c:v>99.646124839986001</c:v>
                </c:pt>
                <c:pt idx="6563">
                  <c:v>99.646465261421909</c:v>
                </c:pt>
                <c:pt idx="6564">
                  <c:v>99.646805367794599</c:v>
                </c:pt>
                <c:pt idx="6565">
                  <c:v>99.647145159381793</c:v>
                </c:pt>
                <c:pt idx="6566">
                  <c:v>99.647484636460604</c:v>
                </c:pt>
                <c:pt idx="6567">
                  <c:v>99.647823799308199</c:v>
                </c:pt>
                <c:pt idx="6568">
                  <c:v>99.648162648201392</c:v>
                </c:pt>
                <c:pt idx="6569">
                  <c:v>99.648501183416897</c:v>
                </c:pt>
                <c:pt idx="6570">
                  <c:v>99.648839405231001</c:v>
                </c:pt>
                <c:pt idx="6571">
                  <c:v>99.649177313919793</c:v>
                </c:pt>
                <c:pt idx="6572">
                  <c:v>99.64951490975939</c:v>
                </c:pt>
                <c:pt idx="6573">
                  <c:v>99.649852193025495</c:v>
                </c:pt>
                <c:pt idx="6574">
                  <c:v>99.650189163993389</c:v>
                </c:pt>
                <c:pt idx="6575">
                  <c:v>99.650525822938491</c:v>
                </c:pt>
                <c:pt idx="6576">
                  <c:v>99.650862170135809</c:v>
                </c:pt>
                <c:pt idx="6577">
                  <c:v>99.651198205860098</c:v>
                </c:pt>
                <c:pt idx="6578">
                  <c:v>99.651533930385895</c:v>
                </c:pt>
                <c:pt idx="6579">
                  <c:v>99.651869343987599</c:v>
                </c:pt>
                <c:pt idx="6580">
                  <c:v>99.652204446939407</c:v>
                </c:pt>
                <c:pt idx="6581">
                  <c:v>99.652539239514994</c:v>
                </c:pt>
                <c:pt idx="6582">
                  <c:v>99.652873721988101</c:v>
                </c:pt>
                <c:pt idx="6583">
                  <c:v>99.653207894632303</c:v>
                </c:pt>
                <c:pt idx="6584">
                  <c:v>99.653541757720603</c:v>
                </c:pt>
                <c:pt idx="6585">
                  <c:v>99.653875311526107</c:v>
                </c:pt>
                <c:pt idx="6586">
                  <c:v>99.654208556321493</c:v>
                </c:pt>
                <c:pt idx="6587">
                  <c:v>99.654541492379394</c:v>
                </c:pt>
                <c:pt idx="6588">
                  <c:v>99.654874119972106</c:v>
                </c:pt>
                <c:pt idx="6589">
                  <c:v>99.655206439371597</c:v>
                </c:pt>
                <c:pt idx="6590">
                  <c:v>99.655538450849804</c:v>
                </c:pt>
                <c:pt idx="6591">
                  <c:v>99.655870154678297</c:v>
                </c:pt>
                <c:pt idx="6592">
                  <c:v>99.656201551128589</c:v>
                </c:pt>
                <c:pt idx="6593">
                  <c:v>99.656532640471795</c:v>
                </c:pt>
                <c:pt idx="6594">
                  <c:v>99.656863422978802</c:v>
                </c:pt>
                <c:pt idx="6595">
                  <c:v>99.657193898920497</c:v>
                </c:pt>
                <c:pt idx="6596">
                  <c:v>99.657524068567298</c:v>
                </c:pt>
                <c:pt idx="6597">
                  <c:v>99.657853932189411</c:v>
                </c:pt>
                <c:pt idx="6598">
                  <c:v>99.658183490057013</c:v>
                </c:pt>
                <c:pt idx="6599">
                  <c:v>99.658512742439896</c:v>
                </c:pt>
                <c:pt idx="6600">
                  <c:v>99.658841689607698</c:v>
                </c:pt>
                <c:pt idx="6601">
                  <c:v>99.659170331829699</c:v>
                </c:pt>
                <c:pt idx="6602">
                  <c:v>99.659498669375196</c:v>
                </c:pt>
                <c:pt idx="6603">
                  <c:v>99.6598267025132</c:v>
                </c:pt>
                <c:pt idx="6604">
                  <c:v>99.660154431512197</c:v>
                </c:pt>
                <c:pt idx="6605">
                  <c:v>99.6604818566408</c:v>
                </c:pt>
                <c:pt idx="6606">
                  <c:v>99.66080897816731</c:v>
                </c:pt>
                <c:pt idx="6607">
                  <c:v>99.661135796359801</c:v>
                </c:pt>
                <c:pt idx="6608">
                  <c:v>99.661462311485991</c:v>
                </c:pt>
                <c:pt idx="6609">
                  <c:v>99.661788523813598</c:v>
                </c:pt>
                <c:pt idx="6610">
                  <c:v>99.662114433609901</c:v>
                </c:pt>
                <c:pt idx="6611">
                  <c:v>99.66244004114219</c:v>
                </c:pt>
                <c:pt idx="6612">
                  <c:v>99.662765346677304</c:v>
                </c:pt>
                <c:pt idx="6613">
                  <c:v>99.663090350482094</c:v>
                </c:pt>
                <c:pt idx="6614">
                  <c:v>99.663415052822899</c:v>
                </c:pt>
                <c:pt idx="6615">
                  <c:v>99.663739453966102</c:v>
                </c:pt>
                <c:pt idx="6616">
                  <c:v>99.664063554177801</c:v>
                </c:pt>
                <c:pt idx="6617">
                  <c:v>99.664387353723697</c:v>
                </c:pt>
                <c:pt idx="6618">
                  <c:v>99.664710852869504</c:v>
                </c:pt>
                <c:pt idx="6619">
                  <c:v>99.665034051880596</c:v>
                </c:pt>
                <c:pt idx="6620">
                  <c:v>99.665356951022105</c:v>
                </c:pt>
                <c:pt idx="6621">
                  <c:v>99.665679550559091</c:v>
                </c:pt>
                <c:pt idx="6622">
                  <c:v>99.666001850756203</c:v>
                </c:pt>
                <c:pt idx="6623">
                  <c:v>99.666323851878104</c:v>
                </c:pt>
                <c:pt idx="6624">
                  <c:v>99.666645554188904</c:v>
                </c:pt>
                <c:pt idx="6625">
                  <c:v>99.66696695795271</c:v>
                </c:pt>
                <c:pt idx="6626">
                  <c:v>99.667288063433503</c:v>
                </c:pt>
                <c:pt idx="6627">
                  <c:v>99.667608870894895</c:v>
                </c:pt>
                <c:pt idx="6628">
                  <c:v>99.667929380600199</c:v>
                </c:pt>
                <c:pt idx="6629">
                  <c:v>99.6682495928127</c:v>
                </c:pt>
                <c:pt idx="6630">
                  <c:v>99.668569507795496</c:v>
                </c:pt>
                <c:pt idx="6631">
                  <c:v>99.668889125811106</c:v>
                </c:pt>
                <c:pt idx="6632">
                  <c:v>99.669208447122301</c:v>
                </c:pt>
                <c:pt idx="6633">
                  <c:v>99.669527471991302</c:v>
                </c:pt>
                <c:pt idx="6634">
                  <c:v>99.669846200680198</c:v>
                </c:pt>
                <c:pt idx="6635">
                  <c:v>99.670164633450995</c:v>
                </c:pt>
                <c:pt idx="6636">
                  <c:v>99.6704827705653</c:v>
                </c:pt>
                <c:pt idx="6637">
                  <c:v>99.670800612284495</c:v>
                </c:pt>
                <c:pt idx="6638">
                  <c:v>99.671118158870001</c:v>
                </c:pt>
                <c:pt idx="6639">
                  <c:v>99.671435410582802</c:v>
                </c:pt>
                <c:pt idx="6640">
                  <c:v>99.671752367683609</c:v>
                </c:pt>
                <c:pt idx="6641">
                  <c:v>99.672069030433107</c:v>
                </c:pt>
                <c:pt idx="6642">
                  <c:v>99.67238539909161</c:v>
                </c:pt>
                <c:pt idx="6643">
                  <c:v>99.672701473919403</c:v>
                </c:pt>
                <c:pt idx="6644">
                  <c:v>99.673017255176191</c:v>
                </c:pt>
                <c:pt idx="6645">
                  <c:v>99.673332743122003</c:v>
                </c:pt>
                <c:pt idx="6646">
                  <c:v>99.673647938016103</c:v>
                </c:pt>
                <c:pt idx="6647">
                  <c:v>99.673962840117994</c:v>
                </c:pt>
                <c:pt idx="6648">
                  <c:v>99.674277449686599</c:v>
                </c:pt>
                <c:pt idx="6649">
                  <c:v>99.67459176698091</c:v>
                </c:pt>
                <c:pt idx="6650">
                  <c:v>99.674905792259395</c:v>
                </c:pt>
                <c:pt idx="6651">
                  <c:v>99.675219525780705</c:v>
                </c:pt>
                <c:pt idx="6652">
                  <c:v>99.675532967803008</c:v>
                </c:pt>
                <c:pt idx="6653">
                  <c:v>99.675846118584204</c:v>
                </c:pt>
                <c:pt idx="6654">
                  <c:v>99.676158978382205</c:v>
                </c:pt>
                <c:pt idx="6655">
                  <c:v>99.676471547454511</c:v>
                </c:pt>
                <c:pt idx="6656">
                  <c:v>99.67678382605861</c:v>
                </c:pt>
                <c:pt idx="6657">
                  <c:v>99.677095814451491</c:v>
                </c:pt>
                <c:pt idx="6658">
                  <c:v>99.677407512890198</c:v>
                </c:pt>
                <c:pt idx="6659">
                  <c:v>99.677718921631396</c:v>
                </c:pt>
                <c:pt idx="6660">
                  <c:v>99.678030040931603</c:v>
                </c:pt>
                <c:pt idx="6661">
                  <c:v>99.678340871047197</c:v>
                </c:pt>
                <c:pt idx="6662">
                  <c:v>99.678651412234203</c:v>
                </c:pt>
                <c:pt idx="6663">
                  <c:v>99.678961664748499</c:v>
                </c:pt>
                <c:pt idx="6664">
                  <c:v>99.679271628845797</c:v>
                </c:pt>
                <c:pt idx="6665">
                  <c:v>99.679581304781394</c:v>
                </c:pt>
                <c:pt idx="6666">
                  <c:v>99.679890692810702</c:v>
                </c:pt>
                <c:pt idx="6667">
                  <c:v>99.680199793188592</c:v>
                </c:pt>
                <c:pt idx="6668">
                  <c:v>99.680508606170008</c:v>
                </c:pt>
                <c:pt idx="6669">
                  <c:v>99.680817132009395</c:v>
                </c:pt>
                <c:pt idx="6670">
                  <c:v>99.681125370961297</c:v>
                </c:pt>
                <c:pt idx="6671">
                  <c:v>99.681433323279805</c:v>
                </c:pt>
                <c:pt idx="6672">
                  <c:v>99.681740989218909</c:v>
                </c:pt>
                <c:pt idx="6673">
                  <c:v>99.682048369032302</c:v>
                </c:pt>
                <c:pt idx="6674">
                  <c:v>99.68235546297359</c:v>
                </c:pt>
                <c:pt idx="6675">
                  <c:v>99.682662271296095</c:v>
                </c:pt>
                <c:pt idx="6676">
                  <c:v>99.682968794252901</c:v>
                </c:pt>
                <c:pt idx="6677">
                  <c:v>99.683275032097001</c:v>
                </c:pt>
                <c:pt idx="6678">
                  <c:v>99.683580985080994</c:v>
                </c:pt>
                <c:pt idx="6679">
                  <c:v>99.683886653457293</c:v>
                </c:pt>
                <c:pt idx="6680">
                  <c:v>99.684192037478411</c:v>
                </c:pt>
                <c:pt idx="6681">
                  <c:v>99.684497137396207</c:v>
                </c:pt>
                <c:pt idx="6682">
                  <c:v>99.684801953462596</c:v>
                </c:pt>
                <c:pt idx="6683">
                  <c:v>99.685106485929296</c:v>
                </c:pt>
                <c:pt idx="6684">
                  <c:v>99.685410735047697</c:v>
                </c:pt>
                <c:pt idx="6685">
                  <c:v>99.685714701069003</c:v>
                </c:pt>
                <c:pt idx="6686">
                  <c:v>99.686018384244306</c:v>
                </c:pt>
                <c:pt idx="6687">
                  <c:v>99.686321784824301</c:v>
                </c:pt>
                <c:pt idx="6688">
                  <c:v>99.686624903059595</c:v>
                </c:pt>
                <c:pt idx="6689">
                  <c:v>99.686927739200698</c:v>
                </c:pt>
                <c:pt idx="6690">
                  <c:v>99.687230293497691</c:v>
                </c:pt>
                <c:pt idx="6691">
                  <c:v>99.687532566200602</c:v>
                </c:pt>
                <c:pt idx="6692">
                  <c:v>99.687834557559199</c:v>
                </c:pt>
                <c:pt idx="6693">
                  <c:v>99.688136267823012</c:v>
                </c:pt>
                <c:pt idx="6694">
                  <c:v>99.688437697241397</c:v>
                </c:pt>
                <c:pt idx="6695">
                  <c:v>99.6887388460636</c:v>
                </c:pt>
                <c:pt idx="6696">
                  <c:v>99.689039714538296</c:v>
                </c:pt>
                <c:pt idx="6697">
                  <c:v>99.689340302914502</c:v>
                </c:pt>
                <c:pt idx="6698">
                  <c:v>99.689640611440595</c:v>
                </c:pt>
                <c:pt idx="6699">
                  <c:v>99.689940640364895</c:v>
                </c:pt>
                <c:pt idx="6700">
                  <c:v>99.690240389935497</c:v>
                </c:pt>
                <c:pt idx="6701">
                  <c:v>99.690539860400307</c:v>
                </c:pt>
                <c:pt idx="6702">
                  <c:v>99.690839052007092</c:v>
                </c:pt>
                <c:pt idx="6703">
                  <c:v>99.691137965003207</c:v>
                </c:pt>
                <c:pt idx="6704">
                  <c:v>99.691436599635992</c:v>
                </c:pt>
                <c:pt idx="6705">
                  <c:v>99.691734956152587</c:v>
                </c:pt>
                <c:pt idx="6706">
                  <c:v>99.692033034799792</c:v>
                </c:pt>
                <c:pt idx="6707">
                  <c:v>99.692330835824308</c:v>
                </c:pt>
                <c:pt idx="6708">
                  <c:v>99.692628359472593</c:v>
                </c:pt>
                <c:pt idx="6709">
                  <c:v>99.692925605990794</c:v>
                </c:pt>
                <c:pt idx="6710">
                  <c:v>99.6932225756251</c:v>
                </c:pt>
                <c:pt idx="6711">
                  <c:v>99.693519268621301</c:v>
                </c:pt>
                <c:pt idx="6712">
                  <c:v>99.693815685224905</c:v>
                </c:pt>
                <c:pt idx="6713">
                  <c:v>99.694111825681489</c:v>
                </c:pt>
                <c:pt idx="6714">
                  <c:v>99.694407690236289</c:v>
                </c:pt>
                <c:pt idx="6715">
                  <c:v>99.694703279134302</c:v>
                </c:pt>
                <c:pt idx="6716">
                  <c:v>99.694998592620195</c:v>
                </c:pt>
                <c:pt idx="6717">
                  <c:v>99.695293630938806</c:v>
                </c:pt>
                <c:pt idx="6718">
                  <c:v>99.695588394334393</c:v>
                </c:pt>
                <c:pt idx="6719">
                  <c:v>99.695882883051198</c:v>
                </c:pt>
                <c:pt idx="6720">
                  <c:v>99.696177097333305</c:v>
                </c:pt>
                <c:pt idx="6721">
                  <c:v>99.696471037424402</c:v>
                </c:pt>
                <c:pt idx="6722">
                  <c:v>99.696764703568107</c:v>
                </c:pt>
                <c:pt idx="6723">
                  <c:v>99.697058096007808</c:v>
                </c:pt>
                <c:pt idx="6724">
                  <c:v>99.697351214986597</c:v>
                </c:pt>
                <c:pt idx="6725">
                  <c:v>99.697644060747692</c:v>
                </c:pt>
                <c:pt idx="6726">
                  <c:v>99.697936633533701</c:v>
                </c:pt>
                <c:pt idx="6727">
                  <c:v>99.698228933587302</c:v>
                </c:pt>
                <c:pt idx="6728">
                  <c:v>99.698520961150692</c:v>
                </c:pt>
                <c:pt idx="6729">
                  <c:v>99.698812716466193</c:v>
                </c:pt>
                <c:pt idx="6730">
                  <c:v>99.699104199775789</c:v>
                </c:pt>
                <c:pt idx="6731">
                  <c:v>99.699395411321206</c:v>
                </c:pt>
                <c:pt idx="6732">
                  <c:v>99.699686351343999</c:v>
                </c:pt>
                <c:pt idx="6733">
                  <c:v>99.699977020085498</c:v>
                </c:pt>
                <c:pt idx="6734">
                  <c:v>99.700267417786904</c:v>
                </c:pt>
                <c:pt idx="6735">
                  <c:v>99.700557544689204</c:v>
                </c:pt>
                <c:pt idx="6736">
                  <c:v>99.700847401033101</c:v>
                </c:pt>
                <c:pt idx="6737">
                  <c:v>99.701136987059201</c:v>
                </c:pt>
                <c:pt idx="6738">
                  <c:v>99.701426303007906</c:v>
                </c:pt>
                <c:pt idx="6739">
                  <c:v>99.701715349119198</c:v>
                </c:pt>
                <c:pt idx="6740">
                  <c:v>99.702004125633195</c:v>
                </c:pt>
                <c:pt idx="6741">
                  <c:v>99.702292632789593</c:v>
                </c:pt>
                <c:pt idx="6742">
                  <c:v>99.702580870828001</c:v>
                </c:pt>
                <c:pt idx="6743">
                  <c:v>99.702868839987701</c:v>
                </c:pt>
                <c:pt idx="6744">
                  <c:v>99.703156540507891</c:v>
                </c:pt>
                <c:pt idx="6745">
                  <c:v>99.703443972627596</c:v>
                </c:pt>
                <c:pt idx="6746">
                  <c:v>99.70373113658539</c:v>
                </c:pt>
                <c:pt idx="6747">
                  <c:v>99.704018032619899</c:v>
                </c:pt>
                <c:pt idx="6748">
                  <c:v>99.704304660969498</c:v>
                </c:pt>
                <c:pt idx="6749">
                  <c:v>99.704591021872403</c:v>
                </c:pt>
                <c:pt idx="6750">
                  <c:v>99.704877115566603</c:v>
                </c:pt>
                <c:pt idx="6751">
                  <c:v>99.70516294228959</c:v>
                </c:pt>
                <c:pt idx="6752">
                  <c:v>99.705448502279197</c:v>
                </c:pt>
                <c:pt idx="6753">
                  <c:v>99.705733795772701</c:v>
                </c:pt>
                <c:pt idx="6754">
                  <c:v>99.706018823007298</c:v>
                </c:pt>
                <c:pt idx="6755">
                  <c:v>99.70630358421981</c:v>
                </c:pt>
                <c:pt idx="6756">
                  <c:v>99.706588079647204</c:v>
                </c:pt>
                <c:pt idx="6757">
                  <c:v>99.706872309525892</c:v>
                </c:pt>
                <c:pt idx="6758">
                  <c:v>99.707156274092299</c:v>
                </c:pt>
                <c:pt idx="6759">
                  <c:v>99.707439973582609</c:v>
                </c:pt>
                <c:pt idx="6760">
                  <c:v>99.707723408232809</c:v>
                </c:pt>
                <c:pt idx="6761">
                  <c:v>99.708006578278599</c:v>
                </c:pt>
                <c:pt idx="6762">
                  <c:v>99.708289483955596</c:v>
                </c:pt>
                <c:pt idx="6763">
                  <c:v>99.708572125499202</c:v>
                </c:pt>
                <c:pt idx="6764">
                  <c:v>99.708854503144593</c:v>
                </c:pt>
                <c:pt idx="6765">
                  <c:v>99.709136617126802</c:v>
                </c:pt>
                <c:pt idx="6766">
                  <c:v>99.709418467680493</c:v>
                </c:pt>
                <c:pt idx="6767">
                  <c:v>99.7097000550405</c:v>
                </c:pt>
                <c:pt idx="6768">
                  <c:v>99.70998137944089</c:v>
                </c:pt>
                <c:pt idx="6769">
                  <c:v>99.7102624411161</c:v>
                </c:pt>
                <c:pt idx="6770">
                  <c:v>99.710543240300112</c:v>
                </c:pt>
                <c:pt idx="6771">
                  <c:v>99.710823777226707</c:v>
                </c:pt>
                <c:pt idx="6772">
                  <c:v>99.7111040521295</c:v>
                </c:pt>
                <c:pt idx="6773">
                  <c:v>99.711384065241887</c:v>
                </c:pt>
                <c:pt idx="6774">
                  <c:v>99.711663816797099</c:v>
                </c:pt>
                <c:pt idx="6775">
                  <c:v>99.711943307028093</c:v>
                </c:pt>
                <c:pt idx="6776">
                  <c:v>99.7122225361679</c:v>
                </c:pt>
                <c:pt idx="6777">
                  <c:v>99.712501504448994</c:v>
                </c:pt>
                <c:pt idx="6778">
                  <c:v>99.712780212103908</c:v>
                </c:pt>
                <c:pt idx="6779">
                  <c:v>99.713058659364805</c:v>
                </c:pt>
                <c:pt idx="6780">
                  <c:v>99.713336846463704</c:v>
                </c:pt>
                <c:pt idx="6781">
                  <c:v>99.7136147736326</c:v>
                </c:pt>
                <c:pt idx="6782">
                  <c:v>99.713892441103098</c:v>
                </c:pt>
                <c:pt idx="6783">
                  <c:v>99.714169849106696</c:v>
                </c:pt>
                <c:pt idx="6784">
                  <c:v>99.714446997874603</c:v>
                </c:pt>
                <c:pt idx="6785">
                  <c:v>99.714723887637902</c:v>
                </c:pt>
                <c:pt idx="6786">
                  <c:v>99.715000518627505</c:v>
                </c:pt>
                <c:pt idx="6787">
                  <c:v>99.715276891074197</c:v>
                </c:pt>
                <c:pt idx="6788">
                  <c:v>99.715553005208292</c:v>
                </c:pt>
                <c:pt idx="6789">
                  <c:v>99.715828861260292</c:v>
                </c:pt>
                <c:pt idx="6790">
                  <c:v>99.716104459460198</c:v>
                </c:pt>
                <c:pt idx="6791">
                  <c:v>99.716379800037998</c:v>
                </c:pt>
                <c:pt idx="6792">
                  <c:v>99.716654883223299</c:v>
                </c:pt>
                <c:pt idx="6793">
                  <c:v>99.716929709245804</c:v>
                </c:pt>
                <c:pt idx="6794">
                  <c:v>99.717204278334805</c:v>
                </c:pt>
                <c:pt idx="6795">
                  <c:v>99.717478590719296</c:v>
                </c:pt>
                <c:pt idx="6796">
                  <c:v>99.717752646628512</c:v>
                </c:pt>
                <c:pt idx="6797">
                  <c:v>99.718026446291006</c:v>
                </c:pt>
                <c:pt idx="6798">
                  <c:v>99.718299989935403</c:v>
                </c:pt>
                <c:pt idx="6799">
                  <c:v>99.718573277790099</c:v>
                </c:pt>
                <c:pt idx="6800">
                  <c:v>99.718846310083407</c:v>
                </c:pt>
                <c:pt idx="6801">
                  <c:v>99.719119087043097</c:v>
                </c:pt>
                <c:pt idx="6802">
                  <c:v>99.719391608897098</c:v>
                </c:pt>
                <c:pt idx="6803">
                  <c:v>99.719663875873096</c:v>
                </c:pt>
                <c:pt idx="6804">
                  <c:v>99.719935888198407</c:v>
                </c:pt>
                <c:pt idx="6805">
                  <c:v>99.720207646100405</c:v>
                </c:pt>
                <c:pt idx="6806">
                  <c:v>99.720479149805897</c:v>
                </c:pt>
                <c:pt idx="6807">
                  <c:v>99.720750399541998</c:v>
                </c:pt>
                <c:pt idx="6808">
                  <c:v>99.721021395535203</c:v>
                </c:pt>
                <c:pt idx="6809">
                  <c:v>99.721292138012004</c:v>
                </c:pt>
                <c:pt idx="6810">
                  <c:v>99.721562627198807</c:v>
                </c:pt>
                <c:pt idx="6811">
                  <c:v>99.721832863321595</c:v>
                </c:pt>
                <c:pt idx="6812">
                  <c:v>99.722102846606305</c:v>
                </c:pt>
                <c:pt idx="6813">
                  <c:v>99.722372577278605</c:v>
                </c:pt>
                <c:pt idx="6814">
                  <c:v>99.722642055564108</c:v>
                </c:pt>
                <c:pt idx="6815">
                  <c:v>99.722911281687999</c:v>
                </c:pt>
                <c:pt idx="6816">
                  <c:v>99.723180255875704</c:v>
                </c:pt>
                <c:pt idx="6817">
                  <c:v>99.723448978351897</c:v>
                </c:pt>
                <c:pt idx="6818">
                  <c:v>99.723717449341493</c:v>
                </c:pt>
                <c:pt idx="6819">
                  <c:v>99.723985669068995</c:v>
                </c:pt>
                <c:pt idx="6820">
                  <c:v>99.724253637758792</c:v>
                </c:pt>
                <c:pt idx="6821">
                  <c:v>99.724521355635204</c:v>
                </c:pt>
                <c:pt idx="6822">
                  <c:v>99.724788822922193</c:v>
                </c:pt>
                <c:pt idx="6823">
                  <c:v>99.725056039843494</c:v>
                </c:pt>
                <c:pt idx="6824">
                  <c:v>99.725323006622901</c:v>
                </c:pt>
                <c:pt idx="6825">
                  <c:v>99.725589723483694</c:v>
                </c:pt>
                <c:pt idx="6826">
                  <c:v>99.725856190649296</c:v>
                </c:pt>
                <c:pt idx="6827">
                  <c:v>99.726122408342604</c:v>
                </c:pt>
                <c:pt idx="6828">
                  <c:v>99.726388376786701</c:v>
                </c:pt>
                <c:pt idx="6829">
                  <c:v>99.726654096204101</c:v>
                </c:pt>
                <c:pt idx="6830">
                  <c:v>99.726919566817401</c:v>
                </c:pt>
                <c:pt idx="6831">
                  <c:v>99.727184788849002</c:v>
                </c:pt>
                <c:pt idx="6832">
                  <c:v>99.72744976252099</c:v>
                </c:pt>
                <c:pt idx="6833">
                  <c:v>99.727714488055199</c:v>
                </c:pt>
                <c:pt idx="6834">
                  <c:v>99.7279789656736</c:v>
                </c:pt>
                <c:pt idx="6835">
                  <c:v>99.728243195597599</c:v>
                </c:pt>
                <c:pt idx="6836">
                  <c:v>99.728507178048602</c:v>
                </c:pt>
                <c:pt idx="6837">
                  <c:v>99.728770913247899</c:v>
                </c:pt>
                <c:pt idx="6838">
                  <c:v>99.729034401416499</c:v>
                </c:pt>
                <c:pt idx="6839">
                  <c:v>99.729297642775308</c:v>
                </c:pt>
                <c:pt idx="6840">
                  <c:v>99.729560637544708</c:v>
                </c:pt>
                <c:pt idx="6841">
                  <c:v>99.729823385945394</c:v>
                </c:pt>
                <c:pt idx="6842">
                  <c:v>99.730085888197706</c:v>
                </c:pt>
                <c:pt idx="6843">
                  <c:v>99.7303481445215</c:v>
                </c:pt>
                <c:pt idx="6844">
                  <c:v>99.730610155136787</c:v>
                </c:pt>
                <c:pt idx="6845">
                  <c:v>99.730871920263297</c:v>
                </c:pt>
                <c:pt idx="6846">
                  <c:v>99.731133440120601</c:v>
                </c:pt>
                <c:pt idx="6847">
                  <c:v>99.731394714928001</c:v>
                </c:pt>
                <c:pt idx="6848">
                  <c:v>99.7316557449047</c:v>
                </c:pt>
                <c:pt idx="6849">
                  <c:v>99.731916530269601</c:v>
                </c:pt>
                <c:pt idx="6850">
                  <c:v>99.732177071241608</c:v>
                </c:pt>
                <c:pt idx="6851">
                  <c:v>99.732437368039299</c:v>
                </c:pt>
                <c:pt idx="6852">
                  <c:v>99.732697420881095</c:v>
                </c:pt>
                <c:pt idx="6853">
                  <c:v>99.732957229985189</c:v>
                </c:pt>
                <c:pt idx="6854">
                  <c:v>99.733216795569803</c:v>
                </c:pt>
                <c:pt idx="6855">
                  <c:v>99.733476117852703</c:v>
                </c:pt>
                <c:pt idx="6856">
                  <c:v>99.733735197051502</c:v>
                </c:pt>
                <c:pt idx="6857">
                  <c:v>99.733994033383794</c:v>
                </c:pt>
                <c:pt idx="6858">
                  <c:v>99.734252627066994</c:v>
                </c:pt>
                <c:pt idx="6859">
                  <c:v>99.734510978318212</c:v>
                </c:pt>
                <c:pt idx="6860">
                  <c:v>99.734769087354309</c:v>
                </c:pt>
                <c:pt idx="6861">
                  <c:v>99.735026954392097</c:v>
                </c:pt>
                <c:pt idx="6862">
                  <c:v>99.735284579648194</c:v>
                </c:pt>
                <c:pt idx="6863">
                  <c:v>99.735541963339102</c:v>
                </c:pt>
                <c:pt idx="6864">
                  <c:v>99.735799105680897</c:v>
                </c:pt>
                <c:pt idx="6865">
                  <c:v>99.736056006889797</c:v>
                </c:pt>
                <c:pt idx="6866">
                  <c:v>99.736312667181494</c:v>
                </c:pt>
                <c:pt idx="6867">
                  <c:v>99.736569086771809</c:v>
                </c:pt>
                <c:pt idx="6868">
                  <c:v>99.736825265876206</c:v>
                </c:pt>
                <c:pt idx="6869">
                  <c:v>99.737081204709995</c:v>
                </c:pt>
                <c:pt idx="6870">
                  <c:v>99.737336903488398</c:v>
                </c:pt>
                <c:pt idx="6871">
                  <c:v>99.737592362426199</c:v>
                </c:pt>
                <c:pt idx="6872">
                  <c:v>99.737847581738308</c:v>
                </c:pt>
                <c:pt idx="6873">
                  <c:v>99.738102561639394</c:v>
                </c:pt>
                <c:pt idx="6874">
                  <c:v>99.738357302343701</c:v>
                </c:pt>
                <c:pt idx="6875">
                  <c:v>99.738611804065499</c:v>
                </c:pt>
                <c:pt idx="6876">
                  <c:v>99.738866067019003</c:v>
                </c:pt>
                <c:pt idx="6877">
                  <c:v>99.739120091417902</c:v>
                </c:pt>
                <c:pt idx="6878">
                  <c:v>99.739373877476012</c:v>
                </c:pt>
                <c:pt idx="6879">
                  <c:v>99.739627425406795</c:v>
                </c:pt>
                <c:pt idx="6880">
                  <c:v>99.739880735423498</c:v>
                </c:pt>
                <c:pt idx="6881">
                  <c:v>99.740133807739497</c:v>
                </c:pt>
                <c:pt idx="6882">
                  <c:v>99.7403866425676</c:v>
                </c:pt>
                <c:pt idx="6883">
                  <c:v>99.740639240120601</c:v>
                </c:pt>
                <c:pt idx="6884">
                  <c:v>99.740891600611207</c:v>
                </c:pt>
                <c:pt idx="6885">
                  <c:v>99.741143724251799</c:v>
                </c:pt>
                <c:pt idx="6886">
                  <c:v>99.741395611254603</c:v>
                </c:pt>
                <c:pt idx="6887">
                  <c:v>99.741647261831801</c:v>
                </c:pt>
                <c:pt idx="6888">
                  <c:v>99.741898676195191</c:v>
                </c:pt>
                <c:pt idx="6889">
                  <c:v>99.742149854556502</c:v>
                </c:pt>
                <c:pt idx="6890">
                  <c:v>99.742400797127303</c:v>
                </c:pt>
                <c:pt idx="6891">
                  <c:v>99.74265150411901</c:v>
                </c:pt>
                <c:pt idx="6892">
                  <c:v>99.742901975742797</c:v>
                </c:pt>
                <c:pt idx="6893">
                  <c:v>99.743152212209608</c:v>
                </c:pt>
                <c:pt idx="6894">
                  <c:v>99.743402213730207</c:v>
                </c:pt>
                <c:pt idx="6895">
                  <c:v>99.743651980515395</c:v>
                </c:pt>
                <c:pt idx="6896">
                  <c:v>99.743901512775594</c:v>
                </c:pt>
                <c:pt idx="6897">
                  <c:v>99.744150810721109</c:v>
                </c:pt>
                <c:pt idx="6898">
                  <c:v>99.744399874561907</c:v>
                </c:pt>
                <c:pt idx="6899">
                  <c:v>99.744648704508194</c:v>
                </c:pt>
                <c:pt idx="6900">
                  <c:v>99.744897300769608</c:v>
                </c:pt>
                <c:pt idx="6901">
                  <c:v>99.745145663555604</c:v>
                </c:pt>
                <c:pt idx="6902">
                  <c:v>99.745393793075806</c:v>
                </c:pt>
                <c:pt idx="6903">
                  <c:v>99.745641689539298</c:v>
                </c:pt>
                <c:pt idx="6904">
                  <c:v>99.745889353155206</c:v>
                </c:pt>
                <c:pt idx="6905">
                  <c:v>99.746136784132403</c:v>
                </c:pt>
                <c:pt idx="6906">
                  <c:v>99.746383982679589</c:v>
                </c:pt>
                <c:pt idx="6907">
                  <c:v>99.746630949005194</c:v>
                </c:pt>
                <c:pt idx="6908">
                  <c:v>99.746877683317805</c:v>
                </c:pt>
                <c:pt idx="6909">
                  <c:v>99.747124185825299</c:v>
                </c:pt>
                <c:pt idx="6910">
                  <c:v>99.747370456735894</c:v>
                </c:pt>
                <c:pt idx="6911">
                  <c:v>99.747616496257308</c:v>
                </c:pt>
                <c:pt idx="6912">
                  <c:v>99.747862304597191</c:v>
                </c:pt>
                <c:pt idx="6913">
                  <c:v>99.748107881963094</c:v>
                </c:pt>
                <c:pt idx="6914">
                  <c:v>99.748353228562209</c:v>
                </c:pt>
                <c:pt idx="6915">
                  <c:v>99.748598344601689</c:v>
                </c:pt>
                <c:pt idx="6916">
                  <c:v>99.7488432302886</c:v>
                </c:pt>
                <c:pt idx="6917">
                  <c:v>99.74908788582951</c:v>
                </c:pt>
                <c:pt idx="6918">
                  <c:v>99.74933231143109</c:v>
                </c:pt>
                <c:pt idx="6919">
                  <c:v>99.749576507299793</c:v>
                </c:pt>
                <c:pt idx="6920">
                  <c:v>99.74982047364189</c:v>
                </c:pt>
                <c:pt idx="6921">
                  <c:v>99.75006421066341</c:v>
                </c:pt>
                <c:pt idx="6922">
                  <c:v>99.750307718570298</c:v>
                </c:pt>
                <c:pt idx="6923">
                  <c:v>99.750550997568197</c:v>
                </c:pt>
                <c:pt idx="6924">
                  <c:v>99.750794047862712</c:v>
                </c:pt>
                <c:pt idx="6925">
                  <c:v>99.751036869659103</c:v>
                </c:pt>
                <c:pt idx="6926">
                  <c:v>99.751279463162803</c:v>
                </c:pt>
                <c:pt idx="6927">
                  <c:v>99.751521828578603</c:v>
                </c:pt>
                <c:pt idx="6928">
                  <c:v>99.751763966111511</c:v>
                </c:pt>
                <c:pt idx="6929">
                  <c:v>99.752005875966205</c:v>
                </c:pt>
                <c:pt idx="6930">
                  <c:v>99.752247558347094</c:v>
                </c:pt>
                <c:pt idx="6931">
                  <c:v>99.752489013458501</c:v>
                </c:pt>
                <c:pt idx="6932">
                  <c:v>99.752730241504707</c:v>
                </c:pt>
                <c:pt idx="6933">
                  <c:v>99.752971242689711</c:v>
                </c:pt>
                <c:pt idx="6934">
                  <c:v>99.753212017217194</c:v>
                </c:pt>
                <c:pt idx="6935">
                  <c:v>99.7534525652909</c:v>
                </c:pt>
                <c:pt idx="6936">
                  <c:v>99.753692887114298</c:v>
                </c:pt>
                <c:pt idx="6937">
                  <c:v>99.753932982890603</c:v>
                </c:pt>
                <c:pt idx="6938">
                  <c:v>99.754172852823103</c:v>
                </c:pt>
                <c:pt idx="6939">
                  <c:v>99.7544124971146</c:v>
                </c:pt>
                <c:pt idx="6940">
                  <c:v>99.754651915967898</c:v>
                </c:pt>
                <c:pt idx="6941">
                  <c:v>99.754891109585699</c:v>
                </c:pt>
                <c:pt idx="6942">
                  <c:v>99.755130078170311</c:v>
                </c:pt>
                <c:pt idx="6943">
                  <c:v>99.755368821924193</c:v>
                </c:pt>
                <c:pt idx="6944">
                  <c:v>99.755607341049199</c:v>
                </c:pt>
                <c:pt idx="6945">
                  <c:v>99.755845635747505</c:v>
                </c:pt>
                <c:pt idx="6946">
                  <c:v>99.756083706220707</c:v>
                </c:pt>
                <c:pt idx="6947">
                  <c:v>99.7563215526704</c:v>
                </c:pt>
                <c:pt idx="6948">
                  <c:v>99.756559175298094</c:v>
                </c:pt>
                <c:pt idx="6949">
                  <c:v>99.7567965743049</c:v>
                </c:pt>
                <c:pt idx="6950">
                  <c:v>99.757033749892003</c:v>
                </c:pt>
                <c:pt idx="6951">
                  <c:v>99.7572707022603</c:v>
                </c:pt>
                <c:pt idx="6952">
                  <c:v>99.757507431610406</c:v>
                </c:pt>
                <c:pt idx="6953">
                  <c:v>99.757743938142994</c:v>
                </c:pt>
                <c:pt idx="6954">
                  <c:v>99.757980222058492</c:v>
                </c:pt>
                <c:pt idx="6955">
                  <c:v>99.758216283557005</c:v>
                </c:pt>
                <c:pt idx="6956">
                  <c:v>99.758452122838591</c:v>
                </c:pt>
                <c:pt idx="6957">
                  <c:v>99.758687740103213</c:v>
                </c:pt>
                <c:pt idx="6958">
                  <c:v>99.758923135550603</c:v>
                </c:pt>
                <c:pt idx="6959">
                  <c:v>99.759158309380197</c:v>
                </c:pt>
                <c:pt idx="6960">
                  <c:v>99.759393261791402</c:v>
                </c:pt>
                <c:pt idx="6961">
                  <c:v>99.759627992983496</c:v>
                </c:pt>
                <c:pt idx="6962">
                  <c:v>99.759862503155489</c:v>
                </c:pt>
                <c:pt idx="6963">
                  <c:v>99.760096792506204</c:v>
                </c:pt>
                <c:pt idx="6964">
                  <c:v>99.760330861234408</c:v>
                </c:pt>
                <c:pt idx="6965">
                  <c:v>99.7605647095385</c:v>
                </c:pt>
                <c:pt idx="6966">
                  <c:v>99.760798337617103</c:v>
                </c:pt>
                <c:pt idx="6967">
                  <c:v>99.761031745668106</c:v>
                </c:pt>
                <c:pt idx="6968">
                  <c:v>99.761264933889692</c:v>
                </c:pt>
                <c:pt idx="6969">
                  <c:v>99.761497902479704</c:v>
                </c:pt>
                <c:pt idx="6970">
                  <c:v>99.761730651635901</c:v>
                </c:pt>
                <c:pt idx="6971">
                  <c:v>99.7619631815557</c:v>
                </c:pt>
                <c:pt idx="6972">
                  <c:v>99.76219549243649</c:v>
                </c:pt>
                <c:pt idx="6973">
                  <c:v>99.762427584475503</c:v>
                </c:pt>
                <c:pt idx="6974">
                  <c:v>99.762659457869603</c:v>
                </c:pt>
                <c:pt idx="6975">
                  <c:v>99.762891112815907</c:v>
                </c:pt>
                <c:pt idx="6976">
                  <c:v>99.763122549510896</c:v>
                </c:pt>
                <c:pt idx="6977">
                  <c:v>99.763353768151106</c:v>
                </c:pt>
                <c:pt idx="6978">
                  <c:v>99.763584768933001</c:v>
                </c:pt>
                <c:pt idx="6979">
                  <c:v>99.763815552052705</c:v>
                </c:pt>
                <c:pt idx="6980">
                  <c:v>99.764046117706201</c:v>
                </c:pt>
                <c:pt idx="6981">
                  <c:v>99.764276466089399</c:v>
                </c:pt>
                <c:pt idx="6982">
                  <c:v>99.764506597397897</c:v>
                </c:pt>
                <c:pt idx="6983">
                  <c:v>99.764736511827408</c:v>
                </c:pt>
                <c:pt idx="6984">
                  <c:v>99.764966209573103</c:v>
                </c:pt>
                <c:pt idx="6985">
                  <c:v>99.765195690830197</c:v>
                </c:pt>
                <c:pt idx="6986">
                  <c:v>99.765424955793804</c:v>
                </c:pt>
                <c:pt idx="6987">
                  <c:v>99.7656540046587</c:v>
                </c:pt>
                <c:pt idx="6988">
                  <c:v>99.7658828376196</c:v>
                </c:pt>
                <c:pt idx="6989">
                  <c:v>99.766111454871108</c:v>
                </c:pt>
                <c:pt idx="6990">
                  <c:v>99.766339856607402</c:v>
                </c:pt>
                <c:pt idx="6991">
                  <c:v>99.7665680430229</c:v>
                </c:pt>
                <c:pt idx="6992">
                  <c:v>99.766796014311396</c:v>
                </c:pt>
                <c:pt idx="6993">
                  <c:v>99.767023770666995</c:v>
                </c:pt>
                <c:pt idx="6994">
                  <c:v>99.767251312283207</c:v>
                </c:pt>
                <c:pt idx="6995">
                  <c:v>99.767478639353698</c:v>
                </c:pt>
                <c:pt idx="6996">
                  <c:v>99.767705752071805</c:v>
                </c:pt>
                <c:pt idx="6997">
                  <c:v>99.767932650630797</c:v>
                </c:pt>
                <c:pt idx="6998">
                  <c:v>99.768159335223501</c:v>
                </c:pt>
                <c:pt idx="6999">
                  <c:v>99.768385806043099</c:v>
                </c:pt>
                <c:pt idx="7000">
                  <c:v>99.768612063281992</c:v>
                </c:pt>
                <c:pt idx="7001">
                  <c:v>99.768838107132993</c:v>
                </c:pt>
                <c:pt idx="7002">
                  <c:v>99.769063937788403</c:v>
                </c:pt>
                <c:pt idx="7003">
                  <c:v>99.769289555440395</c:v>
                </c:pt>
                <c:pt idx="7004">
                  <c:v>99.769514960281199</c:v>
                </c:pt>
                <c:pt idx="7005">
                  <c:v>99.769740152502493</c:v>
                </c:pt>
                <c:pt idx="7006">
                  <c:v>99.769965132296093</c:v>
                </c:pt>
                <c:pt idx="7007">
                  <c:v>99.770189899853605</c:v>
                </c:pt>
                <c:pt idx="7008">
                  <c:v>99.770414455366506</c:v>
                </c:pt>
                <c:pt idx="7009">
                  <c:v>99.770638799025804</c:v>
                </c:pt>
                <c:pt idx="7010">
                  <c:v>99.770862931022904</c:v>
                </c:pt>
                <c:pt idx="7011">
                  <c:v>99.771086851548503</c:v>
                </c:pt>
                <c:pt idx="7012">
                  <c:v>99.771310560793395</c:v>
                </c:pt>
                <c:pt idx="7013">
                  <c:v>99.771534058948205</c:v>
                </c:pt>
                <c:pt idx="7014">
                  <c:v>99.771757346203401</c:v>
                </c:pt>
                <c:pt idx="7015">
                  <c:v>99.771980422749209</c:v>
                </c:pt>
                <c:pt idx="7016">
                  <c:v>99.772203288775799</c:v>
                </c:pt>
                <c:pt idx="7017">
                  <c:v>99.772425944473099</c:v>
                </c:pt>
                <c:pt idx="7018">
                  <c:v>99.772648390030795</c:v>
                </c:pt>
                <c:pt idx="7019">
                  <c:v>99.772870625638603</c:v>
                </c:pt>
                <c:pt idx="7020">
                  <c:v>99.773092651485996</c:v>
                </c:pt>
                <c:pt idx="7021">
                  <c:v>99.773314467762305</c:v>
                </c:pt>
                <c:pt idx="7022">
                  <c:v>99.773536074656604</c:v>
                </c:pt>
                <c:pt idx="7023">
                  <c:v>99.7737574723579</c:v>
                </c:pt>
                <c:pt idx="7024">
                  <c:v>99.773978661055096</c:v>
                </c:pt>
                <c:pt idx="7025">
                  <c:v>99.7741996409367</c:v>
                </c:pt>
                <c:pt idx="7026">
                  <c:v>99.774420412191304</c:v>
                </c:pt>
                <c:pt idx="7027">
                  <c:v>99.774640975007188</c:v>
                </c:pt>
                <c:pt idx="7028">
                  <c:v>99.774861329572602</c:v>
                </c:pt>
                <c:pt idx="7029">
                  <c:v>99.775081476075499</c:v>
                </c:pt>
                <c:pt idx="7030">
                  <c:v>99.77530141470379</c:v>
                </c:pt>
                <c:pt idx="7031">
                  <c:v>99.7755211456452</c:v>
                </c:pt>
                <c:pt idx="7032">
                  <c:v>99.775740669087199</c:v>
                </c:pt>
                <c:pt idx="7033">
                  <c:v>99.775959985217199</c:v>
                </c:pt>
                <c:pt idx="7034">
                  <c:v>99.7761790942224</c:v>
                </c:pt>
                <c:pt idx="7035">
                  <c:v>99.776397996289802</c:v>
                </c:pt>
                <c:pt idx="7036">
                  <c:v>99.776616691606492</c:v>
                </c:pt>
                <c:pt idx="7037">
                  <c:v>99.7768351803591</c:v>
                </c:pt>
                <c:pt idx="7038">
                  <c:v>99.777053462734102</c:v>
                </c:pt>
                <c:pt idx="7039">
                  <c:v>99.7772715389181</c:v>
                </c:pt>
                <c:pt idx="7040">
                  <c:v>99.7774894090972</c:v>
                </c:pt>
                <c:pt idx="7041">
                  <c:v>99.777707073457705</c:v>
                </c:pt>
                <c:pt idx="7042">
                  <c:v>99.777924532185395</c:v>
                </c:pt>
                <c:pt idx="7043">
                  <c:v>99.77814178546609</c:v>
                </c:pt>
                <c:pt idx="7044">
                  <c:v>99.778358833485498</c:v>
                </c:pt>
                <c:pt idx="7045">
                  <c:v>99.778575676429</c:v>
                </c:pt>
                <c:pt idx="7046">
                  <c:v>99.77879231448199</c:v>
                </c:pt>
                <c:pt idx="7047">
                  <c:v>99.779008747829508</c:v>
                </c:pt>
                <c:pt idx="7048">
                  <c:v>99.779224976656707</c:v>
                </c:pt>
                <c:pt idx="7049">
                  <c:v>99.7794410011482</c:v>
                </c:pt>
                <c:pt idx="7050">
                  <c:v>99.779656821488999</c:v>
                </c:pt>
                <c:pt idx="7051">
                  <c:v>99.779872437863304</c:v>
                </c:pt>
                <c:pt idx="7052">
                  <c:v>99.780087850455701</c:v>
                </c:pt>
                <c:pt idx="7053">
                  <c:v>99.780303059450304</c:v>
                </c:pt>
                <c:pt idx="7054">
                  <c:v>99.780518065031202</c:v>
                </c:pt>
                <c:pt idx="7055">
                  <c:v>99.780732867382198</c:v>
                </c:pt>
                <c:pt idx="7056">
                  <c:v>99.780947466687195</c:v>
                </c:pt>
                <c:pt idx="7057">
                  <c:v>99.781161863129697</c:v>
                </c:pt>
                <c:pt idx="7058">
                  <c:v>99.781376056893095</c:v>
                </c:pt>
                <c:pt idx="7059">
                  <c:v>99.781590048160695</c:v>
                </c:pt>
                <c:pt idx="7060">
                  <c:v>99.781803837115589</c:v>
                </c:pt>
                <c:pt idx="7061">
                  <c:v>99.7820174239408</c:v>
                </c:pt>
                <c:pt idx="7062">
                  <c:v>99.782230808819008</c:v>
                </c:pt>
                <c:pt idx="7063">
                  <c:v>99.782443991932993</c:v>
                </c:pt>
                <c:pt idx="7064">
                  <c:v>99.782656973465109</c:v>
                </c:pt>
                <c:pt idx="7065">
                  <c:v>99.782869753597893</c:v>
                </c:pt>
                <c:pt idx="7066">
                  <c:v>99.783082332513303</c:v>
                </c:pt>
                <c:pt idx="7067">
                  <c:v>99.783294710393506</c:v>
                </c:pt>
                <c:pt idx="7068">
                  <c:v>99.783506887420202</c:v>
                </c:pt>
                <c:pt idx="7069">
                  <c:v>99.783718863775306</c:v>
                </c:pt>
                <c:pt idx="7070">
                  <c:v>99.783930639640303</c:v>
                </c:pt>
                <c:pt idx="7071">
                  <c:v>99.784142215196496</c:v>
                </c:pt>
                <c:pt idx="7072">
                  <c:v>99.784353590625301</c:v>
                </c:pt>
                <c:pt idx="7073">
                  <c:v>99.784564766107692</c:v>
                </c:pt>
                <c:pt idx="7074">
                  <c:v>99.784775741824703</c:v>
                </c:pt>
                <c:pt idx="7075">
                  <c:v>99.784986517956995</c:v>
                </c:pt>
                <c:pt idx="7076">
                  <c:v>99.785197094685202</c:v>
                </c:pt>
                <c:pt idx="7077">
                  <c:v>99.785407472190002</c:v>
                </c:pt>
                <c:pt idx="7078">
                  <c:v>99.785617650651389</c:v>
                </c:pt>
                <c:pt idx="7079">
                  <c:v>99.785827630249798</c:v>
                </c:pt>
                <c:pt idx="7080">
                  <c:v>99.786037411165211</c:v>
                </c:pt>
                <c:pt idx="7081">
                  <c:v>99.786246993577294</c:v>
                </c:pt>
                <c:pt idx="7082">
                  <c:v>99.786456377665999</c:v>
                </c:pt>
                <c:pt idx="7083">
                  <c:v>99.786665563610697</c:v>
                </c:pt>
                <c:pt idx="7084">
                  <c:v>99.786874551590799</c:v>
                </c:pt>
                <c:pt idx="7085">
                  <c:v>99.787083341785703</c:v>
                </c:pt>
                <c:pt idx="7086">
                  <c:v>99.787291934374394</c:v>
                </c:pt>
                <c:pt idx="7087">
                  <c:v>99.787500329535803</c:v>
                </c:pt>
                <c:pt idx="7088">
                  <c:v>99.7877085274487</c:v>
                </c:pt>
                <c:pt idx="7089">
                  <c:v>99.787916528291703</c:v>
                </c:pt>
                <c:pt idx="7090">
                  <c:v>99.788124332243399</c:v>
                </c:pt>
                <c:pt idx="7091">
                  <c:v>99.788331939482092</c:v>
                </c:pt>
                <c:pt idx="7092">
                  <c:v>99.7885393501859</c:v>
                </c:pt>
                <c:pt idx="7093">
                  <c:v>99.788746564532801</c:v>
                </c:pt>
                <c:pt idx="7094">
                  <c:v>99.788953582700799</c:v>
                </c:pt>
                <c:pt idx="7095">
                  <c:v>99.789160404867502</c:v>
                </c:pt>
                <c:pt idx="7096">
                  <c:v>99.789367031210503</c:v>
                </c:pt>
                <c:pt idx="7097">
                  <c:v>99.789573461907295</c:v>
                </c:pt>
                <c:pt idx="7098">
                  <c:v>99.789779697135003</c:v>
                </c:pt>
                <c:pt idx="7099">
                  <c:v>99.789985737070808</c:v>
                </c:pt>
                <c:pt idx="7100">
                  <c:v>99.790191581891705</c:v>
                </c:pt>
                <c:pt idx="7101">
                  <c:v>99.790397231774506</c:v>
                </c:pt>
                <c:pt idx="7102">
                  <c:v>99.790602686895809</c:v>
                </c:pt>
                <c:pt idx="7103">
                  <c:v>99.7908079474321</c:v>
                </c:pt>
                <c:pt idx="7104">
                  <c:v>99.791013013559905</c:v>
                </c:pt>
                <c:pt idx="7105">
                  <c:v>99.791217885455197</c:v>
                </c:pt>
                <c:pt idx="7106">
                  <c:v>99.791422563294091</c:v>
                </c:pt>
                <c:pt idx="7107">
                  <c:v>99.791627047252604</c:v>
                </c:pt>
                <c:pt idx="7108">
                  <c:v>99.791831337506395</c:v>
                </c:pt>
                <c:pt idx="7109">
                  <c:v>99.792035434231195</c:v>
                </c:pt>
                <c:pt idx="7110">
                  <c:v>99.792239337602197</c:v>
                </c:pt>
                <c:pt idx="7111">
                  <c:v>99.79244304779489</c:v>
                </c:pt>
                <c:pt idx="7112">
                  <c:v>99.792646564984494</c:v>
                </c:pt>
                <c:pt idx="7113">
                  <c:v>99.792849889345803</c:v>
                </c:pt>
                <c:pt idx="7114">
                  <c:v>99.793053021053808</c:v>
                </c:pt>
                <c:pt idx="7115">
                  <c:v>99.79325596028319</c:v>
                </c:pt>
                <c:pt idx="7116">
                  <c:v>99.793458707208501</c:v>
                </c:pt>
                <c:pt idx="7117">
                  <c:v>99.793661262004093</c:v>
                </c:pt>
                <c:pt idx="7118">
                  <c:v>99.793863624844192</c:v>
                </c:pt>
                <c:pt idx="7119">
                  <c:v>99.794065795903094</c:v>
                </c:pt>
                <c:pt idx="7120">
                  <c:v>99.794267775354598</c:v>
                </c:pt>
                <c:pt idx="7121">
                  <c:v>99.794469563372502</c:v>
                </c:pt>
                <c:pt idx="7122">
                  <c:v>99.794671160130505</c:v>
                </c:pt>
                <c:pt idx="7123">
                  <c:v>99.794872565802095</c:v>
                </c:pt>
                <c:pt idx="7124">
                  <c:v>99.795073780560699</c:v>
                </c:pt>
                <c:pt idx="7125">
                  <c:v>99.795274804579506</c:v>
                </c:pt>
                <c:pt idx="7126">
                  <c:v>99.795475638031505</c:v>
                </c:pt>
                <c:pt idx="7127">
                  <c:v>99.795676281089698</c:v>
                </c:pt>
                <c:pt idx="7128">
                  <c:v>99.79587673392669</c:v>
                </c:pt>
                <c:pt idx="7129">
                  <c:v>99.7960769967153</c:v>
                </c:pt>
                <c:pt idx="7130">
                  <c:v>99.796277069628005</c:v>
                </c:pt>
                <c:pt idx="7131">
                  <c:v>99.796476952836898</c:v>
                </c:pt>
                <c:pt idx="7132">
                  <c:v>99.796676646514399</c:v>
                </c:pt>
                <c:pt idx="7133">
                  <c:v>99.796876150832404</c:v>
                </c:pt>
                <c:pt idx="7134">
                  <c:v>99.797075465962806</c:v>
                </c:pt>
                <c:pt idx="7135">
                  <c:v>99.7972745920774</c:v>
                </c:pt>
                <c:pt idx="7136">
                  <c:v>99.797473529347698</c:v>
                </c:pt>
                <c:pt idx="7137">
                  <c:v>99.797672277945196</c:v>
                </c:pt>
                <c:pt idx="7138">
                  <c:v>99.797870838041106</c:v>
                </c:pt>
                <c:pt idx="7139">
                  <c:v>99.798069209806698</c:v>
                </c:pt>
                <c:pt idx="7140">
                  <c:v>99.7982673934129</c:v>
                </c:pt>
                <c:pt idx="7141">
                  <c:v>99.798465389030497</c:v>
                </c:pt>
                <c:pt idx="7142">
                  <c:v>99.798663196830304</c:v>
                </c:pt>
                <c:pt idx="7143">
                  <c:v>99.798860816982796</c:v>
                </c:pt>
                <c:pt idx="7144">
                  <c:v>99.799058249658401</c:v>
                </c:pt>
                <c:pt idx="7145">
                  <c:v>99.799255495027495</c:v>
                </c:pt>
                <c:pt idx="7146">
                  <c:v>99.799452553260096</c:v>
                </c:pt>
                <c:pt idx="7147">
                  <c:v>99.799649424526095</c:v>
                </c:pt>
                <c:pt idx="7148">
                  <c:v>99.799846108995496</c:v>
                </c:pt>
                <c:pt idx="7149">
                  <c:v>99.800042606837891</c:v>
                </c:pt>
                <c:pt idx="7150">
                  <c:v>99.800238918222789</c:v>
                </c:pt>
                <c:pt idx="7151">
                  <c:v>99.800435043319695</c:v>
                </c:pt>
                <c:pt idx="7152">
                  <c:v>99.800630982297804</c:v>
                </c:pt>
                <c:pt idx="7153">
                  <c:v>99.800826735326098</c:v>
                </c:pt>
                <c:pt idx="7154">
                  <c:v>99.801022302573699</c:v>
                </c:pt>
                <c:pt idx="7155">
                  <c:v>99.801217684209306</c:v>
                </c:pt>
                <c:pt idx="7156">
                  <c:v>99.8014128804016</c:v>
                </c:pt>
                <c:pt idx="7157">
                  <c:v>99.801607891319208</c:v>
                </c:pt>
                <c:pt idx="7158">
                  <c:v>99.8018027171303</c:v>
                </c:pt>
                <c:pt idx="7159">
                  <c:v>99.801997358003391</c:v>
                </c:pt>
                <c:pt idx="7160">
                  <c:v>99.802191814106308</c:v>
                </c:pt>
                <c:pt idx="7161">
                  <c:v>99.802386085607097</c:v>
                </c:pt>
                <c:pt idx="7162">
                  <c:v>99.802580172673601</c:v>
                </c:pt>
                <c:pt idx="7163">
                  <c:v>99.802774075473394</c:v>
                </c:pt>
                <c:pt idx="7164">
                  <c:v>99.802967794174108</c:v>
                </c:pt>
                <c:pt idx="7165">
                  <c:v>99.803161328942906</c:v>
                </c:pt>
                <c:pt idx="7166">
                  <c:v>99.803354679947205</c:v>
                </c:pt>
                <c:pt idx="7167">
                  <c:v>99.803547847353997</c:v>
                </c:pt>
                <c:pt idx="7168">
                  <c:v>99.803740831330188</c:v>
                </c:pt>
                <c:pt idx="7169">
                  <c:v>99.8039336320427</c:v>
                </c:pt>
                <c:pt idx="7170">
                  <c:v>99.804126249657998</c:v>
                </c:pt>
                <c:pt idx="7171">
                  <c:v>99.804318684342803</c:v>
                </c:pt>
                <c:pt idx="7172">
                  <c:v>99.804510936263199</c:v>
                </c:pt>
                <c:pt idx="7173">
                  <c:v>99.804703005585694</c:v>
                </c:pt>
                <c:pt idx="7174">
                  <c:v>99.804894892476199</c:v>
                </c:pt>
                <c:pt idx="7175">
                  <c:v>99.805086597100697</c:v>
                </c:pt>
                <c:pt idx="7176">
                  <c:v>99.805278119625001</c:v>
                </c:pt>
                <c:pt idx="7177">
                  <c:v>99.805469460214695</c:v>
                </c:pt>
                <c:pt idx="7178">
                  <c:v>99.805660619035294</c:v>
                </c:pt>
                <c:pt idx="7179">
                  <c:v>99.805851596252296</c:v>
                </c:pt>
                <c:pt idx="7180">
                  <c:v>99.806042392030704</c:v>
                </c:pt>
                <c:pt idx="7181">
                  <c:v>99.806233006535791</c:v>
                </c:pt>
                <c:pt idx="7182">
                  <c:v>99.806423439932402</c:v>
                </c:pt>
                <c:pt idx="7183">
                  <c:v>99.806613692385298</c:v>
                </c:pt>
                <c:pt idx="7184">
                  <c:v>99.806803764059197</c:v>
                </c:pt>
                <c:pt idx="7185">
                  <c:v>99.806993655118603</c:v>
                </c:pt>
                <c:pt idx="7186">
                  <c:v>99.807183365727909</c:v>
                </c:pt>
                <c:pt idx="7187">
                  <c:v>99.80737289605139</c:v>
                </c:pt>
                <c:pt idx="7188">
                  <c:v>99.807562246252999</c:v>
                </c:pt>
                <c:pt idx="7189">
                  <c:v>99.8077514164967</c:v>
                </c:pt>
                <c:pt idx="7190">
                  <c:v>99.8079404069465</c:v>
                </c:pt>
                <c:pt idx="7191">
                  <c:v>99.808129217765796</c:v>
                </c:pt>
                <c:pt idx="7192">
                  <c:v>99.808317849118311</c:v>
                </c:pt>
                <c:pt idx="7193">
                  <c:v>99.808506301167299</c:v>
                </c:pt>
                <c:pt idx="7194">
                  <c:v>99.8086945740761</c:v>
                </c:pt>
                <c:pt idx="7195">
                  <c:v>99.808882668007698</c:v>
                </c:pt>
                <c:pt idx="7196">
                  <c:v>99.809070583125205</c:v>
                </c:pt>
                <c:pt idx="7197">
                  <c:v>99.809258319591393</c:v>
                </c:pt>
                <c:pt idx="7198">
                  <c:v>99.809445877568905</c:v>
                </c:pt>
                <c:pt idx="7199">
                  <c:v>99.809633257220312</c:v>
                </c:pt>
                <c:pt idx="7200">
                  <c:v>99.809820458708003</c:v>
                </c:pt>
                <c:pt idx="7201">
                  <c:v>99.810007482194308</c:v>
                </c:pt>
                <c:pt idx="7202">
                  <c:v>99.810194327841202</c:v>
                </c:pt>
                <c:pt idx="7203">
                  <c:v>99.810380995810803</c:v>
                </c:pt>
                <c:pt idx="7204">
                  <c:v>99.810567486265001</c:v>
                </c:pt>
                <c:pt idx="7205">
                  <c:v>99.810753799365301</c:v>
                </c:pt>
                <c:pt idx="7206">
                  <c:v>99.810939935273396</c:v>
                </c:pt>
                <c:pt idx="7207">
                  <c:v>99.811125894150805</c:v>
                </c:pt>
                <c:pt idx="7208">
                  <c:v>99.81131167615861</c:v>
                </c:pt>
                <c:pt idx="7209">
                  <c:v>99.811497281458102</c:v>
                </c:pt>
                <c:pt idx="7210">
                  <c:v>99.811682710210192</c:v>
                </c:pt>
                <c:pt idx="7211">
                  <c:v>99.811867962575903</c:v>
                </c:pt>
                <c:pt idx="7212">
                  <c:v>99.812053038715803</c:v>
                </c:pt>
                <c:pt idx="7213">
                  <c:v>99.812237938790602</c:v>
                </c:pt>
                <c:pt idx="7214">
                  <c:v>99.812422662960699</c:v>
                </c:pt>
                <c:pt idx="7215">
                  <c:v>99.812607211386407</c:v>
                </c:pt>
                <c:pt idx="7216">
                  <c:v>99.812791584227995</c:v>
                </c:pt>
                <c:pt idx="7217">
                  <c:v>99.812975781645406</c:v>
                </c:pt>
                <c:pt idx="7218">
                  <c:v>99.813159803798499</c:v>
                </c:pt>
                <c:pt idx="7219">
                  <c:v>99.813343650847202</c:v>
                </c:pt>
                <c:pt idx="7220">
                  <c:v>99.813527322951003</c:v>
                </c:pt>
                <c:pt idx="7221">
                  <c:v>99.813710820269506</c:v>
                </c:pt>
                <c:pt idx="7222">
                  <c:v>99.8138941429619</c:v>
                </c:pt>
                <c:pt idx="7223">
                  <c:v>99.814077291187601</c:v>
                </c:pt>
                <c:pt idx="7224">
                  <c:v>99.814260265105602</c:v>
                </c:pt>
                <c:pt idx="7225">
                  <c:v>99.814443064874794</c:v>
                </c:pt>
                <c:pt idx="7226">
                  <c:v>99.814625690653997</c:v>
                </c:pt>
                <c:pt idx="7227">
                  <c:v>99.814808142601905</c:v>
                </c:pt>
                <c:pt idx="7228">
                  <c:v>99.814990420877109</c:v>
                </c:pt>
                <c:pt idx="7229">
                  <c:v>99.815172525637905</c:v>
                </c:pt>
                <c:pt idx="7230">
                  <c:v>99.815354457042602</c:v>
                </c:pt>
                <c:pt idx="7231">
                  <c:v>99.81553621524931</c:v>
                </c:pt>
                <c:pt idx="7232">
                  <c:v>99.815717800416095</c:v>
                </c:pt>
                <c:pt idx="7233">
                  <c:v>99.8158992127006</c:v>
                </c:pt>
                <c:pt idx="7234">
                  <c:v>99.816080452260707</c:v>
                </c:pt>
                <c:pt idx="7235">
                  <c:v>99.816261519253899</c:v>
                </c:pt>
                <c:pt idx="7236">
                  <c:v>99.816442413837706</c:v>
                </c:pt>
                <c:pt idx="7237">
                  <c:v>99.816623136169397</c:v>
                </c:pt>
                <c:pt idx="7238">
                  <c:v>99.816803686406203</c:v>
                </c:pt>
                <c:pt idx="7239">
                  <c:v>99.816984064704997</c:v>
                </c:pt>
                <c:pt idx="7240">
                  <c:v>99.817164271222794</c:v>
                </c:pt>
                <c:pt idx="7241">
                  <c:v>99.817344306116297</c:v>
                </c:pt>
                <c:pt idx="7242">
                  <c:v>99.817524169542196</c:v>
                </c:pt>
                <c:pt idx="7243">
                  <c:v>99.817703861657009</c:v>
                </c:pt>
                <c:pt idx="7244">
                  <c:v>99.817883382616898</c:v>
                </c:pt>
                <c:pt idx="7245">
                  <c:v>99.818062732578397</c:v>
                </c:pt>
                <c:pt idx="7246">
                  <c:v>99.818241911697299</c:v>
                </c:pt>
                <c:pt idx="7247">
                  <c:v>99.818420920129697</c:v>
                </c:pt>
                <c:pt idx="7248">
                  <c:v>99.818599758031397</c:v>
                </c:pt>
                <c:pt idx="7249">
                  <c:v>99.818778425558108</c:v>
                </c:pt>
                <c:pt idx="7250">
                  <c:v>99.818956922865297</c:v>
                </c:pt>
                <c:pt idx="7251">
                  <c:v>99.819135250108502</c:v>
                </c:pt>
                <c:pt idx="7252">
                  <c:v>99.819313407442806</c:v>
                </c:pt>
                <c:pt idx="7253">
                  <c:v>99.819491395023604</c:v>
                </c:pt>
                <c:pt idx="7254">
                  <c:v>99.819669213005696</c:v>
                </c:pt>
                <c:pt idx="7255">
                  <c:v>99.819846861544107</c:v>
                </c:pt>
                <c:pt idx="7256">
                  <c:v>99.820024340793495</c:v>
                </c:pt>
                <c:pt idx="7257">
                  <c:v>99.820201650908501</c:v>
                </c:pt>
                <c:pt idx="7258">
                  <c:v>99.820378792043613</c:v>
                </c:pt>
                <c:pt idx="7259">
                  <c:v>99.820555764353202</c:v>
                </c:pt>
                <c:pt idx="7260">
                  <c:v>99.8207325679913</c:v>
                </c:pt>
                <c:pt idx="7261">
                  <c:v>99.820909203112208</c:v>
                </c:pt>
                <c:pt idx="7262">
                  <c:v>99.821085669869788</c:v>
                </c:pt>
                <c:pt idx="7263">
                  <c:v>99.8212619684179</c:v>
                </c:pt>
                <c:pt idx="7264">
                  <c:v>99.821438098910093</c:v>
                </c:pt>
                <c:pt idx="7265">
                  <c:v>99.8216140615</c:v>
                </c:pt>
                <c:pt idx="7266">
                  <c:v>99.821789856340999</c:v>
                </c:pt>
                <c:pt idx="7267">
                  <c:v>99.821965483586396</c:v>
                </c:pt>
                <c:pt idx="7268">
                  <c:v>99.8221409433894</c:v>
                </c:pt>
                <c:pt idx="7269">
                  <c:v>99.822316235902903</c:v>
                </c:pt>
                <c:pt idx="7270">
                  <c:v>99.822491361279887</c:v>
                </c:pt>
                <c:pt idx="7271">
                  <c:v>99.822666319673004</c:v>
                </c:pt>
                <c:pt idx="7272">
                  <c:v>99.822841111234993</c:v>
                </c:pt>
                <c:pt idx="7273">
                  <c:v>99.823015736118307</c:v>
                </c:pt>
                <c:pt idx="7274">
                  <c:v>99.823190194475202</c:v>
                </c:pt>
                <c:pt idx="7275">
                  <c:v>99.823364486458004</c:v>
                </c:pt>
                <c:pt idx="7276">
                  <c:v>99.823538612218698</c:v>
                </c:pt>
                <c:pt idx="7277">
                  <c:v>99.823712571909397</c:v>
                </c:pt>
                <c:pt idx="7278">
                  <c:v>99.823886365681801</c:v>
                </c:pt>
                <c:pt idx="7279">
                  <c:v>99.824059993687698</c:v>
                </c:pt>
                <c:pt idx="7280">
                  <c:v>99.824233456078602</c:v>
                </c:pt>
                <c:pt idx="7281">
                  <c:v>99.824406753006002</c:v>
                </c:pt>
                <c:pt idx="7282">
                  <c:v>99.824579884621102</c:v>
                </c:pt>
                <c:pt idx="7283">
                  <c:v>99.824752851075189</c:v>
                </c:pt>
                <c:pt idx="7284">
                  <c:v>99.824925652519198</c:v>
                </c:pt>
                <c:pt idx="7285">
                  <c:v>99.825098289104105</c:v>
                </c:pt>
                <c:pt idx="7286">
                  <c:v>99.8252707609807</c:v>
                </c:pt>
                <c:pt idx="7287">
                  <c:v>99.825443068299606</c:v>
                </c:pt>
                <c:pt idx="7288">
                  <c:v>99.8256152112113</c:v>
                </c:pt>
                <c:pt idx="7289">
                  <c:v>99.825787189866304</c:v>
                </c:pt>
                <c:pt idx="7290">
                  <c:v>99.825959004414699</c:v>
                </c:pt>
                <c:pt idx="7291">
                  <c:v>99.826130655006793</c:v>
                </c:pt>
                <c:pt idx="7292">
                  <c:v>99.826302141792397</c:v>
                </c:pt>
                <c:pt idx="7293">
                  <c:v>99.826473464921605</c:v>
                </c:pt>
                <c:pt idx="7294">
                  <c:v>99.826644624544002</c:v>
                </c:pt>
                <c:pt idx="7295">
                  <c:v>99.826815620809199</c:v>
                </c:pt>
                <c:pt idx="7296">
                  <c:v>99.826986453866695</c:v>
                </c:pt>
                <c:pt idx="7297">
                  <c:v>99.827157123865902</c:v>
                </c:pt>
                <c:pt idx="7298">
                  <c:v>99.827327630956006</c:v>
                </c:pt>
                <c:pt idx="7299">
                  <c:v>99.827497975286093</c:v>
                </c:pt>
                <c:pt idx="7300">
                  <c:v>99.827668157005107</c:v>
                </c:pt>
                <c:pt idx="7301">
                  <c:v>99.827838176261807</c:v>
                </c:pt>
                <c:pt idx="7302">
                  <c:v>99.828008033205094</c:v>
                </c:pt>
                <c:pt idx="7303">
                  <c:v>99.828177727983501</c:v>
                </c:pt>
                <c:pt idx="7304">
                  <c:v>99.828347260745304</c:v>
                </c:pt>
                <c:pt idx="7305">
                  <c:v>99.828516631639005</c:v>
                </c:pt>
                <c:pt idx="7306">
                  <c:v>99.82868584081271</c:v>
                </c:pt>
                <c:pt idx="7307">
                  <c:v>99.828854888414497</c:v>
                </c:pt>
                <c:pt idx="7308">
                  <c:v>99.829023774592201</c:v>
                </c:pt>
                <c:pt idx="7309">
                  <c:v>99.8291924994939</c:v>
                </c:pt>
                <c:pt idx="7310">
                  <c:v>99.829361063267001</c:v>
                </c:pt>
                <c:pt idx="7311">
                  <c:v>99.829529466059213</c:v>
                </c:pt>
                <c:pt idx="7312">
                  <c:v>99.82969770801779</c:v>
                </c:pt>
                <c:pt idx="7313">
                  <c:v>99.829865789290196</c:v>
                </c:pt>
                <c:pt idx="7314">
                  <c:v>99.830033710023599</c:v>
                </c:pt>
                <c:pt idx="7315">
                  <c:v>99.830201470364898</c:v>
                </c:pt>
                <c:pt idx="7316">
                  <c:v>99.830369070461103</c:v>
                </c:pt>
                <c:pt idx="7317">
                  <c:v>99.830536510459012</c:v>
                </c:pt>
                <c:pt idx="7318">
                  <c:v>99.830703790505297</c:v>
                </c:pt>
                <c:pt idx="7319">
                  <c:v>99.830870910746299</c:v>
                </c:pt>
                <c:pt idx="7320">
                  <c:v>99.831037871328704</c:v>
                </c:pt>
                <c:pt idx="7321">
                  <c:v>99.831204672398499</c:v>
                </c:pt>
                <c:pt idx="7322">
                  <c:v>99.8313713141021</c:v>
                </c:pt>
                <c:pt idx="7323">
                  <c:v>99.831537796585408</c:v>
                </c:pt>
                <c:pt idx="7324">
                  <c:v>99.8317041199942</c:v>
                </c:pt>
                <c:pt idx="7325">
                  <c:v>99.831870284474505</c:v>
                </c:pt>
                <c:pt idx="7326">
                  <c:v>99.8320362901717</c:v>
                </c:pt>
                <c:pt idx="7327">
                  <c:v>99.832202137231491</c:v>
                </c:pt>
                <c:pt idx="7328">
                  <c:v>99.83236782579921</c:v>
                </c:pt>
                <c:pt idx="7329">
                  <c:v>99.832533356020107</c:v>
                </c:pt>
                <c:pt idx="7330">
                  <c:v>99.832698728039304</c:v>
                </c:pt>
                <c:pt idx="7331">
                  <c:v>99.832863942001893</c:v>
                </c:pt>
                <c:pt idx="7332">
                  <c:v>99.833028998052697</c:v>
                </c:pt>
                <c:pt idx="7333">
                  <c:v>99.833193896336397</c:v>
                </c:pt>
                <c:pt idx="7334">
                  <c:v>99.833358636997787</c:v>
                </c:pt>
                <c:pt idx="7335">
                  <c:v>99.833523220181306</c:v>
                </c:pt>
                <c:pt idx="7336">
                  <c:v>99.833687646031294</c:v>
                </c:pt>
                <c:pt idx="7337">
                  <c:v>99.833851914692005</c:v>
                </c:pt>
                <c:pt idx="7338">
                  <c:v>99.834016026307708</c:v>
                </c:pt>
                <c:pt idx="7339">
                  <c:v>99.834179981022302</c:v>
                </c:pt>
                <c:pt idx="7340">
                  <c:v>99.834343778979601</c:v>
                </c:pt>
                <c:pt idx="7341">
                  <c:v>99.83450742032349</c:v>
                </c:pt>
                <c:pt idx="7342">
                  <c:v>99.834670905197598</c:v>
                </c:pt>
                <c:pt idx="7343">
                  <c:v>99.834834233745397</c:v>
                </c:pt>
                <c:pt idx="7344">
                  <c:v>99.834997406110304</c:v>
                </c:pt>
                <c:pt idx="7345">
                  <c:v>99.835160422435507</c:v>
                </c:pt>
                <c:pt idx="7346">
                  <c:v>99.835323282864096</c:v>
                </c:pt>
                <c:pt idx="7347">
                  <c:v>99.8354859875393</c:v>
                </c:pt>
                <c:pt idx="7348">
                  <c:v>99.835648536603799</c:v>
                </c:pt>
                <c:pt idx="7349">
                  <c:v>99.83581093020041</c:v>
                </c:pt>
                <c:pt idx="7350">
                  <c:v>99.835973168471796</c:v>
                </c:pt>
                <c:pt idx="7351">
                  <c:v>99.836135251560492</c:v>
                </c:pt>
                <c:pt idx="7352">
                  <c:v>99.836297179608792</c:v>
                </c:pt>
                <c:pt idx="7353">
                  <c:v>99.836458952759102</c:v>
                </c:pt>
                <c:pt idx="7354">
                  <c:v>99.836620571153404</c:v>
                </c:pt>
                <c:pt idx="7355">
                  <c:v>99.836782034933904</c:v>
                </c:pt>
                <c:pt idx="7356">
                  <c:v>99.8369433442424</c:v>
                </c:pt>
                <c:pt idx="7357">
                  <c:v>99.837104499220601</c:v>
                </c:pt>
                <c:pt idx="7358">
                  <c:v>99.83726550001019</c:v>
                </c:pt>
                <c:pt idx="7359">
                  <c:v>99.837426346752792</c:v>
                </c:pt>
                <c:pt idx="7360">
                  <c:v>99.837587039589707</c:v>
                </c:pt>
                <c:pt idx="7361">
                  <c:v>99.837747578662302</c:v>
                </c:pt>
                <c:pt idx="7362">
                  <c:v>99.837907964111608</c:v>
                </c:pt>
                <c:pt idx="7363">
                  <c:v>99.838068196078808</c:v>
                </c:pt>
                <c:pt idx="7364">
                  <c:v>99.838228274704704</c:v>
                </c:pt>
                <c:pt idx="7365">
                  <c:v>99.838388200130098</c:v>
                </c:pt>
                <c:pt idx="7366">
                  <c:v>99.838547972495704</c:v>
                </c:pt>
                <c:pt idx="7367">
                  <c:v>99.838707591942097</c:v>
                </c:pt>
                <c:pt idx="7368">
                  <c:v>99.838867058609608</c:v>
                </c:pt>
                <c:pt idx="7369">
                  <c:v>99.8390263726385</c:v>
                </c:pt>
                <c:pt idx="7370">
                  <c:v>99.83918553416909</c:v>
                </c:pt>
                <c:pt idx="7371">
                  <c:v>99.839344543341397</c:v>
                </c:pt>
                <c:pt idx="7372">
                  <c:v>99.8395034002953</c:v>
                </c:pt>
                <c:pt idx="7373">
                  <c:v>99.839662105170703</c:v>
                </c:pt>
                <c:pt idx="7374">
                  <c:v>99.8398206581072</c:v>
                </c:pt>
                <c:pt idx="7375">
                  <c:v>99.839979059244399</c:v>
                </c:pt>
                <c:pt idx="7376">
                  <c:v>99.840137308721708</c:v>
                </c:pt>
                <c:pt idx="7377">
                  <c:v>99.840295406678592</c:v>
                </c:pt>
                <c:pt idx="7378">
                  <c:v>99.840453353254105</c:v>
                </c:pt>
                <c:pt idx="7379">
                  <c:v>99.8406111485873</c:v>
                </c:pt>
                <c:pt idx="7380">
                  <c:v>99.8407687928173</c:v>
                </c:pt>
                <c:pt idx="7381">
                  <c:v>99.840926286082905</c:v>
                </c:pt>
                <c:pt idx="7382">
                  <c:v>99.841083628522796</c:v>
                </c:pt>
                <c:pt idx="7383">
                  <c:v>99.841240820275601</c:v>
                </c:pt>
                <c:pt idx="7384">
                  <c:v>99.841397861479706</c:v>
                </c:pt>
                <c:pt idx="7385">
                  <c:v>99.841554752273595</c:v>
                </c:pt>
                <c:pt idx="7386">
                  <c:v>99.841711492795497</c:v>
                </c:pt>
                <c:pt idx="7387">
                  <c:v>99.841868083183499</c:v>
                </c:pt>
                <c:pt idx="7388">
                  <c:v>99.842024523575503</c:v>
                </c:pt>
                <c:pt idx="7389">
                  <c:v>99.842180814109597</c:v>
                </c:pt>
                <c:pt idx="7390">
                  <c:v>99.842336954923397</c:v>
                </c:pt>
                <c:pt idx="7391">
                  <c:v>99.842492946154508</c:v>
                </c:pt>
                <c:pt idx="7392">
                  <c:v>99.842648787940504</c:v>
                </c:pt>
                <c:pt idx="7393">
                  <c:v>99.842804480418806</c:v>
                </c:pt>
                <c:pt idx="7394">
                  <c:v>99.842960023726704</c:v>
                </c:pt>
                <c:pt idx="7395">
                  <c:v>99.843115418001304</c:v>
                </c:pt>
                <c:pt idx="7396">
                  <c:v>99.843270663379698</c:v>
                </c:pt>
                <c:pt idx="7397">
                  <c:v>99.843425759998794</c:v>
                </c:pt>
                <c:pt idx="7398">
                  <c:v>99.8435807079954</c:v>
                </c:pt>
                <c:pt idx="7399">
                  <c:v>99.843735507506096</c:v>
                </c:pt>
                <c:pt idx="7400">
                  <c:v>99.843890158667492</c:v>
                </c:pt>
                <c:pt idx="7401">
                  <c:v>99.844044661616195</c:v>
                </c:pt>
                <c:pt idx="7402">
                  <c:v>99.844199016488304</c:v>
                </c:pt>
                <c:pt idx="7403">
                  <c:v>99.8443532234202</c:v>
                </c:pt>
                <c:pt idx="7404">
                  <c:v>99.844507282547795</c:v>
                </c:pt>
                <c:pt idx="7405">
                  <c:v>99.844661194007202</c:v>
                </c:pt>
                <c:pt idx="7406">
                  <c:v>99.84481495793419</c:v>
                </c:pt>
                <c:pt idx="7407">
                  <c:v>99.844968574464602</c:v>
                </c:pt>
                <c:pt idx="7408">
                  <c:v>99.845122043734008</c:v>
                </c:pt>
                <c:pt idx="7409">
                  <c:v>99.845275365877711</c:v>
                </c:pt>
                <c:pt idx="7410">
                  <c:v>99.845428541031396</c:v>
                </c:pt>
                <c:pt idx="7411">
                  <c:v>99.845581569330093</c:v>
                </c:pt>
                <c:pt idx="7412">
                  <c:v>99.845734450909106</c:v>
                </c:pt>
                <c:pt idx="7413">
                  <c:v>99.845887185903308</c:v>
                </c:pt>
                <c:pt idx="7414">
                  <c:v>99.846039774447604</c:v>
                </c:pt>
                <c:pt idx="7415">
                  <c:v>99.846192216676997</c:v>
                </c:pt>
                <c:pt idx="7416">
                  <c:v>99.846344512725906</c:v>
                </c:pt>
                <c:pt idx="7417">
                  <c:v>99.846496662729109</c:v>
                </c:pt>
                <c:pt idx="7418">
                  <c:v>99.846648666820798</c:v>
                </c:pt>
                <c:pt idx="7419">
                  <c:v>99.846800525135507</c:v>
                </c:pt>
                <c:pt idx="7420">
                  <c:v>99.846952237807301</c:v>
                </c:pt>
                <c:pt idx="7421">
                  <c:v>99.847103804970288</c:v>
                </c:pt>
                <c:pt idx="7422">
                  <c:v>99.847255226758492</c:v>
                </c:pt>
                <c:pt idx="7423">
                  <c:v>99.847406503305706</c:v>
                </c:pt>
                <c:pt idx="7424">
                  <c:v>99.847557634745698</c:v>
                </c:pt>
                <c:pt idx="7425">
                  <c:v>99.847708621212107</c:v>
                </c:pt>
                <c:pt idx="7426">
                  <c:v>99.8478594628384</c:v>
                </c:pt>
                <c:pt idx="7427">
                  <c:v>99.848010159757891</c:v>
                </c:pt>
                <c:pt idx="7428">
                  <c:v>99.848160712103905</c:v>
                </c:pt>
                <c:pt idx="7429">
                  <c:v>99.848311120009697</c:v>
                </c:pt>
                <c:pt idx="7430">
                  <c:v>99.848461383608111</c:v>
                </c:pt>
                <c:pt idx="7431">
                  <c:v>99.848611503032203</c:v>
                </c:pt>
                <c:pt idx="7432">
                  <c:v>99.848761478414687</c:v>
                </c:pt>
                <c:pt idx="7433">
                  <c:v>99.848911309888393</c:v>
                </c:pt>
                <c:pt idx="7434">
                  <c:v>99.849060997585696</c:v>
                </c:pt>
                <c:pt idx="7435">
                  <c:v>99.849210541639209</c:v>
                </c:pt>
                <c:pt idx="7436">
                  <c:v>99.849359942181209</c:v>
                </c:pt>
                <c:pt idx="7437">
                  <c:v>99.849509199343899</c:v>
                </c:pt>
                <c:pt idx="7438">
                  <c:v>99.849658313259397</c:v>
                </c:pt>
                <c:pt idx="7439">
                  <c:v>99.849807284059693</c:v>
                </c:pt>
                <c:pt idx="7440">
                  <c:v>99.849956111876708</c:v>
                </c:pt>
                <c:pt idx="7441">
                  <c:v>99.850104796842089</c:v>
                </c:pt>
                <c:pt idx="7442">
                  <c:v>99.850253339087701</c:v>
                </c:pt>
                <c:pt idx="7443">
                  <c:v>99.850401738744907</c:v>
                </c:pt>
                <c:pt idx="7444">
                  <c:v>99.850549995945102</c:v>
                </c:pt>
                <c:pt idx="7445">
                  <c:v>99.850698110819707</c:v>
                </c:pt>
                <c:pt idx="7446">
                  <c:v>99.850846083499803</c:v>
                </c:pt>
                <c:pt idx="7447">
                  <c:v>99.850993914116501</c:v>
                </c:pt>
                <c:pt idx="7448">
                  <c:v>99.851141602800794</c:v>
                </c:pt>
                <c:pt idx="7449">
                  <c:v>99.851289149683396</c:v>
                </c:pt>
                <c:pt idx="7450">
                  <c:v>99.851436554895301</c:v>
                </c:pt>
                <c:pt idx="7451">
                  <c:v>99.851583818566908</c:v>
                </c:pt>
                <c:pt idx="7452">
                  <c:v>99.851730940828702</c:v>
                </c:pt>
                <c:pt idx="7453">
                  <c:v>99.851877921811209</c:v>
                </c:pt>
                <c:pt idx="7454">
                  <c:v>99.8520247616446</c:v>
                </c:pt>
                <c:pt idx="7455">
                  <c:v>99.852171460459004</c:v>
                </c:pt>
                <c:pt idx="7456">
                  <c:v>99.852318018384594</c:v>
                </c:pt>
                <c:pt idx="7457">
                  <c:v>99.852464435551198</c:v>
                </c:pt>
                <c:pt idx="7458">
                  <c:v>99.852610712088705</c:v>
                </c:pt>
                <c:pt idx="7459">
                  <c:v>99.852756848126802</c:v>
                </c:pt>
                <c:pt idx="7460">
                  <c:v>99.852902843794993</c:v>
                </c:pt>
                <c:pt idx="7461">
                  <c:v>99.853048699222896</c:v>
                </c:pt>
                <c:pt idx="7462">
                  <c:v>99.8531944145398</c:v>
                </c:pt>
                <c:pt idx="7463">
                  <c:v>99.853339989874897</c:v>
                </c:pt>
                <c:pt idx="7464">
                  <c:v>99.853485425357391</c:v>
                </c:pt>
                <c:pt idx="7465">
                  <c:v>99.853630721116289</c:v>
                </c:pt>
                <c:pt idx="7466">
                  <c:v>99.853775877280611</c:v>
                </c:pt>
                <c:pt idx="7467">
                  <c:v>99.853920893978994</c:v>
                </c:pt>
                <c:pt idx="7468">
                  <c:v>99.854065771340203</c:v>
                </c:pt>
                <c:pt idx="7469">
                  <c:v>99.854210509492802</c:v>
                </c:pt>
                <c:pt idx="7470">
                  <c:v>99.854355108565201</c:v>
                </c:pt>
                <c:pt idx="7471">
                  <c:v>99.854499568685895</c:v>
                </c:pt>
                <c:pt idx="7472">
                  <c:v>99.854643889982995</c:v>
                </c:pt>
                <c:pt idx="7473">
                  <c:v>99.854788072584597</c:v>
                </c:pt>
                <c:pt idx="7474">
                  <c:v>99.854932116618798</c:v>
                </c:pt>
                <c:pt idx="7475">
                  <c:v>99.85507602221351</c:v>
                </c:pt>
                <c:pt idx="7476">
                  <c:v>99.855219789496502</c:v>
                </c:pt>
                <c:pt idx="7477">
                  <c:v>99.855363418595388</c:v>
                </c:pt>
                <c:pt idx="7478">
                  <c:v>99.855506909637796</c:v>
                </c:pt>
                <c:pt idx="7479">
                  <c:v>99.855650262751098</c:v>
                </c:pt>
                <c:pt idx="7480">
                  <c:v>99.855793478062708</c:v>
                </c:pt>
                <c:pt idx="7481">
                  <c:v>99.855936555699913</c:v>
                </c:pt>
                <c:pt idx="7482">
                  <c:v>99.8560794957897</c:v>
                </c:pt>
                <c:pt idx="7483">
                  <c:v>99.856222298459201</c:v>
                </c:pt>
                <c:pt idx="7484">
                  <c:v>99.856364963835205</c:v>
                </c:pt>
                <c:pt idx="7485">
                  <c:v>99.8565074920445</c:v>
                </c:pt>
                <c:pt idx="7486">
                  <c:v>99.85664988321389</c:v>
                </c:pt>
                <c:pt idx="7487">
                  <c:v>99.856792137469796</c:v>
                </c:pt>
                <c:pt idx="7488">
                  <c:v>99.856934254938693</c:v>
                </c:pt>
                <c:pt idx="7489">
                  <c:v>99.857076235746987</c:v>
                </c:pt>
                <c:pt idx="7490">
                  <c:v>99.8572180800209</c:v>
                </c:pt>
                <c:pt idx="7491">
                  <c:v>99.857359787886494</c:v>
                </c:pt>
                <c:pt idx="7492">
                  <c:v>99.857501359469794</c:v>
                </c:pt>
                <c:pt idx="7493">
                  <c:v>99.857642794896691</c:v>
                </c:pt>
                <c:pt idx="7494">
                  <c:v>99.857784094293095</c:v>
                </c:pt>
                <c:pt idx="7495">
                  <c:v>99.857925257784501</c:v>
                </c:pt>
                <c:pt idx="7496">
                  <c:v>99.858066285496605</c:v>
                </c:pt>
                <c:pt idx="7497">
                  <c:v>99.858207177554704</c:v>
                </c:pt>
                <c:pt idx="7498">
                  <c:v>99.858347934084392</c:v>
                </c:pt>
                <c:pt idx="7499">
                  <c:v>99.858488555210698</c:v>
                </c:pt>
                <c:pt idx="7500">
                  <c:v>99.858629041058904</c:v>
                </c:pt>
                <c:pt idx="7501">
                  <c:v>99.85876939175391</c:v>
                </c:pt>
                <c:pt idx="7502">
                  <c:v>99.8589096074206</c:v>
                </c:pt>
                <c:pt idx="7503">
                  <c:v>99.859049688184001</c:v>
                </c:pt>
                <c:pt idx="7504">
                  <c:v>99.859189634168501</c:v>
                </c:pt>
                <c:pt idx="7505">
                  <c:v>99.859329445498901</c:v>
                </c:pt>
                <c:pt idx="7506">
                  <c:v>99.859469122299501</c:v>
                </c:pt>
                <c:pt idx="7507">
                  <c:v>99.859608664694804</c:v>
                </c:pt>
                <c:pt idx="7508">
                  <c:v>99.859748072809097</c:v>
                </c:pt>
                <c:pt idx="7509">
                  <c:v>99.8598873467663</c:v>
                </c:pt>
                <c:pt idx="7510">
                  <c:v>99.8600264866907</c:v>
                </c:pt>
                <c:pt idx="7511">
                  <c:v>99.860165492706088</c:v>
                </c:pt>
                <c:pt idx="7512">
                  <c:v>99.860304364936297</c:v>
                </c:pt>
                <c:pt idx="7513">
                  <c:v>99.860443103505006</c:v>
                </c:pt>
                <c:pt idx="7514">
                  <c:v>99.860581708535904</c:v>
                </c:pt>
                <c:pt idx="7515">
                  <c:v>99.860720180152398</c:v>
                </c:pt>
                <c:pt idx="7516">
                  <c:v>99.860858518477997</c:v>
                </c:pt>
                <c:pt idx="7517">
                  <c:v>99.860996723635807</c:v>
                </c:pt>
                <c:pt idx="7518">
                  <c:v>99.861134795749109</c:v>
                </c:pt>
                <c:pt idx="7519">
                  <c:v>99.861272734940897</c:v>
                </c:pt>
                <c:pt idx="7520">
                  <c:v>99.861410541334209</c:v>
                </c:pt>
                <c:pt idx="7521">
                  <c:v>99.861548215051698</c:v>
                </c:pt>
                <c:pt idx="7522">
                  <c:v>99.861685756216403</c:v>
                </c:pt>
                <c:pt idx="7523">
                  <c:v>99.861823164950692</c:v>
                </c:pt>
                <c:pt idx="7524">
                  <c:v>99.861960441377192</c:v>
                </c:pt>
                <c:pt idx="7525">
                  <c:v>99.862097585618301</c:v>
                </c:pt>
                <c:pt idx="7526">
                  <c:v>99.862234597796288</c:v>
                </c:pt>
                <c:pt idx="7527">
                  <c:v>99.862371478033396</c:v>
                </c:pt>
                <c:pt idx="7528">
                  <c:v>99.862508226451709</c:v>
                </c:pt>
                <c:pt idx="7529">
                  <c:v>99.8626448431732</c:v>
                </c:pt>
                <c:pt idx="7530">
                  <c:v>99.862781328319798</c:v>
                </c:pt>
                <c:pt idx="7531">
                  <c:v>99.86291768201319</c:v>
                </c:pt>
                <c:pt idx="7532">
                  <c:v>99.863053904375093</c:v>
                </c:pt>
                <c:pt idx="7533">
                  <c:v>99.863189995527009</c:v>
                </c:pt>
                <c:pt idx="7534">
                  <c:v>99.863325955590398</c:v>
                </c:pt>
                <c:pt idx="7535">
                  <c:v>99.863461784686606</c:v>
                </c:pt>
                <c:pt idx="7536">
                  <c:v>99.863597482936896</c:v>
                </c:pt>
                <c:pt idx="7537">
                  <c:v>99.8637330504624</c:v>
                </c:pt>
                <c:pt idx="7538">
                  <c:v>99.863868487384195</c:v>
                </c:pt>
                <c:pt idx="7539">
                  <c:v>99.864003793823002</c:v>
                </c:pt>
                <c:pt idx="7540">
                  <c:v>99.864138969899798</c:v>
                </c:pt>
                <c:pt idx="7541">
                  <c:v>99.864274015735205</c:v>
                </c:pt>
                <c:pt idx="7542">
                  <c:v>99.864408931449901</c:v>
                </c:pt>
                <c:pt idx="7543">
                  <c:v>99.86454371716431</c:v>
                </c:pt>
                <c:pt idx="7544">
                  <c:v>99.86467837299881</c:v>
                </c:pt>
                <c:pt idx="7545">
                  <c:v>99.864812899073712</c:v>
                </c:pt>
                <c:pt idx="7546">
                  <c:v>99.864947295509197</c:v>
                </c:pt>
                <c:pt idx="7547">
                  <c:v>99.865081562425388</c:v>
                </c:pt>
                <c:pt idx="7548">
                  <c:v>99.865215699942098</c:v>
                </c:pt>
                <c:pt idx="7549">
                  <c:v>99.865349708179295</c:v>
                </c:pt>
                <c:pt idx="7550">
                  <c:v>99.865483587256605</c:v>
                </c:pt>
                <c:pt idx="7551">
                  <c:v>99.865617337293898</c:v>
                </c:pt>
                <c:pt idx="7552">
                  <c:v>99.865750958410501</c:v>
                </c:pt>
                <c:pt idx="7553">
                  <c:v>99.865884450726</c:v>
                </c:pt>
                <c:pt idx="7554">
                  <c:v>99.866017814359608</c:v>
                </c:pt>
                <c:pt idx="7555">
                  <c:v>99.866151049430599</c:v>
                </c:pt>
                <c:pt idx="7556">
                  <c:v>99.8662841560581</c:v>
                </c:pt>
                <c:pt idx="7557">
                  <c:v>99.8664171343612</c:v>
                </c:pt>
                <c:pt idx="7558">
                  <c:v>99.866549984458601</c:v>
                </c:pt>
                <c:pt idx="7559">
                  <c:v>99.866682706469305</c:v>
                </c:pt>
                <c:pt idx="7560">
                  <c:v>99.866815300512002</c:v>
                </c:pt>
                <c:pt idx="7561">
                  <c:v>99.866947766705195</c:v>
                </c:pt>
                <c:pt idx="7562">
                  <c:v>99.867080105167403</c:v>
                </c:pt>
                <c:pt idx="7563">
                  <c:v>99.867212316017103</c:v>
                </c:pt>
                <c:pt idx="7564">
                  <c:v>99.867344399372399</c:v>
                </c:pt>
                <c:pt idx="7565">
                  <c:v>99.867476355351599</c:v>
                </c:pt>
                <c:pt idx="7566">
                  <c:v>99.867608184072807</c:v>
                </c:pt>
                <c:pt idx="7567">
                  <c:v>99.86773988565399</c:v>
                </c:pt>
                <c:pt idx="7568">
                  <c:v>99.867871460212911</c:v>
                </c:pt>
                <c:pt idx="7569">
                  <c:v>99.868002907867506</c:v>
                </c:pt>
                <c:pt idx="7570">
                  <c:v>99.868134228735201</c:v>
                </c:pt>
                <c:pt idx="7571">
                  <c:v>99.868265422933788</c:v>
                </c:pt>
                <c:pt idx="7572">
                  <c:v>99.868396490580594</c:v>
                </c:pt>
                <c:pt idx="7573">
                  <c:v>99.868527431792998</c:v>
                </c:pt>
                <c:pt idx="7574">
                  <c:v>99.868658246688199</c:v>
                </c:pt>
                <c:pt idx="7575">
                  <c:v>99.868788935383392</c:v>
                </c:pt>
                <c:pt idx="7576">
                  <c:v>99.868919497995705</c:v>
                </c:pt>
                <c:pt idx="7577">
                  <c:v>99.869049934641893</c:v>
                </c:pt>
                <c:pt idx="7578">
                  <c:v>99.869180245438898</c:v>
                </c:pt>
                <c:pt idx="7579">
                  <c:v>99.869310430503404</c:v>
                </c:pt>
                <c:pt idx="7580">
                  <c:v>99.869440489952211</c:v>
                </c:pt>
                <c:pt idx="7581">
                  <c:v>99.869570423901607</c:v>
                </c:pt>
                <c:pt idx="7582">
                  <c:v>99.869700232468105</c:v>
                </c:pt>
                <c:pt idx="7583">
                  <c:v>99.869829915768108</c:v>
                </c:pt>
                <c:pt idx="7584">
                  <c:v>99.869959473917703</c:v>
                </c:pt>
                <c:pt idx="7585">
                  <c:v>99.870088907033107</c:v>
                </c:pt>
                <c:pt idx="7586">
                  <c:v>99.870218215230196</c:v>
                </c:pt>
                <c:pt idx="7587">
                  <c:v>99.8703473986251</c:v>
                </c:pt>
                <c:pt idx="7588">
                  <c:v>99.870476457333496</c:v>
                </c:pt>
                <c:pt idx="7589">
                  <c:v>99.870605391471102</c:v>
                </c:pt>
                <c:pt idx="7590">
                  <c:v>99.870734201153496</c:v>
                </c:pt>
                <c:pt idx="7591">
                  <c:v>99.870862886496298</c:v>
                </c:pt>
                <c:pt idx="7592">
                  <c:v>99.870991447614799</c:v>
                </c:pt>
                <c:pt idx="7593">
                  <c:v>99.871119884624207</c:v>
                </c:pt>
                <c:pt idx="7594">
                  <c:v>99.87124819764</c:v>
                </c:pt>
                <c:pt idx="7595">
                  <c:v>99.871376386777001</c:v>
                </c:pt>
                <c:pt idx="7596">
                  <c:v>99.871504452150404</c:v>
                </c:pt>
                <c:pt idx="7597">
                  <c:v>99.871632393875004</c:v>
                </c:pt>
                <c:pt idx="7598">
                  <c:v>99.87176021206561</c:v>
                </c:pt>
                <c:pt idx="7599">
                  <c:v>99.871887906836804</c:v>
                </c:pt>
                <c:pt idx="7600">
                  <c:v>99.872015478303396</c:v>
                </c:pt>
                <c:pt idx="7601">
                  <c:v>99.872142926579698</c:v>
                </c:pt>
                <c:pt idx="7602">
                  <c:v>99.872270251780307</c:v>
                </c:pt>
                <c:pt idx="7603">
                  <c:v>99.872397454019193</c:v>
                </c:pt>
                <c:pt idx="7604">
                  <c:v>99.872524533410797</c:v>
                </c:pt>
                <c:pt idx="7605">
                  <c:v>99.872651490069103</c:v>
                </c:pt>
                <c:pt idx="7606">
                  <c:v>99.872778324108197</c:v>
                </c:pt>
                <c:pt idx="7607">
                  <c:v>99.872905035641807</c:v>
                </c:pt>
                <c:pt idx="7608">
                  <c:v>99.873031624783806</c:v>
                </c:pt>
                <c:pt idx="7609">
                  <c:v>99.873158091647895</c:v>
                </c:pt>
                <c:pt idx="7610">
                  <c:v>99.873284436347603</c:v>
                </c:pt>
                <c:pt idx="7611">
                  <c:v>99.873410658996505</c:v>
                </c:pt>
                <c:pt idx="7612">
                  <c:v>99.873536759707889</c:v>
                </c:pt>
                <c:pt idx="7613">
                  <c:v>99.873662738595101</c:v>
                </c:pt>
                <c:pt idx="7614">
                  <c:v>99.873788595771188</c:v>
                </c:pt>
                <c:pt idx="7615">
                  <c:v>99.873914331349411</c:v>
                </c:pt>
                <c:pt idx="7616">
                  <c:v>99.874039945442703</c:v>
                </c:pt>
                <c:pt idx="7617">
                  <c:v>99.8741654381638</c:v>
                </c:pt>
                <c:pt idx="7618">
                  <c:v>99.874290809625705</c:v>
                </c:pt>
                <c:pt idx="7619">
                  <c:v>99.874416059940998</c:v>
                </c:pt>
                <c:pt idx="7620">
                  <c:v>99.874541189222299</c:v>
                </c:pt>
                <c:pt idx="7621">
                  <c:v>99.874666197582101</c:v>
                </c:pt>
                <c:pt idx="7622">
                  <c:v>99.874791085132699</c:v>
                </c:pt>
                <c:pt idx="7623">
                  <c:v>99.874915851986401</c:v>
                </c:pt>
                <c:pt idx="7624">
                  <c:v>99.875040498255501</c:v>
                </c:pt>
                <c:pt idx="7625">
                  <c:v>99.875165024052009</c:v>
                </c:pt>
                <c:pt idx="7626">
                  <c:v>99.875289429487808</c:v>
                </c:pt>
                <c:pt idx="7627">
                  <c:v>99.875413714675005</c:v>
                </c:pt>
                <c:pt idx="7628">
                  <c:v>99.8755378797253</c:v>
                </c:pt>
                <c:pt idx="7629">
                  <c:v>99.875661924750403</c:v>
                </c:pt>
                <c:pt idx="7630">
                  <c:v>99.875785849861799</c:v>
                </c:pt>
                <c:pt idx="7631">
                  <c:v>99.8759096551711</c:v>
                </c:pt>
                <c:pt idx="7632">
                  <c:v>99.876033340789704</c:v>
                </c:pt>
                <c:pt idx="7633">
                  <c:v>99.876156906828911</c:v>
                </c:pt>
                <c:pt idx="7634">
                  <c:v>99.876280353399792</c:v>
                </c:pt>
                <c:pt idx="7635">
                  <c:v>99.876403680613592</c:v>
                </c:pt>
                <c:pt idx="7636">
                  <c:v>99.87652688858131</c:v>
                </c:pt>
                <c:pt idx="7637">
                  <c:v>99.876649977413692</c:v>
                </c:pt>
                <c:pt idx="7638">
                  <c:v>99.876772947221696</c:v>
                </c:pt>
                <c:pt idx="7639">
                  <c:v>99.876895798116095</c:v>
                </c:pt>
                <c:pt idx="7640">
                  <c:v>99.877018530207309</c:v>
                </c:pt>
                <c:pt idx="7641">
                  <c:v>99.877141143605996</c:v>
                </c:pt>
                <c:pt idx="7642">
                  <c:v>99.877263638422505</c:v>
                </c:pt>
                <c:pt idx="7643">
                  <c:v>99.877386014767197</c:v>
                </c:pt>
                <c:pt idx="7644">
                  <c:v>99.877508272750205</c:v>
                </c:pt>
                <c:pt idx="7645">
                  <c:v>99.877630412481807</c:v>
                </c:pt>
                <c:pt idx="7646">
                  <c:v>99.877752434071809</c:v>
                </c:pt>
                <c:pt idx="7647">
                  <c:v>99.877874337630402</c:v>
                </c:pt>
                <c:pt idx="7648">
                  <c:v>99.877996123267195</c:v>
                </c:pt>
                <c:pt idx="7649">
                  <c:v>99.878117791092109</c:v>
                </c:pt>
                <c:pt idx="7650">
                  <c:v>99.878239341214609</c:v>
                </c:pt>
                <c:pt idx="7651">
                  <c:v>99.878360773744404</c:v>
                </c:pt>
                <c:pt idx="7652">
                  <c:v>99.878482088790804</c:v>
                </c:pt>
                <c:pt idx="7653">
                  <c:v>99.87860328646309</c:v>
                </c:pt>
                <c:pt idx="7654">
                  <c:v>99.878724366870799</c:v>
                </c:pt>
                <c:pt idx="7655">
                  <c:v>99.8788453301228</c:v>
                </c:pt>
                <c:pt idx="7656">
                  <c:v>99.878966176328305</c:v>
                </c:pt>
                <c:pt idx="7657">
                  <c:v>99.879086905596196</c:v>
                </c:pt>
                <c:pt idx="7658">
                  <c:v>99.8792075180354</c:v>
                </c:pt>
                <c:pt idx="7659">
                  <c:v>99.879328013754602</c:v>
                </c:pt>
                <c:pt idx="7660">
                  <c:v>99.879448392862599</c:v>
                </c:pt>
                <c:pt idx="7661">
                  <c:v>99.879568655467807</c:v>
                </c:pt>
                <c:pt idx="7662">
                  <c:v>99.879688801678896</c:v>
                </c:pt>
                <c:pt idx="7663">
                  <c:v>99.879808831604109</c:v>
                </c:pt>
                <c:pt idx="7664">
                  <c:v>99.879928745351705</c:v>
                </c:pt>
                <c:pt idx="7665">
                  <c:v>99.88004854303</c:v>
                </c:pt>
                <c:pt idx="7666">
                  <c:v>99.88016822474701</c:v>
                </c:pt>
                <c:pt idx="7667">
                  <c:v>99.880287790610694</c:v>
                </c:pt>
                <c:pt idx="7668">
                  <c:v>99.880407240729099</c:v>
                </c:pt>
                <c:pt idx="7669">
                  <c:v>99.880526575209899</c:v>
                </c:pt>
                <c:pt idx="7670">
                  <c:v>99.880645794160898</c:v>
                </c:pt>
                <c:pt idx="7671">
                  <c:v>99.880764897689701</c:v>
                </c:pt>
                <c:pt idx="7672">
                  <c:v>99.8808838859037</c:v>
                </c:pt>
                <c:pt idx="7673">
                  <c:v>99.881002758910498</c:v>
                </c:pt>
                <c:pt idx="7674">
                  <c:v>99.881121516817402</c:v>
                </c:pt>
                <c:pt idx="7675">
                  <c:v>99.881240159731504</c:v>
                </c:pt>
                <c:pt idx="7676">
                  <c:v>99.881358687760098</c:v>
                </c:pt>
                <c:pt idx="7677">
                  <c:v>99.881477101010205</c:v>
                </c:pt>
                <c:pt idx="7678">
                  <c:v>99.881595399588704</c:v>
                </c:pt>
                <c:pt idx="7679">
                  <c:v>99.88171358360249</c:v>
                </c:pt>
                <c:pt idx="7680">
                  <c:v>99.881831653158301</c:v>
                </c:pt>
                <c:pt idx="7681">
                  <c:v>99.881949608362902</c:v>
                </c:pt>
                <c:pt idx="7682">
                  <c:v>99.882067449322804</c:v>
                </c:pt>
                <c:pt idx="7683">
                  <c:v>99.88218517614439</c:v>
                </c:pt>
                <c:pt idx="7684">
                  <c:v>99.882302788934197</c:v>
                </c:pt>
                <c:pt idx="7685">
                  <c:v>99.882420287798496</c:v>
                </c:pt>
                <c:pt idx="7686">
                  <c:v>99.882537672843398</c:v>
                </c:pt>
                <c:pt idx="7687">
                  <c:v>99.882654944175101</c:v>
                </c:pt>
                <c:pt idx="7688">
                  <c:v>99.882772101899491</c:v>
                </c:pt>
                <c:pt idx="7689">
                  <c:v>99.882889146122594</c:v>
                </c:pt>
                <c:pt idx="7690">
                  <c:v>99.883006076950196</c:v>
                </c:pt>
                <c:pt idx="7691">
                  <c:v>99.883122894488096</c:v>
                </c:pt>
                <c:pt idx="7692">
                  <c:v>99.883239598841698</c:v>
                </c:pt>
                <c:pt idx="7693">
                  <c:v>99.8833561901168</c:v>
                </c:pt>
                <c:pt idx="7694">
                  <c:v>99.883472668418705</c:v>
                </c:pt>
                <c:pt idx="7695">
                  <c:v>99.8835890338528</c:v>
                </c:pt>
                <c:pt idx="7696">
                  <c:v>99.883705286524304</c:v>
                </c:pt>
                <c:pt idx="7697">
                  <c:v>99.883821426538503</c:v>
                </c:pt>
                <c:pt idx="7698">
                  <c:v>99.883937454000289</c:v>
                </c:pt>
                <c:pt idx="7699">
                  <c:v>99.884053369014808</c:v>
                </c:pt>
                <c:pt idx="7700">
                  <c:v>99.884169171686892</c:v>
                </c:pt>
                <c:pt idx="7701">
                  <c:v>99.884284862121305</c:v>
                </c:pt>
                <c:pt idx="7702">
                  <c:v>99.884400440422695</c:v>
                </c:pt>
                <c:pt idx="7703">
                  <c:v>99.884515906695796</c:v>
                </c:pt>
                <c:pt idx="7704">
                  <c:v>99.884631261045101</c:v>
                </c:pt>
                <c:pt idx="7705">
                  <c:v>99.884746503574888</c:v>
                </c:pt>
                <c:pt idx="7706">
                  <c:v>99.884861634389708</c:v>
                </c:pt>
                <c:pt idx="7707">
                  <c:v>99.884976653593498</c:v>
                </c:pt>
                <c:pt idx="7708">
                  <c:v>99.885091561290693</c:v>
                </c:pt>
                <c:pt idx="7709">
                  <c:v>99.885206357585204</c:v>
                </c:pt>
                <c:pt idx="7710">
                  <c:v>99.885321042581012</c:v>
                </c:pt>
                <c:pt idx="7711">
                  <c:v>99.885435616381997</c:v>
                </c:pt>
                <c:pt idx="7712">
                  <c:v>99.8855500790919</c:v>
                </c:pt>
                <c:pt idx="7713">
                  <c:v>99.885664430814487</c:v>
                </c:pt>
                <c:pt idx="7714">
                  <c:v>99.885778671653199</c:v>
                </c:pt>
                <c:pt idx="7715">
                  <c:v>99.885892801711705</c:v>
                </c:pt>
                <c:pt idx="7716">
                  <c:v>99.886006821093304</c:v>
                </c:pt>
                <c:pt idx="7717">
                  <c:v>99.886120729901293</c:v>
                </c:pt>
                <c:pt idx="7718">
                  <c:v>99.886234528238901</c:v>
                </c:pt>
                <c:pt idx="7719">
                  <c:v>99.886348216209299</c:v>
                </c:pt>
                <c:pt idx="7720">
                  <c:v>99.886461793915601</c:v>
                </c:pt>
                <c:pt idx="7721">
                  <c:v>99.886575261460607</c:v>
                </c:pt>
                <c:pt idx="7722">
                  <c:v>99.886688618947289</c:v>
                </c:pt>
                <c:pt idx="7723">
                  <c:v>99.886801866478308</c:v>
                </c:pt>
                <c:pt idx="7724">
                  <c:v>99.886915004156393</c:v>
                </c:pt>
                <c:pt idx="7725">
                  <c:v>99.887028032084089</c:v>
                </c:pt>
                <c:pt idx="7726">
                  <c:v>99.887140950364</c:v>
                </c:pt>
                <c:pt idx="7727">
                  <c:v>99.8872537590984</c:v>
                </c:pt>
                <c:pt idx="7728">
                  <c:v>99.887366458389607</c:v>
                </c:pt>
                <c:pt idx="7729">
                  <c:v>99.887479048339998</c:v>
                </c:pt>
                <c:pt idx="7730">
                  <c:v>99.887591529051491</c:v>
                </c:pt>
                <c:pt idx="7731">
                  <c:v>99.887703900626207</c:v>
                </c:pt>
                <c:pt idx="7732">
                  <c:v>99.887816163166093</c:v>
                </c:pt>
                <c:pt idx="7733">
                  <c:v>99.887928316772999</c:v>
                </c:pt>
                <c:pt idx="7734">
                  <c:v>99.88804036154869</c:v>
                </c:pt>
                <c:pt idx="7735">
                  <c:v>99.8881522975949</c:v>
                </c:pt>
                <c:pt idx="7736">
                  <c:v>99.888264125013094</c:v>
                </c:pt>
                <c:pt idx="7737">
                  <c:v>99.88837584390491</c:v>
                </c:pt>
                <c:pt idx="7738">
                  <c:v>99.888487454371599</c:v>
                </c:pt>
                <c:pt idx="7739">
                  <c:v>99.888598956514599</c:v>
                </c:pt>
                <c:pt idx="7740">
                  <c:v>99.888710350435105</c:v>
                </c:pt>
                <c:pt idx="7741">
                  <c:v>99.888821636234098</c:v>
                </c:pt>
                <c:pt idx="7742">
                  <c:v>99.88893281401289</c:v>
                </c:pt>
                <c:pt idx="7743">
                  <c:v>99.889043883872191</c:v>
                </c:pt>
                <c:pt idx="7744">
                  <c:v>99.889154845912998</c:v>
                </c:pt>
                <c:pt idx="7745">
                  <c:v>99.889265700236095</c:v>
                </c:pt>
                <c:pt idx="7746">
                  <c:v>99.889376446942094</c:v>
                </c:pt>
                <c:pt idx="7747">
                  <c:v>99.889487086131595</c:v>
                </c:pt>
                <c:pt idx="7748">
                  <c:v>99.889597617905196</c:v>
                </c:pt>
                <c:pt idx="7749">
                  <c:v>99.88970804236321</c:v>
                </c:pt>
                <c:pt idx="7750">
                  <c:v>99.889818359605997</c:v>
                </c:pt>
                <c:pt idx="7751">
                  <c:v>99.889928569733698</c:v>
                </c:pt>
                <c:pt idx="7752">
                  <c:v>99.8900386728467</c:v>
                </c:pt>
                <c:pt idx="7753">
                  <c:v>99.890148669044905</c:v>
                </c:pt>
                <c:pt idx="7754">
                  <c:v>99.890258558428201</c:v>
                </c:pt>
                <c:pt idx="7755">
                  <c:v>99.89036834109659</c:v>
                </c:pt>
                <c:pt idx="7756">
                  <c:v>99.890478017149903</c:v>
                </c:pt>
                <c:pt idx="7757">
                  <c:v>99.890587586687701</c:v>
                </c:pt>
                <c:pt idx="7758">
                  <c:v>99.890697049809702</c:v>
                </c:pt>
                <c:pt idx="7759">
                  <c:v>99.890806406615496</c:v>
                </c:pt>
                <c:pt idx="7760">
                  <c:v>99.890915657204303</c:v>
                </c:pt>
                <c:pt idx="7761">
                  <c:v>99.891024801675698</c:v>
                </c:pt>
                <c:pt idx="7762">
                  <c:v>99.891133840128703</c:v>
                </c:pt>
                <c:pt idx="7763">
                  <c:v>99.891242772662807</c:v>
                </c:pt>
                <c:pt idx="7764">
                  <c:v>99.891351599376804</c:v>
                </c:pt>
                <c:pt idx="7765">
                  <c:v>99.891460320369802</c:v>
                </c:pt>
                <c:pt idx="7766">
                  <c:v>99.891568935740693</c:v>
                </c:pt>
                <c:pt idx="7767">
                  <c:v>99.8916774455883</c:v>
                </c:pt>
                <c:pt idx="7768">
                  <c:v>99.891785850011402</c:v>
                </c:pt>
                <c:pt idx="7769">
                  <c:v>99.891894149108595</c:v>
                </c:pt>
                <c:pt idx="7770">
                  <c:v>99.892002342978401</c:v>
                </c:pt>
                <c:pt idx="7771">
                  <c:v>99.892110431719402</c:v>
                </c:pt>
                <c:pt idx="7772">
                  <c:v>99.892218415429795</c:v>
                </c:pt>
                <c:pt idx="7773">
                  <c:v>99.892326294208104</c:v>
                </c:pt>
                <c:pt idx="7774">
                  <c:v>99.892434068152298</c:v>
                </c:pt>
                <c:pt idx="7775">
                  <c:v>99.892541737360702</c:v>
                </c:pt>
                <c:pt idx="7776">
                  <c:v>99.892649301931201</c:v>
                </c:pt>
                <c:pt idx="7777">
                  <c:v>99.892756761961707</c:v>
                </c:pt>
                <c:pt idx="7778">
                  <c:v>99.892864117550204</c:v>
                </c:pt>
                <c:pt idx="7779">
                  <c:v>99.892971368794505</c:v>
                </c:pt>
                <c:pt idx="7780">
                  <c:v>99.893078515792098</c:v>
                </c:pt>
                <c:pt idx="7781">
                  <c:v>99.893185558640596</c:v>
                </c:pt>
                <c:pt idx="7782">
                  <c:v>99.893292497437699</c:v>
                </c:pt>
                <c:pt idx="7783">
                  <c:v>99.893399332280694</c:v>
                </c:pt>
                <c:pt idx="7784">
                  <c:v>99.893506063266898</c:v>
                </c:pt>
                <c:pt idx="7785">
                  <c:v>99.893612690493597</c:v>
                </c:pt>
                <c:pt idx="7786">
                  <c:v>99.893719214057896</c:v>
                </c:pt>
                <c:pt idx="7787">
                  <c:v>99.893825634057009</c:v>
                </c:pt>
                <c:pt idx="7788">
                  <c:v>99.893931950587699</c:v>
                </c:pt>
                <c:pt idx="7789">
                  <c:v>99.894038163747013</c:v>
                </c:pt>
                <c:pt idx="7790">
                  <c:v>99.894144273631795</c:v>
                </c:pt>
                <c:pt idx="7791">
                  <c:v>99.894250280338696</c:v>
                </c:pt>
                <c:pt idx="7792">
                  <c:v>99.894356183964405</c:v>
                </c:pt>
                <c:pt idx="7793">
                  <c:v>99.8944619846054</c:v>
                </c:pt>
                <c:pt idx="7794">
                  <c:v>99.8945676823582</c:v>
                </c:pt>
                <c:pt idx="7795">
                  <c:v>99.8946732773192</c:v>
                </c:pt>
                <c:pt idx="7796">
                  <c:v>99.894778769584704</c:v>
                </c:pt>
                <c:pt idx="7797">
                  <c:v>99.894884159250907</c:v>
                </c:pt>
                <c:pt idx="7798">
                  <c:v>99.894989446413902</c:v>
                </c:pt>
                <c:pt idx="7799">
                  <c:v>99.895094631169698</c:v>
                </c:pt>
                <c:pt idx="7800">
                  <c:v>99.895199713614389</c:v>
                </c:pt>
                <c:pt idx="7801">
                  <c:v>99.895304693843698</c:v>
                </c:pt>
                <c:pt idx="7802">
                  <c:v>99.895409571953508</c:v>
                </c:pt>
                <c:pt idx="7803">
                  <c:v>99.895514348039399</c:v>
                </c:pt>
                <c:pt idx="7804">
                  <c:v>99.895619022197096</c:v>
                </c:pt>
                <c:pt idx="7805">
                  <c:v>99.895723594522096</c:v>
                </c:pt>
                <c:pt idx="7806">
                  <c:v>99.895828065109797</c:v>
                </c:pt>
                <c:pt idx="7807">
                  <c:v>99.895932434055609</c:v>
                </c:pt>
                <c:pt idx="7808">
                  <c:v>99.896036701454804</c:v>
                </c:pt>
                <c:pt idx="7809">
                  <c:v>99.896140867402508</c:v>
                </c:pt>
                <c:pt idx="7810">
                  <c:v>99.896244931993806</c:v>
                </c:pt>
                <c:pt idx="7811">
                  <c:v>99.896348895323811</c:v>
                </c:pt>
                <c:pt idx="7812">
                  <c:v>99.896452757487396</c:v>
                </c:pt>
                <c:pt idx="7813">
                  <c:v>99.896556518579388</c:v>
                </c:pt>
                <c:pt idx="7814">
                  <c:v>99.896660178694603</c:v>
                </c:pt>
                <c:pt idx="7815">
                  <c:v>99.896763737927699</c:v>
                </c:pt>
                <c:pt idx="7816">
                  <c:v>99.896867196373194</c:v>
                </c:pt>
                <c:pt idx="7817">
                  <c:v>99.896970554125701</c:v>
                </c:pt>
                <c:pt idx="7818">
                  <c:v>99.897073811279611</c:v>
                </c:pt>
                <c:pt idx="7819">
                  <c:v>99.897176967929212</c:v>
                </c:pt>
                <c:pt idx="7820">
                  <c:v>99.897280024168708</c:v>
                </c:pt>
                <c:pt idx="7821">
                  <c:v>99.897382980092502</c:v>
                </c:pt>
                <c:pt idx="7822">
                  <c:v>99.897485835794399</c:v>
                </c:pt>
                <c:pt idx="7823">
                  <c:v>99.897588591368702</c:v>
                </c:pt>
                <c:pt idx="7824">
                  <c:v>99.897691246908991</c:v>
                </c:pt>
                <c:pt idx="7825">
                  <c:v>99.897793802509398</c:v>
                </c:pt>
                <c:pt idx="7826">
                  <c:v>99.897896258263501</c:v>
                </c:pt>
                <c:pt idx="7827">
                  <c:v>99.897998614265006</c:v>
                </c:pt>
                <c:pt idx="7828">
                  <c:v>99.898100870607507</c:v>
                </c:pt>
                <c:pt idx="7829">
                  <c:v>99.898203027384497</c:v>
                </c:pt>
                <c:pt idx="7830">
                  <c:v>99.898305084689298</c:v>
                </c:pt>
                <c:pt idx="7831">
                  <c:v>99.898407042615503</c:v>
                </c:pt>
                <c:pt idx="7832">
                  <c:v>99.898508901256093</c:v>
                </c:pt>
                <c:pt idx="7833">
                  <c:v>99.898610660704293</c:v>
                </c:pt>
                <c:pt idx="7834">
                  <c:v>99.898712321053296</c:v>
                </c:pt>
                <c:pt idx="7835">
                  <c:v>99.898813882395999</c:v>
                </c:pt>
                <c:pt idx="7836">
                  <c:v>99.898915344825298</c:v>
                </c:pt>
                <c:pt idx="7837">
                  <c:v>99.899016708434189</c:v>
                </c:pt>
                <c:pt idx="7838">
                  <c:v>99.899117973315199</c:v>
                </c:pt>
                <c:pt idx="7839">
                  <c:v>99.899219139561197</c:v>
                </c:pt>
                <c:pt idx="7840">
                  <c:v>99.899320207264608</c:v>
                </c:pt>
                <c:pt idx="7841">
                  <c:v>99.899421176518004</c:v>
                </c:pt>
                <c:pt idx="7842">
                  <c:v>99.899522047413797</c:v>
                </c:pt>
                <c:pt idx="7843">
                  <c:v>99.8996228200443</c:v>
                </c:pt>
                <c:pt idx="7844">
                  <c:v>99.899723494501799</c:v>
                </c:pt>
                <c:pt idx="7845">
                  <c:v>99.89982407087841</c:v>
                </c:pt>
                <c:pt idx="7846">
                  <c:v>99.899924549266302</c:v>
                </c:pt>
                <c:pt idx="7847">
                  <c:v>99.900024929757393</c:v>
                </c:pt>
                <c:pt idx="7848">
                  <c:v>99.900125212443697</c:v>
                </c:pt>
                <c:pt idx="7849">
                  <c:v>99.900225397417103</c:v>
                </c:pt>
                <c:pt idx="7850">
                  <c:v>99.900325484769098</c:v>
                </c:pt>
                <c:pt idx="7851">
                  <c:v>99.9004254745917</c:v>
                </c:pt>
                <c:pt idx="7852">
                  <c:v>99.900525366976197</c:v>
                </c:pt>
                <c:pt idx="7853">
                  <c:v>99.900625162014293</c:v>
                </c:pt>
                <c:pt idx="7854">
                  <c:v>99.900724859797393</c:v>
                </c:pt>
                <c:pt idx="7855">
                  <c:v>99.9008244604168</c:v>
                </c:pt>
                <c:pt idx="7856">
                  <c:v>99.900923963963905</c:v>
                </c:pt>
                <c:pt idx="7857">
                  <c:v>99.9010233705296</c:v>
                </c:pt>
                <c:pt idx="7858">
                  <c:v>99.901122680205305</c:v>
                </c:pt>
                <c:pt idx="7859">
                  <c:v>99.90122189308191</c:v>
                </c:pt>
                <c:pt idx="7860">
                  <c:v>99.901321009250395</c:v>
                </c:pt>
                <c:pt idx="7861">
                  <c:v>99.90142002880151</c:v>
                </c:pt>
                <c:pt idx="7862">
                  <c:v>99.901518951826105</c:v>
                </c:pt>
                <c:pt idx="7863">
                  <c:v>99.901617778415002</c:v>
                </c:pt>
                <c:pt idx="7864">
                  <c:v>99.901716508658609</c:v>
                </c:pt>
                <c:pt idx="7865">
                  <c:v>99.901815142647507</c:v>
                </c:pt>
                <c:pt idx="7866">
                  <c:v>99.901913680472191</c:v>
                </c:pt>
                <c:pt idx="7867">
                  <c:v>99.902012122223098</c:v>
                </c:pt>
                <c:pt idx="7868">
                  <c:v>99.902110467990497</c:v>
                </c:pt>
                <c:pt idx="7869">
                  <c:v>99.902208717864397</c:v>
                </c:pt>
                <c:pt idx="7870">
                  <c:v>99.902306871935195</c:v>
                </c:pt>
                <c:pt idx="7871">
                  <c:v>99.902404930292803</c:v>
                </c:pt>
                <c:pt idx="7872">
                  <c:v>99.902502893027204</c:v>
                </c:pt>
                <c:pt idx="7873">
                  <c:v>99.902600760228395</c:v>
                </c:pt>
                <c:pt idx="7874">
                  <c:v>99.902698531986005</c:v>
                </c:pt>
                <c:pt idx="7875">
                  <c:v>99.902796208389802</c:v>
                </c:pt>
                <c:pt idx="7876">
                  <c:v>99.9028937895295</c:v>
                </c:pt>
                <c:pt idx="7877">
                  <c:v>99.9029912754946</c:v>
                </c:pt>
                <c:pt idx="7878">
                  <c:v>99.9030886663747</c:v>
                </c:pt>
                <c:pt idx="7879">
                  <c:v>99.903185962259101</c:v>
                </c:pt>
                <c:pt idx="7880">
                  <c:v>99.903283163237106</c:v>
                </c:pt>
                <c:pt idx="7881">
                  <c:v>99.903380269398099</c:v>
                </c:pt>
                <c:pt idx="7882">
                  <c:v>99.903477280831098</c:v>
                </c:pt>
                <c:pt idx="7883">
                  <c:v>99.90357419762519</c:v>
                </c:pt>
                <c:pt idx="7884">
                  <c:v>99.903671019869506</c:v>
                </c:pt>
                <c:pt idx="7885">
                  <c:v>99.903767747652893</c:v>
                </c:pt>
                <c:pt idx="7886">
                  <c:v>99.90386438106421</c:v>
                </c:pt>
                <c:pt idx="7887">
                  <c:v>99.903960920192191</c:v>
                </c:pt>
                <c:pt idx="7888">
                  <c:v>99.90405736512551</c:v>
                </c:pt>
                <c:pt idx="7889">
                  <c:v>99.904153715952901</c:v>
                </c:pt>
                <c:pt idx="7890">
                  <c:v>99.904249972762699</c:v>
                </c:pt>
                <c:pt idx="7891">
                  <c:v>99.904346135643593</c:v>
                </c:pt>
                <c:pt idx="7892">
                  <c:v>99.904442204683704</c:v>
                </c:pt>
                <c:pt idx="7893">
                  <c:v>99.904538179971496</c:v>
                </c:pt>
                <c:pt idx="7894">
                  <c:v>99.904634061595104</c:v>
                </c:pt>
                <c:pt idx="7895">
                  <c:v>99.904729849642607</c:v>
                </c:pt>
                <c:pt idx="7896">
                  <c:v>99.904825544202112</c:v>
                </c:pt>
                <c:pt idx="7897">
                  <c:v>99.904921145361698</c:v>
                </c:pt>
                <c:pt idx="7898">
                  <c:v>99.905016653209103</c:v>
                </c:pt>
                <c:pt idx="7899">
                  <c:v>99.905112067832206</c:v>
                </c:pt>
                <c:pt idx="7900">
                  <c:v>99.905207389318704</c:v>
                </c:pt>
                <c:pt idx="7901">
                  <c:v>99.905302617756405</c:v>
                </c:pt>
                <c:pt idx="7902">
                  <c:v>99.905397753232691</c:v>
                </c:pt>
                <c:pt idx="7903">
                  <c:v>99.905492795835102</c:v>
                </c:pt>
                <c:pt idx="7904">
                  <c:v>99.905587745651189</c:v>
                </c:pt>
                <c:pt idx="7905">
                  <c:v>99.90568260276811</c:v>
                </c:pt>
                <c:pt idx="7906">
                  <c:v>99.905777367273288</c:v>
                </c:pt>
                <c:pt idx="7907">
                  <c:v>99.905872039253893</c:v>
                </c:pt>
                <c:pt idx="7908">
                  <c:v>99.90596661879691</c:v>
                </c:pt>
                <c:pt idx="7909">
                  <c:v>99.906061105989508</c:v>
                </c:pt>
                <c:pt idx="7910">
                  <c:v>99.906155500918501</c:v>
                </c:pt>
                <c:pt idx="7911">
                  <c:v>99.906249803670889</c:v>
                </c:pt>
                <c:pt idx="7912">
                  <c:v>99.906344014333499</c:v>
                </c:pt>
                <c:pt idx="7913">
                  <c:v>99.906438132992903</c:v>
                </c:pt>
                <c:pt idx="7914">
                  <c:v>99.906532159735789</c:v>
                </c:pt>
                <c:pt idx="7915">
                  <c:v>99.906626094648701</c:v>
                </c:pt>
                <c:pt idx="7916">
                  <c:v>99.906719937818309</c:v>
                </c:pt>
                <c:pt idx="7917">
                  <c:v>99.906813689330704</c:v>
                </c:pt>
                <c:pt idx="7918">
                  <c:v>99.906907349272501</c:v>
                </c:pt>
                <c:pt idx="7919">
                  <c:v>99.907000917729789</c:v>
                </c:pt>
                <c:pt idx="7920">
                  <c:v>99.9070943947888</c:v>
                </c:pt>
                <c:pt idx="7921">
                  <c:v>99.907187780535693</c:v>
                </c:pt>
                <c:pt idx="7922">
                  <c:v>99.907281075056304</c:v>
                </c:pt>
                <c:pt idx="7923">
                  <c:v>99.907374278436706</c:v>
                </c:pt>
                <c:pt idx="7924">
                  <c:v>99.907467390762804</c:v>
                </c:pt>
                <c:pt idx="7925">
                  <c:v>99.90756041212029</c:v>
                </c:pt>
                <c:pt idx="7926">
                  <c:v>99.907653342594898</c:v>
                </c:pt>
                <c:pt idx="7927">
                  <c:v>99.907746182272291</c:v>
                </c:pt>
                <c:pt idx="7928">
                  <c:v>99.907838931238004</c:v>
                </c:pt>
                <c:pt idx="7929">
                  <c:v>99.907931589577601</c:v>
                </c:pt>
                <c:pt idx="7930">
                  <c:v>99.908024157376303</c:v>
                </c:pt>
                <c:pt idx="7931">
                  <c:v>99.90811663471959</c:v>
                </c:pt>
                <c:pt idx="7932">
                  <c:v>99.908209021692699</c:v>
                </c:pt>
                <c:pt idx="7933">
                  <c:v>99.908301318380694</c:v>
                </c:pt>
                <c:pt idx="7934">
                  <c:v>99.908393524868799</c:v>
                </c:pt>
                <c:pt idx="7935">
                  <c:v>99.908485641241896</c:v>
                </c:pt>
                <c:pt idx="7936">
                  <c:v>99.908577667585092</c:v>
                </c:pt>
                <c:pt idx="7937">
                  <c:v>99.908669603983199</c:v>
                </c:pt>
                <c:pt idx="7938">
                  <c:v>99.908761450520899</c:v>
                </c:pt>
                <c:pt idx="7939">
                  <c:v>99.908853207283002</c:v>
                </c:pt>
                <c:pt idx="7940">
                  <c:v>99.908944874354205</c:v>
                </c:pt>
                <c:pt idx="7941">
                  <c:v>99.909036451819006</c:v>
                </c:pt>
                <c:pt idx="7942">
                  <c:v>99.909127939761802</c:v>
                </c:pt>
                <c:pt idx="7943">
                  <c:v>99.909219338267107</c:v>
                </c:pt>
                <c:pt idx="7944">
                  <c:v>99.909310647419289</c:v>
                </c:pt>
                <c:pt idx="7945">
                  <c:v>99.909401867302492</c:v>
                </c:pt>
                <c:pt idx="7946">
                  <c:v>99.909492998000999</c:v>
                </c:pt>
                <c:pt idx="7947">
                  <c:v>99.909584039598897</c:v>
                </c:pt>
                <c:pt idx="7948">
                  <c:v>99.9096749921802</c:v>
                </c:pt>
                <c:pt idx="7949">
                  <c:v>99.909765855828795</c:v>
                </c:pt>
                <c:pt idx="7950">
                  <c:v>99.909856630628695</c:v>
                </c:pt>
                <c:pt idx="7951">
                  <c:v>99.909947316663605</c:v>
                </c:pt>
                <c:pt idx="7952">
                  <c:v>99.910037914017309</c:v>
                </c:pt>
                <c:pt idx="7953">
                  <c:v>99.910128422773397</c:v>
                </c:pt>
                <c:pt idx="7954">
                  <c:v>99.9102188430155</c:v>
                </c:pt>
                <c:pt idx="7955">
                  <c:v>99.910309174827205</c:v>
                </c:pt>
                <c:pt idx="7956">
                  <c:v>99.910399418291803</c:v>
                </c:pt>
                <c:pt idx="7957">
                  <c:v>99.910489573492598</c:v>
                </c:pt>
                <c:pt idx="7958">
                  <c:v>99.910579640513106</c:v>
                </c:pt>
                <c:pt idx="7959">
                  <c:v>99.910669619436291</c:v>
                </c:pt>
                <c:pt idx="7960">
                  <c:v>99.9107595103454</c:v>
                </c:pt>
                <c:pt idx="7961">
                  <c:v>99.910849313323396</c:v>
                </c:pt>
                <c:pt idx="7962">
                  <c:v>99.910939028453399</c:v>
                </c:pt>
                <c:pt idx="7963">
                  <c:v>99.9110286558182</c:v>
                </c:pt>
                <c:pt idx="7964">
                  <c:v>99.911118195500705</c:v>
                </c:pt>
                <c:pt idx="7965">
                  <c:v>99.911207647583609</c:v>
                </c:pt>
                <c:pt idx="7966">
                  <c:v>99.911297012149703</c:v>
                </c:pt>
                <c:pt idx="7967">
                  <c:v>99.91138628928141</c:v>
                </c:pt>
                <c:pt idx="7968">
                  <c:v>99.911475479061295</c:v>
                </c:pt>
                <c:pt idx="7969">
                  <c:v>99.911564581571994</c:v>
                </c:pt>
                <c:pt idx="7970">
                  <c:v>99.911653596895704</c:v>
                </c:pt>
                <c:pt idx="7971">
                  <c:v>99.911742525114803</c:v>
                </c:pt>
                <c:pt idx="7972">
                  <c:v>99.911831366311503</c:v>
                </c:pt>
                <c:pt idx="7973">
                  <c:v>99.911920120567999</c:v>
                </c:pt>
                <c:pt idx="7974">
                  <c:v>99.9120087879664</c:v>
                </c:pt>
                <c:pt idx="7975">
                  <c:v>99.912097368588704</c:v>
                </c:pt>
                <c:pt idx="7976">
                  <c:v>99.912185862516694</c:v>
                </c:pt>
                <c:pt idx="7977">
                  <c:v>99.912274269832494</c:v>
                </c:pt>
                <c:pt idx="7978">
                  <c:v>99.91236259061769</c:v>
                </c:pt>
                <c:pt idx="7979">
                  <c:v>99.912450824954107</c:v>
                </c:pt>
                <c:pt idx="7980">
                  <c:v>99.912538972923301</c:v>
                </c:pt>
                <c:pt idx="7981">
                  <c:v>99.912627034606999</c:v>
                </c:pt>
                <c:pt idx="7982">
                  <c:v>99.912715010086501</c:v>
                </c:pt>
                <c:pt idx="7983">
                  <c:v>99.912802899443292</c:v>
                </c:pt>
                <c:pt idx="7984">
                  <c:v>99.912890702758901</c:v>
                </c:pt>
                <c:pt idx="7985">
                  <c:v>99.9129784201143</c:v>
                </c:pt>
                <c:pt idx="7986">
                  <c:v>99.913066051590903</c:v>
                </c:pt>
                <c:pt idx="7987">
                  <c:v>99.913153597269798</c:v>
                </c:pt>
                <c:pt idx="7988">
                  <c:v>99.913241057232099</c:v>
                </c:pt>
                <c:pt idx="7989">
                  <c:v>99.913328431558597</c:v>
                </c:pt>
                <c:pt idx="7990">
                  <c:v>99.913415720330391</c:v>
                </c:pt>
                <c:pt idx="7991">
                  <c:v>99.913502923628201</c:v>
                </c:pt>
                <c:pt idx="7992">
                  <c:v>99.9135900415328</c:v>
                </c:pt>
                <c:pt idx="7993">
                  <c:v>99.913677074125005</c:v>
                </c:pt>
                <c:pt idx="7994">
                  <c:v>99.913764021485306</c:v>
                </c:pt>
                <c:pt idx="7995">
                  <c:v>99.913850883694408</c:v>
                </c:pt>
                <c:pt idx="7996">
                  <c:v>99.913937660832502</c:v>
                </c:pt>
                <c:pt idx="7997">
                  <c:v>99.914024352980206</c:v>
                </c:pt>
                <c:pt idx="7998">
                  <c:v>99.914110960217897</c:v>
                </c:pt>
                <c:pt idx="7999">
                  <c:v>99.914197482625596</c:v>
                </c:pt>
                <c:pt idx="8000">
                  <c:v>99.914283920283708</c:v>
                </c:pt>
                <c:pt idx="8001">
                  <c:v>99.914370273272198</c:v>
                </c:pt>
                <c:pt idx="8002">
                  <c:v>99.9144565416712</c:v>
                </c:pt>
                <c:pt idx="8003">
                  <c:v>99.914542725560594</c:v>
                </c:pt>
                <c:pt idx="8004">
                  <c:v>99.914628825020401</c:v>
                </c:pt>
                <c:pt idx="8005">
                  <c:v>99.914714840130301</c:v>
                </c:pt>
                <c:pt idx="8006">
                  <c:v>99.914800770970203</c:v>
                </c:pt>
                <c:pt idx="8007">
                  <c:v>99.914886617619601</c:v>
                </c:pt>
                <c:pt idx="8008">
                  <c:v>99.914972380158204</c:v>
                </c:pt>
                <c:pt idx="8009">
                  <c:v>99.915058058665508</c:v>
                </c:pt>
                <c:pt idx="8010">
                  <c:v>99.915143653221094</c:v>
                </c:pt>
                <c:pt idx="8011">
                  <c:v>99.915229163904201</c:v>
                </c:pt>
                <c:pt idx="8012">
                  <c:v>99.915314590794196</c:v>
                </c:pt>
                <c:pt idx="8013">
                  <c:v>99.915399933970392</c:v>
                </c:pt>
                <c:pt idx="8014">
                  <c:v>99.915485193511799</c:v>
                </c:pt>
                <c:pt idx="8015">
                  <c:v>99.9155703694978</c:v>
                </c:pt>
                <c:pt idx="8016">
                  <c:v>99.915655462007109</c:v>
                </c:pt>
                <c:pt idx="8017">
                  <c:v>99.915740471118895</c:v>
                </c:pt>
                <c:pt idx="8018">
                  <c:v>99.915825396911998</c:v>
                </c:pt>
                <c:pt idx="8019">
                  <c:v>99.915910239465305</c:v>
                </c:pt>
                <c:pt idx="8020">
                  <c:v>99.9159949988574</c:v>
                </c:pt>
                <c:pt idx="8021">
                  <c:v>99.916079675167111</c:v>
                </c:pt>
                <c:pt idx="8022">
                  <c:v>99.916164268472897</c:v>
                </c:pt>
                <c:pt idx="8023">
                  <c:v>99.916248778853401</c:v>
                </c:pt>
                <c:pt idx="8024">
                  <c:v>99.916333206387108</c:v>
                </c:pt>
                <c:pt idx="8025">
                  <c:v>99.916417551152392</c:v>
                </c:pt>
                <c:pt idx="8026">
                  <c:v>99.916501813227498</c:v>
                </c:pt>
                <c:pt idx="8027">
                  <c:v>99.916585992690798</c:v>
                </c:pt>
                <c:pt idx="8028">
                  <c:v>99.916670089620396</c:v>
                </c:pt>
                <c:pt idx="8029">
                  <c:v>99.916754104094309</c:v>
                </c:pt>
                <c:pt idx="8030">
                  <c:v>99.916838036190796</c:v>
                </c:pt>
                <c:pt idx="8031">
                  <c:v>99.916921885987591</c:v>
                </c:pt>
                <c:pt idx="8032">
                  <c:v>99.917005653562796</c:v>
                </c:pt>
                <c:pt idx="8033">
                  <c:v>99.917089338994103</c:v>
                </c:pt>
                <c:pt idx="8034">
                  <c:v>99.9171729423594</c:v>
                </c:pt>
                <c:pt idx="8035">
                  <c:v>99.917256463736194</c:v>
                </c:pt>
                <c:pt idx="8036">
                  <c:v>99.917339903202304</c:v>
                </c:pt>
                <c:pt idx="8037">
                  <c:v>99.917423260835093</c:v>
                </c:pt>
                <c:pt idx="8038">
                  <c:v>99.917506536712096</c:v>
                </c:pt>
                <c:pt idx="8039">
                  <c:v>99.917589730910805</c:v>
                </c:pt>
                <c:pt idx="8040">
                  <c:v>99.917672843508399</c:v>
                </c:pt>
                <c:pt idx="8041">
                  <c:v>99.917755874582397</c:v>
                </c:pt>
                <c:pt idx="8042">
                  <c:v>99.917838824209696</c:v>
                </c:pt>
                <c:pt idx="8043">
                  <c:v>99.917921692467601</c:v>
                </c:pt>
                <c:pt idx="8044">
                  <c:v>99.918004479433208</c:v>
                </c:pt>
                <c:pt idx="8045">
                  <c:v>99.918087185183296</c:v>
                </c:pt>
                <c:pt idx="8046">
                  <c:v>99.918169809794989</c:v>
                </c:pt>
                <c:pt idx="8047">
                  <c:v>99.918252353345096</c:v>
                </c:pt>
                <c:pt idx="8048">
                  <c:v>99.918334815910399</c:v>
                </c:pt>
                <c:pt idx="8049">
                  <c:v>99.918417197567493</c:v>
                </c:pt>
                <c:pt idx="8050">
                  <c:v>99.918499498393103</c:v>
                </c:pt>
                <c:pt idx="8051">
                  <c:v>99.918581718463798</c:v>
                </c:pt>
                <c:pt idx="8052">
                  <c:v>99.918663857855989</c:v>
                </c:pt>
                <c:pt idx="8053">
                  <c:v>99.918745916646301</c:v>
                </c:pt>
                <c:pt idx="8054">
                  <c:v>99.918827894911004</c:v>
                </c:pt>
                <c:pt idx="8055">
                  <c:v>99.918909792726296</c:v>
                </c:pt>
                <c:pt idx="8056">
                  <c:v>99.918991610168504</c:v>
                </c:pt>
                <c:pt idx="8057">
                  <c:v>99.919073347313798</c:v>
                </c:pt>
                <c:pt idx="8058">
                  <c:v>99.919155004238192</c:v>
                </c:pt>
                <c:pt idx="8059">
                  <c:v>99.919236581017799</c:v>
                </c:pt>
                <c:pt idx="8060">
                  <c:v>99.919318077728505</c:v>
                </c:pt>
                <c:pt idx="8061">
                  <c:v>99.919399494446097</c:v>
                </c:pt>
                <c:pt idx="8062">
                  <c:v>99.919480831246602</c:v>
                </c:pt>
                <c:pt idx="8063">
                  <c:v>99.919562088205595</c:v>
                </c:pt>
                <c:pt idx="8064">
                  <c:v>99.919643265398705</c:v>
                </c:pt>
                <c:pt idx="8065">
                  <c:v>99.919724362901803</c:v>
                </c:pt>
                <c:pt idx="8066">
                  <c:v>99.919805380790095</c:v>
                </c:pt>
                <c:pt idx="8067">
                  <c:v>99.919886319139295</c:v>
                </c:pt>
                <c:pt idx="8068">
                  <c:v>99.919967178024805</c:v>
                </c:pt>
                <c:pt idx="8069">
                  <c:v>99.920047957521803</c:v>
                </c:pt>
                <c:pt idx="8070">
                  <c:v>99.920128657705604</c:v>
                </c:pt>
                <c:pt idx="8071">
                  <c:v>99.920209278651399</c:v>
                </c:pt>
                <c:pt idx="8072">
                  <c:v>99.920289820434405</c:v>
                </c:pt>
                <c:pt idx="8073">
                  <c:v>99.9203702831295</c:v>
                </c:pt>
                <c:pt idx="8074">
                  <c:v>99.920450666811902</c:v>
                </c:pt>
                <c:pt idx="8075">
                  <c:v>99.920530971556403</c:v>
                </c:pt>
                <c:pt idx="8076">
                  <c:v>99.920611197437907</c:v>
                </c:pt>
                <c:pt idx="8077">
                  <c:v>99.920691344531193</c:v>
                </c:pt>
                <c:pt idx="8078">
                  <c:v>99.920771412910895</c:v>
                </c:pt>
                <c:pt idx="8079">
                  <c:v>99.920851402651806</c:v>
                </c:pt>
                <c:pt idx="8080">
                  <c:v>99.920931313828405</c:v>
                </c:pt>
                <c:pt idx="8081">
                  <c:v>99.921011146515198</c:v>
                </c:pt>
                <c:pt idx="8082">
                  <c:v>99.921090900786808</c:v>
                </c:pt>
                <c:pt idx="8083">
                  <c:v>99.921170576717401</c:v>
                </c:pt>
                <c:pt idx="8084">
                  <c:v>99.921250174381399</c:v>
                </c:pt>
                <c:pt idx="8085">
                  <c:v>99.921329693852996</c:v>
                </c:pt>
                <c:pt idx="8086">
                  <c:v>99.921409135206503</c:v>
                </c:pt>
                <c:pt idx="8087">
                  <c:v>99.921488498515899</c:v>
                </c:pt>
                <c:pt idx="8088">
                  <c:v>99.921567783855195</c:v>
                </c:pt>
                <c:pt idx="8089">
                  <c:v>99.921646991298601</c:v>
                </c:pt>
                <c:pt idx="8090">
                  <c:v>99.9217261209198</c:v>
                </c:pt>
                <c:pt idx="8091">
                  <c:v>99.921805172792702</c:v>
                </c:pt>
                <c:pt idx="8092">
                  <c:v>99.92188414699109</c:v>
                </c:pt>
                <c:pt idx="8093">
                  <c:v>99.921963043588704</c:v>
                </c:pt>
                <c:pt idx="8094">
                  <c:v>99.9220418626591</c:v>
                </c:pt>
                <c:pt idx="8095">
                  <c:v>99.922120604276003</c:v>
                </c:pt>
                <c:pt idx="8096">
                  <c:v>99.922199268512799</c:v>
                </c:pt>
                <c:pt idx="8097">
                  <c:v>99.9222778554429</c:v>
                </c:pt>
                <c:pt idx="8098">
                  <c:v>99.92235636513989</c:v>
                </c:pt>
                <c:pt idx="8099">
                  <c:v>99.9224347976769</c:v>
                </c:pt>
                <c:pt idx="8100">
                  <c:v>99.922513153127213</c:v>
                </c:pt>
                <c:pt idx="8101">
                  <c:v>99.922591431564001</c:v>
                </c:pt>
                <c:pt idx="8102">
                  <c:v>99.922669633060309</c:v>
                </c:pt>
                <c:pt idx="8103">
                  <c:v>99.922747757689407</c:v>
                </c:pt>
                <c:pt idx="8104">
                  <c:v>99.922825805524013</c:v>
                </c:pt>
                <c:pt idx="8105">
                  <c:v>99.922903776637199</c:v>
                </c:pt>
                <c:pt idx="8106">
                  <c:v>99.922981671101695</c:v>
                </c:pt>
                <c:pt idx="8107">
                  <c:v>99.923059488990489</c:v>
                </c:pt>
                <c:pt idx="8108">
                  <c:v>99.923137230376099</c:v>
                </c:pt>
                <c:pt idx="8109">
                  <c:v>99.923214895331199</c:v>
                </c:pt>
                <c:pt idx="8110">
                  <c:v>99.923292483928407</c:v>
                </c:pt>
                <c:pt idx="8111">
                  <c:v>99.923369996240197</c:v>
                </c:pt>
                <c:pt idx="8112">
                  <c:v>99.923447432339202</c:v>
                </c:pt>
                <c:pt idx="8113">
                  <c:v>99.923524792297499</c:v>
                </c:pt>
                <c:pt idx="8114">
                  <c:v>99.923602076187706</c:v>
                </c:pt>
                <c:pt idx="8115">
                  <c:v>99.9236792840818</c:v>
                </c:pt>
                <c:pt idx="8116">
                  <c:v>99.9237564160522</c:v>
                </c:pt>
                <c:pt idx="8117">
                  <c:v>99.923833472170898</c:v>
                </c:pt>
                <c:pt idx="8118">
                  <c:v>99.9239104525101</c:v>
                </c:pt>
                <c:pt idx="8119">
                  <c:v>99.923987357141598</c:v>
                </c:pt>
                <c:pt idx="8120">
                  <c:v>99.9240641861374</c:v>
                </c:pt>
                <c:pt idx="8121">
                  <c:v>99.924140939569398</c:v>
                </c:pt>
                <c:pt idx="8122">
                  <c:v>99.924217617509299</c:v>
                </c:pt>
                <c:pt idx="8123">
                  <c:v>99.924294220028997</c:v>
                </c:pt>
                <c:pt idx="8124">
                  <c:v>99.924370747200001</c:v>
                </c:pt>
                <c:pt idx="8125">
                  <c:v>99.924447199094004</c:v>
                </c:pt>
                <c:pt idx="8126">
                  <c:v>99.924523575782402</c:v>
                </c:pt>
                <c:pt idx="8127">
                  <c:v>99.924599877336902</c:v>
                </c:pt>
                <c:pt idx="8128">
                  <c:v>99.924676103828702</c:v>
                </c:pt>
                <c:pt idx="8129">
                  <c:v>99.92475225532921</c:v>
                </c:pt>
                <c:pt idx="8130">
                  <c:v>99.924828331909708</c:v>
                </c:pt>
                <c:pt idx="8131">
                  <c:v>99.924904333641408</c:v>
                </c:pt>
                <c:pt idx="8132">
                  <c:v>99.924980260595504</c:v>
                </c:pt>
                <c:pt idx="8133">
                  <c:v>99.925056112842896</c:v>
                </c:pt>
                <c:pt idx="8134">
                  <c:v>99.925131890454907</c:v>
                </c:pt>
                <c:pt idx="8135">
                  <c:v>99.925207593502108</c:v>
                </c:pt>
                <c:pt idx="8136">
                  <c:v>99.925283222055711</c:v>
                </c:pt>
                <c:pt idx="8137">
                  <c:v>99.9253587761864</c:v>
                </c:pt>
                <c:pt idx="8138">
                  <c:v>99.925434255964902</c:v>
                </c:pt>
                <c:pt idx="8139">
                  <c:v>99.925509661462002</c:v>
                </c:pt>
                <c:pt idx="8140">
                  <c:v>99.925584992748298</c:v>
                </c:pt>
                <c:pt idx="8141">
                  <c:v>99.925660249894406</c:v>
                </c:pt>
                <c:pt idx="8142">
                  <c:v>99.925735432970598</c:v>
                </c:pt>
                <c:pt idx="8143">
                  <c:v>99.9258105420476</c:v>
                </c:pt>
                <c:pt idx="8144">
                  <c:v>99.925885577195601</c:v>
                </c:pt>
                <c:pt idx="8145">
                  <c:v>99.925960538485</c:v>
                </c:pt>
                <c:pt idx="8146">
                  <c:v>99.926035425986001</c:v>
                </c:pt>
                <c:pt idx="8147">
                  <c:v>99.926110239768889</c:v>
                </c:pt>
                <c:pt idx="8148">
                  <c:v>99.926184979903596</c:v>
                </c:pt>
                <c:pt idx="8149">
                  <c:v>99.926259646460295</c:v>
                </c:pt>
                <c:pt idx="8150">
                  <c:v>99.926334239509004</c:v>
                </c:pt>
                <c:pt idx="8151">
                  <c:v>99.926408759119511</c:v>
                </c:pt>
                <c:pt idx="8152">
                  <c:v>99.926483205361791</c:v>
                </c:pt>
                <c:pt idx="8153">
                  <c:v>99.92655757830569</c:v>
                </c:pt>
                <c:pt idx="8154">
                  <c:v>99.9266318780208</c:v>
                </c:pt>
                <c:pt idx="8155">
                  <c:v>99.926706104576894</c:v>
                </c:pt>
                <c:pt idx="8156">
                  <c:v>99.926780258043507</c:v>
                </c:pt>
                <c:pt idx="8157">
                  <c:v>99.926854338490301</c:v>
                </c:pt>
                <c:pt idx="8158">
                  <c:v>99.926928345986695</c:v>
                </c:pt>
                <c:pt idx="8159">
                  <c:v>99.927002280601997</c:v>
                </c:pt>
                <c:pt idx="8160">
                  <c:v>99.927076142405809</c:v>
                </c:pt>
                <c:pt idx="8161">
                  <c:v>99.927149931467213</c:v>
                </c:pt>
                <c:pt idx="8162">
                  <c:v>99.927223647855499</c:v>
                </c:pt>
                <c:pt idx="8163">
                  <c:v>99.927297291639903</c:v>
                </c:pt>
                <c:pt idx="8164">
                  <c:v>99.927370862889404</c:v>
                </c:pt>
                <c:pt idx="8165">
                  <c:v>99.927444361673111</c:v>
                </c:pt>
                <c:pt idx="8166">
                  <c:v>99.927517788060001</c:v>
                </c:pt>
                <c:pt idx="8167">
                  <c:v>99.927591142118999</c:v>
                </c:pt>
                <c:pt idx="8168">
                  <c:v>99.927664423918998</c:v>
                </c:pt>
                <c:pt idx="8169">
                  <c:v>99.927737633528707</c:v>
                </c:pt>
                <c:pt idx="8170">
                  <c:v>99.927810771016894</c:v>
                </c:pt>
                <c:pt idx="8171">
                  <c:v>99.927883836452196</c:v>
                </c:pt>
                <c:pt idx="8172">
                  <c:v>99.927956829903195</c:v>
                </c:pt>
                <c:pt idx="8173">
                  <c:v>99.928029751438501</c:v>
                </c:pt>
                <c:pt idx="8174">
                  <c:v>99.928102601126497</c:v>
                </c:pt>
                <c:pt idx="8175">
                  <c:v>99.928175379035807</c:v>
                </c:pt>
                <c:pt idx="8176">
                  <c:v>99.9282480852345</c:v>
                </c:pt>
                <c:pt idx="8177">
                  <c:v>99.928320719791003</c:v>
                </c:pt>
                <c:pt idx="8178">
                  <c:v>99.928393282773598</c:v>
                </c:pt>
                <c:pt idx="8179">
                  <c:v>99.928465774250398</c:v>
                </c:pt>
                <c:pt idx="8180">
                  <c:v>99.928538194289501</c:v>
                </c:pt>
                <c:pt idx="8181">
                  <c:v>99.928610542958907</c:v>
                </c:pt>
                <c:pt idx="8182">
                  <c:v>99.928682820326699</c:v>
                </c:pt>
                <c:pt idx="8183">
                  <c:v>99.928755026460706</c:v>
                </c:pt>
                <c:pt idx="8184">
                  <c:v>99.928827161428799</c:v>
                </c:pt>
                <c:pt idx="8185">
                  <c:v>99.928899225298792</c:v>
                </c:pt>
                <c:pt idx="8186">
                  <c:v>99.9289712181384</c:v>
                </c:pt>
                <c:pt idx="8187">
                  <c:v>99.92904314001531</c:v>
                </c:pt>
                <c:pt idx="8188">
                  <c:v>99.929114990997107</c:v>
                </c:pt>
                <c:pt idx="8189">
                  <c:v>99.929186771151407</c:v>
                </c:pt>
                <c:pt idx="8190">
                  <c:v>99.929258480545599</c:v>
                </c:pt>
                <c:pt idx="8191">
                  <c:v>99.929330119247211</c:v>
                </c:pt>
                <c:pt idx="8192">
                  <c:v>99.929401687323505</c:v>
                </c:pt>
                <c:pt idx="8193">
                  <c:v>99.929473184841896</c:v>
                </c:pt>
                <c:pt idx="8194">
                  <c:v>99.929544611869503</c:v>
                </c:pt>
                <c:pt idx="8195">
                  <c:v>99.929615968473499</c:v>
                </c:pt>
                <c:pt idx="8196">
                  <c:v>99.929687254721102</c:v>
                </c:pt>
                <c:pt idx="8197">
                  <c:v>99.929758470679303</c:v>
                </c:pt>
                <c:pt idx="8198">
                  <c:v>99.929829616415205</c:v>
                </c:pt>
                <c:pt idx="8199">
                  <c:v>99.929900691995499</c:v>
                </c:pt>
                <c:pt idx="8200">
                  <c:v>99.929971697487304</c:v>
                </c:pt>
                <c:pt idx="8201">
                  <c:v>99.930042632957409</c:v>
                </c:pt>
                <c:pt idx="8202">
                  <c:v>99.930113498472394</c:v>
                </c:pt>
                <c:pt idx="8203">
                  <c:v>99.930184294099107</c:v>
                </c:pt>
                <c:pt idx="8204">
                  <c:v>99.930255019904109</c:v>
                </c:pt>
                <c:pt idx="8205">
                  <c:v>99.930325675953895</c:v>
                </c:pt>
                <c:pt idx="8206">
                  <c:v>99.930396262315199</c:v>
                </c:pt>
                <c:pt idx="8207">
                  <c:v>99.9304667790542</c:v>
                </c:pt>
                <c:pt idx="8208">
                  <c:v>99.93053722623749</c:v>
                </c:pt>
                <c:pt idx="8209">
                  <c:v>99.930607603931307</c:v>
                </c:pt>
                <c:pt idx="8210">
                  <c:v>99.930677912201901</c:v>
                </c:pt>
                <c:pt idx="8211">
                  <c:v>99.930748151115509</c:v>
                </c:pt>
                <c:pt idx="8212">
                  <c:v>99.930818320738297</c:v>
                </c:pt>
                <c:pt idx="8213">
                  <c:v>99.930888421136302</c:v>
                </c:pt>
                <c:pt idx="8214">
                  <c:v>99.930958452375606</c:v>
                </c:pt>
                <c:pt idx="8215">
                  <c:v>99.93102841452199</c:v>
                </c:pt>
                <c:pt idx="8216">
                  <c:v>99.931098307641591</c:v>
                </c:pt>
                <c:pt idx="8217">
                  <c:v>99.931168131800206</c:v>
                </c:pt>
                <c:pt idx="8218">
                  <c:v>99.931237887063602</c:v>
                </c:pt>
                <c:pt idx="8219">
                  <c:v>99.931307573497406</c:v>
                </c:pt>
                <c:pt idx="8220">
                  <c:v>99.9313771911673</c:v>
                </c:pt>
                <c:pt idx="8221">
                  <c:v>99.931446740139009</c:v>
                </c:pt>
                <c:pt idx="8222">
                  <c:v>99.931516220477903</c:v>
                </c:pt>
                <c:pt idx="8223">
                  <c:v>99.931585632249707</c:v>
                </c:pt>
                <c:pt idx="8224">
                  <c:v>99.931654975519606</c:v>
                </c:pt>
                <c:pt idx="8225">
                  <c:v>99.931724250353</c:v>
                </c:pt>
                <c:pt idx="8226">
                  <c:v>99.931793456815399</c:v>
                </c:pt>
                <c:pt idx="8227">
                  <c:v>99.931862594971804</c:v>
                </c:pt>
                <c:pt idx="8228">
                  <c:v>99.9319316648875</c:v>
                </c:pt>
                <c:pt idx="8229">
                  <c:v>99.932000666627602</c:v>
                </c:pt>
                <c:pt idx="8230">
                  <c:v>99.932069600257194</c:v>
                </c:pt>
                <c:pt idx="8231">
                  <c:v>99.932138465841305</c:v>
                </c:pt>
                <c:pt idx="8232">
                  <c:v>99.932207263444809</c:v>
                </c:pt>
                <c:pt idx="8233">
                  <c:v>99.932275993132592</c:v>
                </c:pt>
                <c:pt idx="8234">
                  <c:v>99.932344654969611</c:v>
                </c:pt>
                <c:pt idx="8235">
                  <c:v>99.932413249020499</c:v>
                </c:pt>
                <c:pt idx="8236">
                  <c:v>99.932481775349999</c:v>
                </c:pt>
                <c:pt idx="8237">
                  <c:v>99.932550234022699</c:v>
                </c:pt>
                <c:pt idx="8238">
                  <c:v>99.932618625103402</c:v>
                </c:pt>
                <c:pt idx="8239">
                  <c:v>99.932686948656396</c:v>
                </c:pt>
                <c:pt idx="8240">
                  <c:v>99.9327552047463</c:v>
                </c:pt>
                <c:pt idx="8241">
                  <c:v>99.932823393437502</c:v>
                </c:pt>
                <c:pt idx="8242">
                  <c:v>99.932891514794406</c:v>
                </c:pt>
                <c:pt idx="8243">
                  <c:v>99.932959568881103</c:v>
                </c:pt>
                <c:pt idx="8244">
                  <c:v>99.933027555762109</c:v>
                </c:pt>
                <c:pt idx="8245">
                  <c:v>99.933095475501403</c:v>
                </c:pt>
                <c:pt idx="8246">
                  <c:v>99.933163328163204</c:v>
                </c:pt>
                <c:pt idx="8247">
                  <c:v>99.933231113811502</c:v>
                </c:pt>
                <c:pt idx="8248">
                  <c:v>99.933298832510403</c:v>
                </c:pt>
                <c:pt idx="8249">
                  <c:v>99.933366484323798</c:v>
                </c:pt>
                <c:pt idx="8250">
                  <c:v>99.933434069315496</c:v>
                </c:pt>
                <c:pt idx="8251">
                  <c:v>99.9335015875495</c:v>
                </c:pt>
                <c:pt idx="8252">
                  <c:v>99.933569039089406</c:v>
                </c:pt>
                <c:pt idx="8253">
                  <c:v>99.93363642399899</c:v>
                </c:pt>
                <c:pt idx="8254">
                  <c:v>99.933703742341905</c:v>
                </c:pt>
                <c:pt idx="8255">
                  <c:v>99.933770994181799</c:v>
                </c:pt>
                <c:pt idx="8256">
                  <c:v>99.933838179582096</c:v>
                </c:pt>
                <c:pt idx="8257">
                  <c:v>99.933905298606405</c:v>
                </c:pt>
                <c:pt idx="8258">
                  <c:v>99.933972351317991</c:v>
                </c:pt>
                <c:pt idx="8259">
                  <c:v>99.934039337780405</c:v>
                </c:pt>
                <c:pt idx="8260">
                  <c:v>99.934106258056801</c:v>
                </c:pt>
                <c:pt idx="8261">
                  <c:v>99.934173112210502</c:v>
                </c:pt>
                <c:pt idx="8262">
                  <c:v>99.934239900304689</c:v>
                </c:pt>
                <c:pt idx="8263">
                  <c:v>99.934306622402488</c:v>
                </c:pt>
                <c:pt idx="8264">
                  <c:v>99.934373278566909</c:v>
                </c:pt>
                <c:pt idx="8265">
                  <c:v>99.934439868861006</c:v>
                </c:pt>
                <c:pt idx="8266">
                  <c:v>99.934506393347803</c:v>
                </c:pt>
                <c:pt idx="8267">
                  <c:v>99.934572852090099</c:v>
                </c:pt>
                <c:pt idx="8268">
                  <c:v>99.934639245150905</c:v>
                </c:pt>
                <c:pt idx="8269">
                  <c:v>99.934705572592804</c:v>
                </c:pt>
                <c:pt idx="8270">
                  <c:v>99.934771834478596</c:v>
                </c:pt>
                <c:pt idx="8271">
                  <c:v>99.934838030870907</c:v>
                </c:pt>
                <c:pt idx="8272">
                  <c:v>99.934904161832492</c:v>
                </c:pt>
                <c:pt idx="8273">
                  <c:v>99.934970227425808</c:v>
                </c:pt>
                <c:pt idx="8274">
                  <c:v>99.935036227713312</c:v>
                </c:pt>
                <c:pt idx="8275">
                  <c:v>99.935102162757602</c:v>
                </c:pt>
                <c:pt idx="8276">
                  <c:v>99.935168032620808</c:v>
                </c:pt>
                <c:pt idx="8277">
                  <c:v>99.935233837365502</c:v>
                </c:pt>
                <c:pt idx="8278">
                  <c:v>99.935299577053897</c:v>
                </c:pt>
                <c:pt idx="8279">
                  <c:v>99.935365251748109</c:v>
                </c:pt>
                <c:pt idx="8280">
                  <c:v>99.935430861510298</c:v>
                </c:pt>
                <c:pt idx="8281">
                  <c:v>99.935496406402706</c:v>
                </c:pt>
                <c:pt idx="8282">
                  <c:v>99.935561886487307</c:v>
                </c:pt>
                <c:pt idx="8283">
                  <c:v>99.935627301826003</c:v>
                </c:pt>
                <c:pt idx="8284">
                  <c:v>99.935692652480697</c:v>
                </c:pt>
                <c:pt idx="8285">
                  <c:v>99.935757938513504</c:v>
                </c:pt>
                <c:pt idx="8286">
                  <c:v>99.935823159986001</c:v>
                </c:pt>
                <c:pt idx="8287">
                  <c:v>99.935888316960003</c:v>
                </c:pt>
                <c:pt idx="8288">
                  <c:v>99.935953409497301</c:v>
                </c:pt>
                <c:pt idx="8289">
                  <c:v>99.936018437659399</c:v>
                </c:pt>
                <c:pt idx="8290">
                  <c:v>99.936083401508</c:v>
                </c:pt>
                <c:pt idx="8291">
                  <c:v>99.936148301104609</c:v>
                </c:pt>
                <c:pt idx="8292">
                  <c:v>99.936213136510702</c:v>
                </c:pt>
                <c:pt idx="8293">
                  <c:v>99.936277907787698</c:v>
                </c:pt>
                <c:pt idx="8294">
                  <c:v>99.936342614996903</c:v>
                </c:pt>
                <c:pt idx="8295">
                  <c:v>99.936407258199694</c:v>
                </c:pt>
                <c:pt idx="8296">
                  <c:v>99.936471837457205</c:v>
                </c:pt>
                <c:pt idx="8297">
                  <c:v>99.9365363528308</c:v>
                </c:pt>
                <c:pt idx="8298">
                  <c:v>99.936600804381598</c:v>
                </c:pt>
                <c:pt idx="8299">
                  <c:v>99.936665192170494</c:v>
                </c:pt>
                <c:pt idx="8300">
                  <c:v>99.936729516258708</c:v>
                </c:pt>
                <c:pt idx="8301">
                  <c:v>99.936793776707191</c:v>
                </c:pt>
                <c:pt idx="8302">
                  <c:v>99.936857973576707</c:v>
                </c:pt>
                <c:pt idx="8303">
                  <c:v>99.936922106928293</c:v>
                </c:pt>
                <c:pt idx="8304">
                  <c:v>99.9369861768227</c:v>
                </c:pt>
                <c:pt idx="8305">
                  <c:v>99.937050183320608</c:v>
                </c:pt>
                <c:pt idx="8306">
                  <c:v>99.937114126482811</c:v>
                </c:pt>
                <c:pt idx="8307">
                  <c:v>99.937178006369791</c:v>
                </c:pt>
                <c:pt idx="8308">
                  <c:v>99.937241823042299</c:v>
                </c:pt>
                <c:pt idx="8309">
                  <c:v>99.937305576560703</c:v>
                </c:pt>
                <c:pt idx="8310">
                  <c:v>99.937369266985598</c:v>
                </c:pt>
                <c:pt idx="8311">
                  <c:v>99.937432894377395</c:v>
                </c:pt>
                <c:pt idx="8312">
                  <c:v>99.937496458796403</c:v>
                </c:pt>
                <c:pt idx="8313">
                  <c:v>99.937559960302892</c:v>
                </c:pt>
                <c:pt idx="8314">
                  <c:v>99.9376233989572</c:v>
                </c:pt>
                <c:pt idx="8315">
                  <c:v>99.937686774819397</c:v>
                </c:pt>
                <c:pt idx="8316">
                  <c:v>99.937750087949709</c:v>
                </c:pt>
                <c:pt idx="8317">
                  <c:v>99.937813338408304</c:v>
                </c:pt>
                <c:pt idx="8318">
                  <c:v>99.937876526254996</c:v>
                </c:pt>
                <c:pt idx="8319">
                  <c:v>99.937939651549897</c:v>
                </c:pt>
                <c:pt idx="8320">
                  <c:v>99.938002714352891</c:v>
                </c:pt>
                <c:pt idx="8321">
                  <c:v>99.938065714723791</c:v>
                </c:pt>
                <c:pt idx="8322">
                  <c:v>99.938128652722597</c:v>
                </c:pt>
                <c:pt idx="8323">
                  <c:v>99.938191528408794</c:v>
                </c:pt>
                <c:pt idx="8324">
                  <c:v>99.938254341842196</c:v>
                </c:pt>
                <c:pt idx="8325">
                  <c:v>99.938317093082503</c:v>
                </c:pt>
                <c:pt idx="8326">
                  <c:v>99.938379782189301</c:v>
                </c:pt>
                <c:pt idx="8327">
                  <c:v>99.938442409222006</c:v>
                </c:pt>
                <c:pt idx="8328">
                  <c:v>99.938504974240104</c:v>
                </c:pt>
                <c:pt idx="8329">
                  <c:v>99.938567477303195</c:v>
                </c:pt>
                <c:pt idx="8330">
                  <c:v>99.938629918470411</c:v>
                </c:pt>
                <c:pt idx="8331">
                  <c:v>99.938692297801296</c:v>
                </c:pt>
                <c:pt idx="8332">
                  <c:v>99.93875461535491</c:v>
                </c:pt>
                <c:pt idx="8333">
                  <c:v>99.93881687119061</c:v>
                </c:pt>
                <c:pt idx="8334">
                  <c:v>99.938879065367402</c:v>
                </c:pt>
                <c:pt idx="8335">
                  <c:v>99.938941197944601</c:v>
                </c:pt>
                <c:pt idx="8336">
                  <c:v>99.939003268980997</c:v>
                </c:pt>
                <c:pt idx="8337">
                  <c:v>99.939065278535693</c:v>
                </c:pt>
                <c:pt idx="8338">
                  <c:v>99.939127226667708</c:v>
                </c:pt>
                <c:pt idx="8339">
                  <c:v>99.939189113435788</c:v>
                </c:pt>
                <c:pt idx="8340">
                  <c:v>99.939250938898809</c:v>
                </c:pt>
                <c:pt idx="8341">
                  <c:v>99.939312703115505</c:v>
                </c:pt>
                <c:pt idx="8342">
                  <c:v>99.939374406144694</c:v>
                </c:pt>
                <c:pt idx="8343">
                  <c:v>99.939436048044897</c:v>
                </c:pt>
                <c:pt idx="8344">
                  <c:v>99.939497628874889</c:v>
                </c:pt>
                <c:pt idx="8345">
                  <c:v>99.939559148693093</c:v>
                </c:pt>
                <c:pt idx="8346">
                  <c:v>99.939620607558098</c:v>
                </c:pt>
                <c:pt idx="8347">
                  <c:v>99.939682005528212</c:v>
                </c:pt>
                <c:pt idx="8348">
                  <c:v>99.939743342661998</c:v>
                </c:pt>
                <c:pt idx="8349">
                  <c:v>99.939804619017806</c:v>
                </c:pt>
                <c:pt idx="8350">
                  <c:v>99.939865834653702</c:v>
                </c:pt>
                <c:pt idx="8351">
                  <c:v>99.939926989628106</c:v>
                </c:pt>
                <c:pt idx="8352">
                  <c:v>99.939988083999197</c:v>
                </c:pt>
                <c:pt idx="8353">
                  <c:v>99.940049117825097</c:v>
                </c:pt>
                <c:pt idx="8354">
                  <c:v>99.940110091163803</c:v>
                </c:pt>
                <c:pt idx="8355">
                  <c:v>99.940171004073292</c:v>
                </c:pt>
                <c:pt idx="8356">
                  <c:v>99.940231856611703</c:v>
                </c:pt>
                <c:pt idx="8357">
                  <c:v>99.940292648836902</c:v>
                </c:pt>
                <c:pt idx="8358">
                  <c:v>99.940353380806599</c:v>
                </c:pt>
                <c:pt idx="8359">
                  <c:v>99.940414052578802</c:v>
                </c:pt>
                <c:pt idx="8360">
                  <c:v>99.940474664211095</c:v>
                </c:pt>
                <c:pt idx="8361">
                  <c:v>99.940535215761301</c:v>
                </c:pt>
                <c:pt idx="8362">
                  <c:v>99.940595707287002</c:v>
                </c:pt>
                <c:pt idx="8363">
                  <c:v>99.94065613884581</c:v>
                </c:pt>
                <c:pt idx="8364">
                  <c:v>99.940716510495307</c:v>
                </c:pt>
                <c:pt idx="8365">
                  <c:v>99.940776822292904</c:v>
                </c:pt>
                <c:pt idx="8366">
                  <c:v>99.940837074296098</c:v>
                </c:pt>
                <c:pt idx="8367">
                  <c:v>99.940897266562203</c:v>
                </c:pt>
                <c:pt idx="8368">
                  <c:v>99.940957399148701</c:v>
                </c:pt>
                <c:pt idx="8369">
                  <c:v>99.941017472112705</c:v>
                </c:pt>
                <c:pt idx="8370">
                  <c:v>99.9410774855114</c:v>
                </c:pt>
                <c:pt idx="8371">
                  <c:v>99.941137439402198</c:v>
                </c:pt>
                <c:pt idx="8372">
                  <c:v>99.941197333841998</c:v>
                </c:pt>
                <c:pt idx="8373">
                  <c:v>99.941257168888001</c:v>
                </c:pt>
                <c:pt idx="8374">
                  <c:v>99.941316944597105</c:v>
                </c:pt>
                <c:pt idx="8375">
                  <c:v>99.941376661026396</c:v>
                </c:pt>
                <c:pt idx="8376">
                  <c:v>99.941436318232704</c:v>
                </c:pt>
                <c:pt idx="8377">
                  <c:v>99.941495916272899</c:v>
                </c:pt>
                <c:pt idx="8378">
                  <c:v>99.941555455203797</c:v>
                </c:pt>
                <c:pt idx="8379">
                  <c:v>99.9416149350821</c:v>
                </c:pt>
                <c:pt idx="8380">
                  <c:v>99.941674355964594</c:v>
                </c:pt>
                <c:pt idx="8381">
                  <c:v>99.941733717907908</c:v>
                </c:pt>
                <c:pt idx="8382">
                  <c:v>99.941793020968504</c:v>
                </c:pt>
                <c:pt idx="8383">
                  <c:v>99.94185226520311</c:v>
                </c:pt>
                <c:pt idx="8384">
                  <c:v>99.941911450668201</c:v>
                </c:pt>
                <c:pt idx="8385">
                  <c:v>99.941970577420108</c:v>
                </c:pt>
                <c:pt idx="8386">
                  <c:v>99.942029645515206</c:v>
                </c:pt>
                <c:pt idx="8387">
                  <c:v>99.942088655009897</c:v>
                </c:pt>
                <c:pt idx="8388">
                  <c:v>99.942147605960599</c:v>
                </c:pt>
                <c:pt idx="8389">
                  <c:v>99.942206498423303</c:v>
                </c:pt>
                <c:pt idx="8390">
                  <c:v>99.942265332454298</c:v>
                </c:pt>
                <c:pt idx="8391">
                  <c:v>99.942324108109688</c:v>
                </c:pt>
                <c:pt idx="8392">
                  <c:v>99.942382825445605</c:v>
                </c:pt>
                <c:pt idx="8393">
                  <c:v>99.942441484518</c:v>
                </c:pt>
                <c:pt idx="8394">
                  <c:v>99.942500085382903</c:v>
                </c:pt>
                <c:pt idx="8395">
                  <c:v>99.942558628096293</c:v>
                </c:pt>
                <c:pt idx="8396">
                  <c:v>99.942617112713904</c:v>
                </c:pt>
                <c:pt idx="8397">
                  <c:v>99.942675539291599</c:v>
                </c:pt>
                <c:pt idx="8398">
                  <c:v>99.942733907885199</c:v>
                </c:pt>
                <c:pt idx="8399">
                  <c:v>99.942792218550295</c:v>
                </c:pt>
                <c:pt idx="8400">
                  <c:v>99.942850471342709</c:v>
                </c:pt>
                <c:pt idx="8401">
                  <c:v>99.942908666318004</c:v>
                </c:pt>
                <c:pt idx="8402">
                  <c:v>99.942966803531704</c:v>
                </c:pt>
                <c:pt idx="8403">
                  <c:v>99.9430248830393</c:v>
                </c:pt>
                <c:pt idx="8404">
                  <c:v>99.9430829048964</c:v>
                </c:pt>
                <c:pt idx="8405">
                  <c:v>99.943140869158199</c:v>
                </c:pt>
                <c:pt idx="8406">
                  <c:v>99.943198775880191</c:v>
                </c:pt>
                <c:pt idx="8407">
                  <c:v>99.943256625117698</c:v>
                </c:pt>
                <c:pt idx="8408">
                  <c:v>99.943314416925887</c:v>
                </c:pt>
                <c:pt idx="8409">
                  <c:v>99.943372151360009</c:v>
                </c:pt>
                <c:pt idx="8410">
                  <c:v>99.943429828475203</c:v>
                </c:pt>
                <c:pt idx="8411">
                  <c:v>99.943487448326607</c:v>
                </c:pt>
                <c:pt idx="8412">
                  <c:v>99.943545010969203</c:v>
                </c:pt>
                <c:pt idx="8413">
                  <c:v>99.9436025164581</c:v>
                </c:pt>
                <c:pt idx="8414">
                  <c:v>99.943659964848095</c:v>
                </c:pt>
                <c:pt idx="8415">
                  <c:v>99.943717356194298</c:v>
                </c:pt>
                <c:pt idx="8416">
                  <c:v>99.943774690551294</c:v>
                </c:pt>
                <c:pt idx="8417">
                  <c:v>99.943831967974191</c:v>
                </c:pt>
                <c:pt idx="8418">
                  <c:v>99.943889188517502</c:v>
                </c:pt>
                <c:pt idx="8419">
                  <c:v>99.943946352236011</c:v>
                </c:pt>
                <c:pt idx="8420">
                  <c:v>99.944003459184302</c:v>
                </c:pt>
                <c:pt idx="8421">
                  <c:v>99.944060509417</c:v>
                </c:pt>
                <c:pt idx="8422">
                  <c:v>99.944117502988803</c:v>
                </c:pt>
                <c:pt idx="8423">
                  <c:v>99.944174439953997</c:v>
                </c:pt>
                <c:pt idx="8424">
                  <c:v>99.944231320367109</c:v>
                </c:pt>
                <c:pt idx="8425">
                  <c:v>99.94428814428251</c:v>
                </c:pt>
                <c:pt idx="8426">
                  <c:v>99.944344911754598</c:v>
                </c:pt>
                <c:pt idx="8427">
                  <c:v>99.944401622837603</c:v>
                </c:pt>
                <c:pt idx="8428">
                  <c:v>99.944458277585895</c:v>
                </c:pt>
                <c:pt idx="8429">
                  <c:v>99.944514876053503</c:v>
                </c:pt>
                <c:pt idx="8430">
                  <c:v>99.9445714182947</c:v>
                </c:pt>
                <c:pt idx="8431">
                  <c:v>99.9446279043635</c:v>
                </c:pt>
                <c:pt idx="8432">
                  <c:v>99.94468433431399</c:v>
                </c:pt>
                <c:pt idx="8433">
                  <c:v>99.944740708200101</c:v>
                </c:pt>
                <c:pt idx="8434">
                  <c:v>99.944797026075904</c:v>
                </c:pt>
                <c:pt idx="8435">
                  <c:v>99.944853287995201</c:v>
                </c:pt>
                <c:pt idx="8436">
                  <c:v>99.944909494011895</c:v>
                </c:pt>
                <c:pt idx="8437">
                  <c:v>99.944965644179703</c:v>
                </c:pt>
                <c:pt idx="8438">
                  <c:v>99.945021738552398</c:v>
                </c:pt>
                <c:pt idx="8439">
                  <c:v>99.945077777183698</c:v>
                </c:pt>
                <c:pt idx="8440">
                  <c:v>99.945133760127305</c:v>
                </c:pt>
                <c:pt idx="8441">
                  <c:v>99.945189687436709</c:v>
                </c:pt>
                <c:pt idx="8442">
                  <c:v>99.945245559165599</c:v>
                </c:pt>
                <c:pt idx="8443">
                  <c:v>99.945301375367308</c:v>
                </c:pt>
                <c:pt idx="8444">
                  <c:v>99.945357136095296</c:v>
                </c:pt>
                <c:pt idx="8445">
                  <c:v>99.945412841403098</c:v>
                </c:pt>
                <c:pt idx="8446">
                  <c:v>99.945468491344002</c:v>
                </c:pt>
                <c:pt idx="8447">
                  <c:v>99.9455240859713</c:v>
                </c:pt>
                <c:pt idx="8448">
                  <c:v>99.945579625338297</c:v>
                </c:pt>
                <c:pt idx="8449">
                  <c:v>99.945635109498113</c:v>
                </c:pt>
                <c:pt idx="8450">
                  <c:v>99.945690538503897</c:v>
                </c:pt>
                <c:pt idx="8451">
                  <c:v>99.94574591240881</c:v>
                </c:pt>
                <c:pt idx="8452">
                  <c:v>99.945801231265904</c:v>
                </c:pt>
                <c:pt idx="8453">
                  <c:v>99.945856495128098</c:v>
                </c:pt>
                <c:pt idx="8454">
                  <c:v>99.945911704048498</c:v>
                </c:pt>
                <c:pt idx="8455">
                  <c:v>99.945966858079998</c:v>
                </c:pt>
                <c:pt idx="8456">
                  <c:v>99.946021957275306</c:v>
                </c:pt>
                <c:pt idx="8457">
                  <c:v>99.9460770016873</c:v>
                </c:pt>
                <c:pt idx="8458">
                  <c:v>99.946131991368802</c:v>
                </c:pt>
                <c:pt idx="8459">
                  <c:v>99.946186926372505</c:v>
                </c:pt>
                <c:pt idx="8460">
                  <c:v>99.946241806751104</c:v>
                </c:pt>
                <c:pt idx="8461">
                  <c:v>99.946296632557093</c:v>
                </c:pt>
                <c:pt idx="8462">
                  <c:v>99.946351403843195</c:v>
                </c:pt>
                <c:pt idx="8463">
                  <c:v>99.946406120661806</c:v>
                </c:pt>
                <c:pt idx="8464">
                  <c:v>99.946460783065405</c:v>
                </c:pt>
                <c:pt idx="8465">
                  <c:v>99.946515391106487</c:v>
                </c:pt>
                <c:pt idx="8466">
                  <c:v>99.946569944837407</c:v>
                </c:pt>
                <c:pt idx="8467">
                  <c:v>99.946624444310501</c:v>
                </c:pt>
                <c:pt idx="8468">
                  <c:v>99.946678889577996</c:v>
                </c:pt>
                <c:pt idx="8469">
                  <c:v>99.946733280692101</c:v>
                </c:pt>
                <c:pt idx="8470">
                  <c:v>99.946787617704999</c:v>
                </c:pt>
                <c:pt idx="8471">
                  <c:v>99.946841900669</c:v>
                </c:pt>
                <c:pt idx="8472">
                  <c:v>99.946896129635903</c:v>
                </c:pt>
                <c:pt idx="8473">
                  <c:v>99.946950304658003</c:v>
                </c:pt>
                <c:pt idx="8474">
                  <c:v>99.9470044257871</c:v>
                </c:pt>
                <c:pt idx="8475">
                  <c:v>99.947058493075204</c:v>
                </c:pt>
                <c:pt idx="8476">
                  <c:v>99.9471125065742</c:v>
                </c:pt>
                <c:pt idx="8477">
                  <c:v>99.947166466336</c:v>
                </c:pt>
                <c:pt idx="8478">
                  <c:v>99.947220372412289</c:v>
                </c:pt>
                <c:pt idx="8479">
                  <c:v>99.947274224854908</c:v>
                </c:pt>
                <c:pt idx="8480">
                  <c:v>99.9473280237155</c:v>
                </c:pt>
                <c:pt idx="8481">
                  <c:v>99.947381769045705</c:v>
                </c:pt>
                <c:pt idx="8482">
                  <c:v>99.947435460897097</c:v>
                </c:pt>
                <c:pt idx="8483">
                  <c:v>99.947489099321402</c:v>
                </c:pt>
                <c:pt idx="8484">
                  <c:v>99.947542684369907</c:v>
                </c:pt>
                <c:pt idx="8485">
                  <c:v>99.947596216094212</c:v>
                </c:pt>
                <c:pt idx="8486">
                  <c:v>99.947649694545689</c:v>
                </c:pt>
                <c:pt idx="8487">
                  <c:v>99.947703119775696</c:v>
                </c:pt>
                <c:pt idx="8488">
                  <c:v>99.947756491835605</c:v>
                </c:pt>
                <c:pt idx="8489">
                  <c:v>99.947809810776704</c:v>
                </c:pt>
                <c:pt idx="8490">
                  <c:v>99.947863076650009</c:v>
                </c:pt>
                <c:pt idx="8491">
                  <c:v>99.947916289506907</c:v>
                </c:pt>
                <c:pt idx="8492">
                  <c:v>99.947969449398499</c:v>
                </c:pt>
                <c:pt idx="8493">
                  <c:v>99.948022556375804</c:v>
                </c:pt>
                <c:pt idx="8494">
                  <c:v>99.948075610489795</c:v>
                </c:pt>
                <c:pt idx="8495">
                  <c:v>99.948128611791702</c:v>
                </c:pt>
                <c:pt idx="8496">
                  <c:v>99.948181560332202</c:v>
                </c:pt>
                <c:pt idx="8497">
                  <c:v>99.948234456162311</c:v>
                </c:pt>
                <c:pt idx="8498">
                  <c:v>99.948287299332804</c:v>
                </c:pt>
                <c:pt idx="8499">
                  <c:v>99.9483400898946</c:v>
                </c:pt>
                <c:pt idx="8500">
                  <c:v>99.948392827898402</c:v>
                </c:pt>
                <c:pt idx="8501">
                  <c:v>99.948445513394802</c:v>
                </c:pt>
                <c:pt idx="8502">
                  <c:v>99.948498146434602</c:v>
                </c:pt>
                <c:pt idx="8503">
                  <c:v>99.948550727068309</c:v>
                </c:pt>
                <c:pt idx="8504">
                  <c:v>99.948603255346598</c:v>
                </c:pt>
                <c:pt idx="8505">
                  <c:v>99.948655731319903</c:v>
                </c:pt>
                <c:pt idx="8506">
                  <c:v>99.948708155038602</c:v>
                </c:pt>
                <c:pt idx="8507">
                  <c:v>99.948760526553301</c:v>
                </c:pt>
                <c:pt idx="8508">
                  <c:v>99.948812845914304</c:v>
                </c:pt>
                <c:pt idx="8509">
                  <c:v>99.948865113171905</c:v>
                </c:pt>
                <c:pt idx="8510">
                  <c:v>99.948917328376496</c:v>
                </c:pt>
                <c:pt idx="8511">
                  <c:v>99.948969491578197</c:v>
                </c:pt>
                <c:pt idx="8512">
                  <c:v>99.949021602827202</c:v>
                </c:pt>
                <c:pt idx="8513">
                  <c:v>99.949073662173703</c:v>
                </c:pt>
                <c:pt idx="8514">
                  <c:v>99.949125669667694</c:v>
                </c:pt>
                <c:pt idx="8515">
                  <c:v>99.949177625359411</c:v>
                </c:pt>
                <c:pt idx="8516">
                  <c:v>99.949229529298705</c:v>
                </c:pt>
                <c:pt idx="8517">
                  <c:v>99.949281381535599</c:v>
                </c:pt>
                <c:pt idx="8518">
                  <c:v>99.94933318212</c:v>
                </c:pt>
                <c:pt idx="8519">
                  <c:v>99.94938493110179</c:v>
                </c:pt>
                <c:pt idx="8520">
                  <c:v>99.949436628530691</c:v>
                </c:pt>
                <c:pt idx="8521">
                  <c:v>99.949488274456598</c:v>
                </c:pt>
                <c:pt idx="8522">
                  <c:v>99.949539868929193</c:v>
                </c:pt>
                <c:pt idx="8523">
                  <c:v>99.949591411998099</c:v>
                </c:pt>
                <c:pt idx="8524">
                  <c:v>99.949642903712999</c:v>
                </c:pt>
                <c:pt idx="8525">
                  <c:v>99.9496943441235</c:v>
                </c:pt>
                <c:pt idx="8526">
                  <c:v>99.949745733279102</c:v>
                </c:pt>
                <c:pt idx="8527">
                  <c:v>99.949797071229298</c:v>
                </c:pt>
                <c:pt idx="8528">
                  <c:v>99.949848358023601</c:v>
                </c:pt>
                <c:pt idx="8529">
                  <c:v>99.949899593711308</c:v>
                </c:pt>
                <c:pt idx="8530">
                  <c:v>99.949950778341901</c:v>
                </c:pt>
                <c:pt idx="8531">
                  <c:v>99.950001911964591</c:v>
                </c:pt>
                <c:pt idx="8532">
                  <c:v>99.950052994628805</c:v>
                </c:pt>
                <c:pt idx="8533">
                  <c:v>99.950104026383499</c:v>
                </c:pt>
                <c:pt idx="8534">
                  <c:v>99.950155007278099</c:v>
                </c:pt>
                <c:pt idx="8535">
                  <c:v>99.950205937361588</c:v>
                </c:pt>
                <c:pt idx="8536">
                  <c:v>99.950256816683108</c:v>
                </c:pt>
                <c:pt idx="8537">
                  <c:v>99.950307645291701</c:v>
                </c:pt>
                <c:pt idx="8538">
                  <c:v>99.950358423236295</c:v>
                </c:pt>
                <c:pt idx="8539">
                  <c:v>99.950409150565903</c:v>
                </c:pt>
                <c:pt idx="8540">
                  <c:v>99.950459827329396</c:v>
                </c:pt>
                <c:pt idx="8541">
                  <c:v>99.950510453575703</c:v>
                </c:pt>
                <c:pt idx="8542">
                  <c:v>99.950561029353594</c:v>
                </c:pt>
                <c:pt idx="8543">
                  <c:v>99.950611554711799</c:v>
                </c:pt>
                <c:pt idx="8544">
                  <c:v>99.950662029699004</c:v>
                </c:pt>
                <c:pt idx="8545">
                  <c:v>99.950712454364009</c:v>
                </c:pt>
                <c:pt idx="8546">
                  <c:v>99.950762828755302</c:v>
                </c:pt>
                <c:pt idx="8547">
                  <c:v>99.950813152921597</c:v>
                </c:pt>
                <c:pt idx="8548">
                  <c:v>99.950863426911397</c:v>
                </c:pt>
                <c:pt idx="8549">
                  <c:v>99.950913650773202</c:v>
                </c:pt>
                <c:pt idx="8550">
                  <c:v>99.950963824555402</c:v>
                </c:pt>
                <c:pt idx="8551">
                  <c:v>99.951013948306397</c:v>
                </c:pt>
                <c:pt idx="8552">
                  <c:v>99.951064022074604</c:v>
                </c:pt>
                <c:pt idx="8553">
                  <c:v>99.951114045908398</c:v>
                </c:pt>
                <c:pt idx="8554">
                  <c:v>99.951164019855895</c:v>
                </c:pt>
                <c:pt idx="8555">
                  <c:v>99.951213943965499</c:v>
                </c:pt>
                <c:pt idx="8556">
                  <c:v>99.951263818285199</c:v>
                </c:pt>
                <c:pt idx="8557">
                  <c:v>99.951313642863298</c:v>
                </c:pt>
                <c:pt idx="8558">
                  <c:v>99.9513634177478</c:v>
                </c:pt>
                <c:pt idx="8559">
                  <c:v>99.951413142986794</c:v>
                </c:pt>
                <c:pt idx="8560">
                  <c:v>99.951462818628201</c:v>
                </c:pt>
                <c:pt idx="8561">
                  <c:v>99.951512444720095</c:v>
                </c:pt>
                <c:pt idx="8562">
                  <c:v>99.951562021310295</c:v>
                </c:pt>
                <c:pt idx="8563">
                  <c:v>99.951611548446806</c:v>
                </c:pt>
                <c:pt idx="8564">
                  <c:v>99.951661026177206</c:v>
                </c:pt>
                <c:pt idx="8565">
                  <c:v>99.951710454549499</c:v>
                </c:pt>
                <c:pt idx="8566">
                  <c:v>99.951759833611305</c:v>
                </c:pt>
                <c:pt idx="8567">
                  <c:v>99.951809163410402</c:v>
                </c:pt>
                <c:pt idx="8568">
                  <c:v>99.951858443994396</c:v>
                </c:pt>
                <c:pt idx="8569">
                  <c:v>99.951907675410794</c:v>
                </c:pt>
                <c:pt idx="8570">
                  <c:v>99.951956857707302</c:v>
                </c:pt>
                <c:pt idx="8571">
                  <c:v>99.952005990931397</c:v>
                </c:pt>
                <c:pt idx="8572">
                  <c:v>99.952055075130403</c:v>
                </c:pt>
                <c:pt idx="8573">
                  <c:v>99.952104110351996</c:v>
                </c:pt>
                <c:pt idx="8574">
                  <c:v>99.9521530966434</c:v>
                </c:pt>
                <c:pt idx="8575">
                  <c:v>99.952202034051993</c:v>
                </c:pt>
                <c:pt idx="8576">
                  <c:v>99.952250922624998</c:v>
                </c:pt>
                <c:pt idx="8577">
                  <c:v>99.952299762409709</c:v>
                </c:pt>
                <c:pt idx="8578">
                  <c:v>99.952348553453405</c:v>
                </c:pt>
                <c:pt idx="8579">
                  <c:v>99.952397295803209</c:v>
                </c:pt>
                <c:pt idx="8580">
                  <c:v>99.952445989506202</c:v>
                </c:pt>
                <c:pt idx="8581">
                  <c:v>99.952494634609408</c:v>
                </c:pt>
                <c:pt idx="8582">
                  <c:v>99.952543231159993</c:v>
                </c:pt>
                <c:pt idx="8583">
                  <c:v>99.952591779204894</c:v>
                </c:pt>
                <c:pt idx="8584">
                  <c:v>99.952640278790994</c:v>
                </c:pt>
                <c:pt idx="8585">
                  <c:v>99.952688729965303</c:v>
                </c:pt>
                <c:pt idx="8586">
                  <c:v>99.952737132774502</c:v>
                </c:pt>
                <c:pt idx="8587">
                  <c:v>99.952785487265601</c:v>
                </c:pt>
                <c:pt idx="8588">
                  <c:v>99.952833793485198</c:v>
                </c:pt>
                <c:pt idx="8589">
                  <c:v>99.952882051480103</c:v>
                </c:pt>
                <c:pt idx="8590">
                  <c:v>99.952930261297098</c:v>
                </c:pt>
                <c:pt idx="8591">
                  <c:v>99.952978422982596</c:v>
                </c:pt>
                <c:pt idx="8592">
                  <c:v>99.953026536583408</c:v>
                </c:pt>
                <c:pt idx="8593">
                  <c:v>99.953074602145904</c:v>
                </c:pt>
                <c:pt idx="8594">
                  <c:v>99.953122619716694</c:v>
                </c:pt>
                <c:pt idx="8595">
                  <c:v>99.953170589342193</c:v>
                </c:pt>
                <c:pt idx="8596">
                  <c:v>99.953218511068897</c:v>
                </c:pt>
                <c:pt idx="8597">
                  <c:v>99.953266384943191</c:v>
                </c:pt>
                <c:pt idx="8598">
                  <c:v>99.953314211011289</c:v>
                </c:pt>
                <c:pt idx="8599">
                  <c:v>99.953361989319603</c:v>
                </c:pt>
                <c:pt idx="8600">
                  <c:v>99.953409719914305</c:v>
                </c:pt>
                <c:pt idx="8601">
                  <c:v>99.953457402841693</c:v>
                </c:pt>
                <c:pt idx="8602">
                  <c:v>99.953505038147796</c:v>
                </c:pt>
                <c:pt idx="8603">
                  <c:v>99.9535526258788</c:v>
                </c:pt>
                <c:pt idx="8604">
                  <c:v>99.953600166080903</c:v>
                </c:pt>
                <c:pt idx="8605">
                  <c:v>99.953647658799895</c:v>
                </c:pt>
                <c:pt idx="8606">
                  <c:v>99.953695104081987</c:v>
                </c:pt>
                <c:pt idx="8607">
                  <c:v>99.953742501973011</c:v>
                </c:pt>
                <c:pt idx="8608">
                  <c:v>99.953789852518895</c:v>
                </c:pt>
                <c:pt idx="8609">
                  <c:v>99.953837155765498</c:v>
                </c:pt>
                <c:pt idx="8610">
                  <c:v>99.953884411758594</c:v>
                </c:pt>
                <c:pt idx="8611">
                  <c:v>99.953931620544097</c:v>
                </c:pt>
                <c:pt idx="8612">
                  <c:v>99.953978782167596</c:v>
                </c:pt>
                <c:pt idx="8613">
                  <c:v>99.954025896674892</c:v>
                </c:pt>
                <c:pt idx="8614">
                  <c:v>99.954072964111589</c:v>
                </c:pt>
                <c:pt idx="8615">
                  <c:v>99.954119984523402</c:v>
                </c:pt>
                <c:pt idx="8616">
                  <c:v>99.954166957955707</c:v>
                </c:pt>
                <c:pt idx="8617">
                  <c:v>99.954213884454006</c:v>
                </c:pt>
                <c:pt idx="8618">
                  <c:v>99.954260764064003</c:v>
                </c:pt>
                <c:pt idx="8619">
                  <c:v>99.954307596831001</c:v>
                </c:pt>
                <c:pt idx="8620">
                  <c:v>99.954354382800403</c:v>
                </c:pt>
                <c:pt idx="8621">
                  <c:v>99.9544011220176</c:v>
                </c:pt>
                <c:pt idx="8622">
                  <c:v>99.954447814527796</c:v>
                </c:pt>
                <c:pt idx="8623">
                  <c:v>99.954494460376395</c:v>
                </c:pt>
                <c:pt idx="8624">
                  <c:v>99.954541059608502</c:v>
                </c:pt>
                <c:pt idx="8625">
                  <c:v>99.954587612269506</c:v>
                </c:pt>
                <c:pt idx="8626">
                  <c:v>99.9546341184043</c:v>
                </c:pt>
                <c:pt idx="8627">
                  <c:v>99.954680578058102</c:v>
                </c:pt>
                <c:pt idx="8628">
                  <c:v>99.95472699127599</c:v>
                </c:pt>
                <c:pt idx="8629">
                  <c:v>99.954773358102912</c:v>
                </c:pt>
                <c:pt idx="8630">
                  <c:v>99.954819678583902</c:v>
                </c:pt>
                <c:pt idx="8631">
                  <c:v>99.954865952763896</c:v>
                </c:pt>
                <c:pt idx="8632">
                  <c:v>99.9549121806877</c:v>
                </c:pt>
                <c:pt idx="8633">
                  <c:v>99.954958362400291</c:v>
                </c:pt>
                <c:pt idx="8634">
                  <c:v>99.955004497946391</c:v>
                </c:pt>
                <c:pt idx="8635">
                  <c:v>99.955050587370792</c:v>
                </c:pt>
                <c:pt idx="8636">
                  <c:v>99.955096630718202</c:v>
                </c:pt>
                <c:pt idx="8637">
                  <c:v>99.9551426280333</c:v>
                </c:pt>
                <c:pt idx="8638">
                  <c:v>99.955188579360694</c:v>
                </c:pt>
                <c:pt idx="8639">
                  <c:v>99.955234484745091</c:v>
                </c:pt>
                <c:pt idx="8640">
                  <c:v>99.9552803442309</c:v>
                </c:pt>
                <c:pt idx="8641">
                  <c:v>99.9553261578628</c:v>
                </c:pt>
                <c:pt idx="8642">
                  <c:v>99.955371925685199</c:v>
                </c:pt>
                <c:pt idx="8643">
                  <c:v>99.955417647742408</c:v>
                </c:pt>
                <c:pt idx="8644">
                  <c:v>99.955463324078991</c:v>
                </c:pt>
                <c:pt idx="8645">
                  <c:v>99.955508954739201</c:v>
                </c:pt>
                <c:pt idx="8646">
                  <c:v>99.955554539767405</c:v>
                </c:pt>
                <c:pt idx="8647">
                  <c:v>99.955600079207798</c:v>
                </c:pt>
                <c:pt idx="8648">
                  <c:v>99.955645573104604</c:v>
                </c:pt>
                <c:pt idx="8649">
                  <c:v>99.955691021502105</c:v>
                </c:pt>
                <c:pt idx="8650">
                  <c:v>99.95573642444441</c:v>
                </c:pt>
                <c:pt idx="8651">
                  <c:v>99.955781781975602</c:v>
                </c:pt>
                <c:pt idx="8652">
                  <c:v>99.955827094139693</c:v>
                </c:pt>
                <c:pt idx="8653">
                  <c:v>99.955872360980791</c:v>
                </c:pt>
                <c:pt idx="8654">
                  <c:v>99.955917582542796</c:v>
                </c:pt>
                <c:pt idx="8655">
                  <c:v>99.955962758869703</c:v>
                </c:pt>
                <c:pt idx="8656">
                  <c:v>99.956007890005296</c:v>
                </c:pt>
                <c:pt idx="8657">
                  <c:v>99.9560529759936</c:v>
                </c:pt>
                <c:pt idx="8658">
                  <c:v>99.9560980168784</c:v>
                </c:pt>
                <c:pt idx="8659">
                  <c:v>99.956143012703293</c:v>
                </c:pt>
                <c:pt idx="8660">
                  <c:v>99.956187963512193</c:v>
                </c:pt>
                <c:pt idx="8661">
                  <c:v>99.95623286934881</c:v>
                </c:pt>
                <c:pt idx="8662">
                  <c:v>99.956277730256602</c:v>
                </c:pt>
                <c:pt idx="8663">
                  <c:v>99.956322546279395</c:v>
                </c:pt>
                <c:pt idx="8664">
                  <c:v>99.95636731746059</c:v>
                </c:pt>
                <c:pt idx="8665">
                  <c:v>99.956412043843798</c:v>
                </c:pt>
                <c:pt idx="8666">
                  <c:v>99.956456725472606</c:v>
                </c:pt>
                <c:pt idx="8667">
                  <c:v>99.956501362390199</c:v>
                </c:pt>
                <c:pt idx="8668">
                  <c:v>99.956545954640205</c:v>
                </c:pt>
                <c:pt idx="8669">
                  <c:v>99.956590502265996</c:v>
                </c:pt>
                <c:pt idx="8670">
                  <c:v>99.956635005310702</c:v>
                </c:pt>
                <c:pt idx="8671">
                  <c:v>99.956679463817792</c:v>
                </c:pt>
                <c:pt idx="8672">
                  <c:v>99.956723877830498</c:v>
                </c:pt>
                <c:pt idx="8673">
                  <c:v>99.956768247391892</c:v>
                </c:pt>
                <c:pt idx="8674">
                  <c:v>99.956812572545303</c:v>
                </c:pt>
                <c:pt idx="8675">
                  <c:v>99.95685685333379</c:v>
                </c:pt>
                <c:pt idx="8676">
                  <c:v>99.956901089800411</c:v>
                </c:pt>
                <c:pt idx="8677">
                  <c:v>99.956945281988112</c:v>
                </c:pt>
                <c:pt idx="8678">
                  <c:v>99.956989429940108</c:v>
                </c:pt>
                <c:pt idx="8679">
                  <c:v>99.957033533699303</c:v>
                </c:pt>
                <c:pt idx="8680">
                  <c:v>99.957077593308497</c:v>
                </c:pt>
                <c:pt idx="8681">
                  <c:v>99.957121608810709</c:v>
                </c:pt>
                <c:pt idx="8682">
                  <c:v>99.957165580248699</c:v>
                </c:pt>
                <c:pt idx="8683">
                  <c:v>99.957209507665397</c:v>
                </c:pt>
                <c:pt idx="8684">
                  <c:v>99.957253391103308</c:v>
                </c:pt>
                <c:pt idx="8685">
                  <c:v>99.957297230605505</c:v>
                </c:pt>
                <c:pt idx="8686">
                  <c:v>99.957341026214294</c:v>
                </c:pt>
                <c:pt idx="8687">
                  <c:v>99.957384777972706</c:v>
                </c:pt>
                <c:pt idx="8688">
                  <c:v>99.957428485923003</c:v>
                </c:pt>
                <c:pt idx="8689">
                  <c:v>99.957472150107904</c:v>
                </c:pt>
                <c:pt idx="8690">
                  <c:v>99.957515770569998</c:v>
                </c:pt>
                <c:pt idx="8691">
                  <c:v>99.957559347351605</c:v>
                </c:pt>
                <c:pt idx="8692">
                  <c:v>99.957602880495301</c:v>
                </c:pt>
                <c:pt idx="8693">
                  <c:v>99.957646370043491</c:v>
                </c:pt>
                <c:pt idx="8694">
                  <c:v>99.957689816038496</c:v>
                </c:pt>
                <c:pt idx="8695">
                  <c:v>99.957733218522606</c:v>
                </c:pt>
                <c:pt idx="8696">
                  <c:v>99.957776577538098</c:v>
                </c:pt>
                <c:pt idx="8697">
                  <c:v>99.957819893127294</c:v>
                </c:pt>
                <c:pt idx="8698">
                  <c:v>99.957863165332398</c:v>
                </c:pt>
                <c:pt idx="8699">
                  <c:v>99.957906394195504</c:v>
                </c:pt>
                <c:pt idx="8700">
                  <c:v>99.957949579758903</c:v>
                </c:pt>
                <c:pt idx="8701">
                  <c:v>99.957992722064404</c:v>
                </c:pt>
                <c:pt idx="8702">
                  <c:v>99.958035821154297</c:v>
                </c:pt>
                <c:pt idx="8703">
                  <c:v>99.958078877070506</c:v>
                </c:pt>
                <c:pt idx="8704">
                  <c:v>99.958121889855093</c:v>
                </c:pt>
                <c:pt idx="8705">
                  <c:v>99.958164859549811</c:v>
                </c:pt>
                <c:pt idx="8706">
                  <c:v>99.95820778619661</c:v>
                </c:pt>
                <c:pt idx="8707">
                  <c:v>99.958250669837497</c:v>
                </c:pt>
                <c:pt idx="8708">
                  <c:v>99.958293510514096</c:v>
                </c:pt>
                <c:pt idx="8709">
                  <c:v>99.958336308268301</c:v>
                </c:pt>
                <c:pt idx="8710">
                  <c:v>99.958379063141706</c:v>
                </c:pt>
                <c:pt idx="8711">
                  <c:v>99.958421775176191</c:v>
                </c:pt>
                <c:pt idx="8712">
                  <c:v>99.958464444413295</c:v>
                </c:pt>
                <c:pt idx="8713">
                  <c:v>99.958507070894697</c:v>
                </c:pt>
                <c:pt idx="8714">
                  <c:v>99.958549654661894</c:v>
                </c:pt>
                <c:pt idx="8715">
                  <c:v>99.958592195756509</c:v>
                </c:pt>
                <c:pt idx="8716">
                  <c:v>99.958634694219995</c:v>
                </c:pt>
                <c:pt idx="8717">
                  <c:v>99.958677150093905</c:v>
                </c:pt>
                <c:pt idx="8718">
                  <c:v>99.958719563419507</c:v>
                </c:pt>
                <c:pt idx="8719">
                  <c:v>99.958761934238311</c:v>
                </c:pt>
                <c:pt idx="8720">
                  <c:v>99.958804262591698</c:v>
                </c:pt>
                <c:pt idx="8721">
                  <c:v>99.958846548520796</c:v>
                </c:pt>
                <c:pt idx="8722">
                  <c:v>99.958888792067</c:v>
                </c:pt>
                <c:pt idx="8723">
                  <c:v>99.958930993271593</c:v>
                </c:pt>
                <c:pt idx="8724">
                  <c:v>99.958973152175602</c:v>
                </c:pt>
                <c:pt idx="8725">
                  <c:v>99.959015268820295</c:v>
                </c:pt>
                <c:pt idx="8726">
                  <c:v>99.959057343246798</c:v>
                </c:pt>
                <c:pt idx="8727">
                  <c:v>99.959099375496194</c:v>
                </c:pt>
                <c:pt idx="8728">
                  <c:v>99.959141365609497</c:v>
                </c:pt>
                <c:pt idx="8729">
                  <c:v>99.959183313627591</c:v>
                </c:pt>
                <c:pt idx="8730">
                  <c:v>99.959225219591602</c:v>
                </c:pt>
                <c:pt idx="8731">
                  <c:v>99.9592670835424</c:v>
                </c:pt>
                <c:pt idx="8732">
                  <c:v>99.9593089055208</c:v>
                </c:pt>
                <c:pt idx="8733">
                  <c:v>99.959350685567799</c:v>
                </c:pt>
                <c:pt idx="8734">
                  <c:v>99.959392423723997</c:v>
                </c:pt>
                <c:pt idx="8735">
                  <c:v>99.959434120030409</c:v>
                </c:pt>
                <c:pt idx="8736">
                  <c:v>99.959475774527505</c:v>
                </c:pt>
                <c:pt idx="8737">
                  <c:v>99.959517387256199</c:v>
                </c:pt>
                <c:pt idx="8738">
                  <c:v>99.959558958257091</c:v>
                </c:pt>
                <c:pt idx="8739">
                  <c:v>99.959600487570697</c:v>
                </c:pt>
                <c:pt idx="8740">
                  <c:v>99.959641975237702</c:v>
                </c:pt>
                <c:pt idx="8741">
                  <c:v>99.959683421298607</c:v>
                </c:pt>
                <c:pt idx="8742">
                  <c:v>99.959724825793899</c:v>
                </c:pt>
                <c:pt idx="8743">
                  <c:v>99.959766188764092</c:v>
                </c:pt>
                <c:pt idx="8744">
                  <c:v>99.95980751024959</c:v>
                </c:pt>
                <c:pt idx="8745">
                  <c:v>99.959848790290806</c:v>
                </c:pt>
                <c:pt idx="8746">
                  <c:v>99.959890028928001</c:v>
                </c:pt>
                <c:pt idx="8747">
                  <c:v>99.95993122620159</c:v>
                </c:pt>
                <c:pt idx="8748">
                  <c:v>99.959972382151804</c:v>
                </c:pt>
                <c:pt idx="8749">
                  <c:v>99.960013496818902</c:v>
                </c:pt>
                <c:pt idx="8750">
                  <c:v>99.960054570243088</c:v>
                </c:pt>
                <c:pt idx="8751">
                  <c:v>99.960095602464492</c:v>
                </c:pt>
                <c:pt idx="8752">
                  <c:v>99.960136593523202</c:v>
                </c:pt>
                <c:pt idx="8753">
                  <c:v>99.960177543459409</c:v>
                </c:pt>
                <c:pt idx="8754">
                  <c:v>99.9602184523131</c:v>
                </c:pt>
                <c:pt idx="8755">
                  <c:v>99.960259320124408</c:v>
                </c:pt>
                <c:pt idx="8756">
                  <c:v>99.960300146933108</c:v>
                </c:pt>
                <c:pt idx="8757">
                  <c:v>99.960340932779204</c:v>
                </c:pt>
                <c:pt idx="8758">
                  <c:v>99.9603816777026</c:v>
                </c:pt>
                <c:pt idx="8759">
                  <c:v>99.9604223817432</c:v>
                </c:pt>
                <c:pt idx="8760">
                  <c:v>99.960463044940894</c:v>
                </c:pt>
                <c:pt idx="8761">
                  <c:v>99.960503667335303</c:v>
                </c:pt>
                <c:pt idx="8762">
                  <c:v>99.960544248966301</c:v>
                </c:pt>
                <c:pt idx="8763">
                  <c:v>99.960584789873607</c:v>
                </c:pt>
                <c:pt idx="8764">
                  <c:v>99.9606252900968</c:v>
                </c:pt>
                <c:pt idx="8765">
                  <c:v>99.960665749675599</c:v>
                </c:pt>
                <c:pt idx="8766">
                  <c:v>99.960706168649494</c:v>
                </c:pt>
                <c:pt idx="8767">
                  <c:v>99.960746547058193</c:v>
                </c:pt>
                <c:pt idx="8768">
                  <c:v>99.9607868849412</c:v>
                </c:pt>
                <c:pt idx="8769">
                  <c:v>99.960827182337894</c:v>
                </c:pt>
                <c:pt idx="8770">
                  <c:v>99.960867439287895</c:v>
                </c:pt>
                <c:pt idx="8771">
                  <c:v>99.960907655830511</c:v>
                </c:pt>
                <c:pt idx="8772">
                  <c:v>99.960947832005104</c:v>
                </c:pt>
                <c:pt idx="8773">
                  <c:v>99.960987967850997</c:v>
                </c:pt>
                <c:pt idx="8774">
                  <c:v>99.961028063407596</c:v>
                </c:pt>
                <c:pt idx="8775">
                  <c:v>99.961068118714195</c:v>
                </c:pt>
                <c:pt idx="8776">
                  <c:v>99.961108133809901</c:v>
                </c:pt>
                <c:pt idx="8777">
                  <c:v>99.961148108733894</c:v>
                </c:pt>
                <c:pt idx="8778">
                  <c:v>99.961188043525496</c:v>
                </c:pt>
                <c:pt idx="8779">
                  <c:v>99.961227938223701</c:v>
                </c:pt>
                <c:pt idx="8780">
                  <c:v>99.961267792867602</c:v>
                </c:pt>
                <c:pt idx="8781">
                  <c:v>99.961307607496295</c:v>
                </c:pt>
                <c:pt idx="8782">
                  <c:v>99.961347382148801</c:v>
                </c:pt>
                <c:pt idx="8783">
                  <c:v>99.961387116864003</c:v>
                </c:pt>
                <c:pt idx="8784">
                  <c:v>99.961426811680909</c:v>
                </c:pt>
                <c:pt idx="8785">
                  <c:v>99.961466466638399</c:v>
                </c:pt>
                <c:pt idx="8786">
                  <c:v>99.961506081775411</c:v>
                </c:pt>
                <c:pt idx="8787">
                  <c:v>99.961545657130699</c:v>
                </c:pt>
                <c:pt idx="8788">
                  <c:v>99.961585192743001</c:v>
                </c:pt>
                <c:pt idx="8789">
                  <c:v>99.961624688651199</c:v>
                </c:pt>
                <c:pt idx="8790">
                  <c:v>99.961664144893902</c:v>
                </c:pt>
                <c:pt idx="8791">
                  <c:v>99.961703561509907</c:v>
                </c:pt>
                <c:pt idx="8792">
                  <c:v>99.96174293853781</c:v>
                </c:pt>
                <c:pt idx="8793">
                  <c:v>99.961782276016095</c:v>
                </c:pt>
                <c:pt idx="8794">
                  <c:v>99.961821573983499</c:v>
                </c:pt>
                <c:pt idx="8795">
                  <c:v>99.961860832478493</c:v>
                </c:pt>
                <c:pt idx="8796">
                  <c:v>99.9619000515397</c:v>
                </c:pt>
                <c:pt idx="8797">
                  <c:v>99.961939231205392</c:v>
                </c:pt>
                <c:pt idx="8798">
                  <c:v>99.961978371514093</c:v>
                </c:pt>
                <c:pt idx="8799">
                  <c:v>99.962017472504201</c:v>
                </c:pt>
                <c:pt idx="8800">
                  <c:v>99.962056534214099</c:v>
                </c:pt>
                <c:pt idx="8801">
                  <c:v>99.962095556682002</c:v>
                </c:pt>
                <c:pt idx="8802">
                  <c:v>99.962134539946305</c:v>
                </c:pt>
                <c:pt idx="8803">
                  <c:v>99.962173484045195</c:v>
                </c:pt>
                <c:pt idx="8804">
                  <c:v>99.962212389016898</c:v>
                </c:pt>
                <c:pt idx="8805">
                  <c:v>99.962251254899712</c:v>
                </c:pt>
                <c:pt idx="8806">
                  <c:v>99.96229008173151</c:v>
                </c:pt>
                <c:pt idx="8807">
                  <c:v>99.962328869550703</c:v>
                </c:pt>
                <c:pt idx="8808">
                  <c:v>99.962367618395106</c:v>
                </c:pt>
                <c:pt idx="8809">
                  <c:v>99.962406328302905</c:v>
                </c:pt>
                <c:pt idx="8810">
                  <c:v>99.962444999311998</c:v>
                </c:pt>
                <c:pt idx="8811">
                  <c:v>99.962483631460501</c:v>
                </c:pt>
                <c:pt idx="8812">
                  <c:v>99.962522224786099</c:v>
                </c:pt>
                <c:pt idx="8813">
                  <c:v>99.962560779326992</c:v>
                </c:pt>
                <c:pt idx="8814">
                  <c:v>99.96259929512081</c:v>
                </c:pt>
                <c:pt idx="8815">
                  <c:v>99.962637772205397</c:v>
                </c:pt>
                <c:pt idx="8816">
                  <c:v>99.962676210618596</c:v>
                </c:pt>
                <c:pt idx="8817">
                  <c:v>99.962714610398095</c:v>
                </c:pt>
                <c:pt idx="8818">
                  <c:v>99.962752971581693</c:v>
                </c:pt>
                <c:pt idx="8819">
                  <c:v>99.962791294207108</c:v>
                </c:pt>
                <c:pt idx="8820">
                  <c:v>99.962829578311812</c:v>
                </c:pt>
                <c:pt idx="8821">
                  <c:v>99.962867823933408</c:v>
                </c:pt>
                <c:pt idx="8822">
                  <c:v>99.962906031109696</c:v>
                </c:pt>
                <c:pt idx="8823">
                  <c:v>99.962944199878009</c:v>
                </c:pt>
                <c:pt idx="8824">
                  <c:v>99.962982330275906</c:v>
                </c:pt>
                <c:pt idx="8825">
                  <c:v>99.963020422340904</c:v>
                </c:pt>
                <c:pt idx="8826">
                  <c:v>99.963058476110305</c:v>
                </c:pt>
                <c:pt idx="8827">
                  <c:v>99.963096491621698</c:v>
                </c:pt>
                <c:pt idx="8828">
                  <c:v>99.963134468912202</c:v>
                </c:pt>
                <c:pt idx="8829">
                  <c:v>99.963172408019403</c:v>
                </c:pt>
                <c:pt idx="8830">
                  <c:v>99.963210308980408</c:v>
                </c:pt>
                <c:pt idx="8831">
                  <c:v>99.963248171832504</c:v>
                </c:pt>
                <c:pt idx="8832">
                  <c:v>99.96328599661301</c:v>
                </c:pt>
                <c:pt idx="8833">
                  <c:v>99.963323783358902</c:v>
                </c:pt>
                <c:pt idx="8834">
                  <c:v>99.963361532107598</c:v>
                </c:pt>
                <c:pt idx="8835">
                  <c:v>99.963399242896003</c:v>
                </c:pt>
                <c:pt idx="8836">
                  <c:v>99.963436915761307</c:v>
                </c:pt>
                <c:pt idx="8837">
                  <c:v>99.9634745507405</c:v>
                </c:pt>
                <c:pt idx="8838">
                  <c:v>99.963512147870603</c:v>
                </c:pt>
                <c:pt idx="8839">
                  <c:v>99.963549707188605</c:v>
                </c:pt>
                <c:pt idx="8840">
                  <c:v>99.963587228731399</c:v>
                </c:pt>
                <c:pt idx="8841">
                  <c:v>99.963624712535989</c:v>
                </c:pt>
                <c:pt idx="8842">
                  <c:v>99.963662158639195</c:v>
                </c:pt>
                <c:pt idx="8843">
                  <c:v>99.963699567077796</c:v>
                </c:pt>
                <c:pt idx="8844">
                  <c:v>99.963736937888697</c:v>
                </c:pt>
                <c:pt idx="8845">
                  <c:v>99.963774271108605</c:v>
                </c:pt>
                <c:pt idx="8846">
                  <c:v>99.963811566774311</c:v>
                </c:pt>
                <c:pt idx="8847">
                  <c:v>99.963848824922394</c:v>
                </c:pt>
                <c:pt idx="8848">
                  <c:v>99.963886045589589</c:v>
                </c:pt>
                <c:pt idx="8849">
                  <c:v>99.963923228812604</c:v>
                </c:pt>
                <c:pt idx="8850">
                  <c:v>99.963960374627803</c:v>
                </c:pt>
                <c:pt idx="8851">
                  <c:v>99.963997483072006</c:v>
                </c:pt>
                <c:pt idx="8852">
                  <c:v>99.964034554181595</c:v>
                </c:pt>
                <c:pt idx="8853">
                  <c:v>99.964071587993089</c:v>
                </c:pt>
                <c:pt idx="8854">
                  <c:v>99.964108584542998</c:v>
                </c:pt>
                <c:pt idx="8855">
                  <c:v>99.964145543867701</c:v>
                </c:pt>
                <c:pt idx="8856">
                  <c:v>99.964182466003493</c:v>
                </c:pt>
                <c:pt idx="8857">
                  <c:v>99.964219350986909</c:v>
                </c:pt>
                <c:pt idx="8858">
                  <c:v>99.964256198854102</c:v>
                </c:pt>
                <c:pt idx="8859">
                  <c:v>99.964293009641494</c:v>
                </c:pt>
                <c:pt idx="8860">
                  <c:v>99.964329783385196</c:v>
                </c:pt>
                <c:pt idx="8861">
                  <c:v>99.964366520121601</c:v>
                </c:pt>
                <c:pt idx="8862">
                  <c:v>99.964403219886691</c:v>
                </c:pt>
                <c:pt idx="8863">
                  <c:v>99.964439882716803</c:v>
                </c:pt>
                <c:pt idx="8864">
                  <c:v>99.964476508647905</c:v>
                </c:pt>
                <c:pt idx="8865">
                  <c:v>99.964513097716193</c:v>
                </c:pt>
                <c:pt idx="8866">
                  <c:v>99.964549649957604</c:v>
                </c:pt>
                <c:pt idx="8867">
                  <c:v>99.964586165408306</c:v>
                </c:pt>
                <c:pt idx="8868">
                  <c:v>99.964622644104097</c:v>
                </c:pt>
                <c:pt idx="8869">
                  <c:v>99.964659086080999</c:v>
                </c:pt>
                <c:pt idx="8870">
                  <c:v>99.964695491374911</c:v>
                </c:pt>
                <c:pt idx="8871">
                  <c:v>99.9647318600218</c:v>
                </c:pt>
                <c:pt idx="8872">
                  <c:v>99.964768192057406</c:v>
                </c:pt>
                <c:pt idx="8873">
                  <c:v>99.964804487517497</c:v>
                </c:pt>
                <c:pt idx="8874">
                  <c:v>99.964840746438</c:v>
                </c:pt>
                <c:pt idx="8875">
                  <c:v>99.964876968854597</c:v>
                </c:pt>
                <c:pt idx="8876">
                  <c:v>99.9649131548029</c:v>
                </c:pt>
                <c:pt idx="8877">
                  <c:v>99.964949304318694</c:v>
                </c:pt>
                <c:pt idx="8878">
                  <c:v>99.964985417437603</c:v>
                </c:pt>
                <c:pt idx="8879">
                  <c:v>99.965021494195199</c:v>
                </c:pt>
                <c:pt idx="8880">
                  <c:v>99.965057534627093</c:v>
                </c:pt>
                <c:pt idx="8881">
                  <c:v>99.965093538768798</c:v>
                </c:pt>
                <c:pt idx="8882">
                  <c:v>99.965129506655899</c:v>
                </c:pt>
                <c:pt idx="8883">
                  <c:v>99.965165438323709</c:v>
                </c:pt>
                <c:pt idx="8884">
                  <c:v>99.965201333807812</c:v>
                </c:pt>
                <c:pt idx="8885">
                  <c:v>99.965237193143508</c:v>
                </c:pt>
                <c:pt idx="8886">
                  <c:v>99.965273016366211</c:v>
                </c:pt>
                <c:pt idx="8887">
                  <c:v>99.965308803511292</c:v>
                </c:pt>
                <c:pt idx="8888">
                  <c:v>99.965344554614106</c:v>
                </c:pt>
                <c:pt idx="8889">
                  <c:v>99.965380269709812</c:v>
                </c:pt>
                <c:pt idx="8890">
                  <c:v>99.965415948833694</c:v>
                </c:pt>
                <c:pt idx="8891">
                  <c:v>99.965451592020997</c:v>
                </c:pt>
                <c:pt idx="8892">
                  <c:v>99.965487199306807</c:v>
                </c:pt>
                <c:pt idx="8893">
                  <c:v>99.965522770726409</c:v>
                </c:pt>
                <c:pt idx="8894">
                  <c:v>99.965558306314705</c:v>
                </c:pt>
                <c:pt idx="8895">
                  <c:v>99.965593806107009</c:v>
                </c:pt>
                <c:pt idx="8896">
                  <c:v>99.965629270138109</c:v>
                </c:pt>
                <c:pt idx="8897">
                  <c:v>99.965664698443192</c:v>
                </c:pt>
                <c:pt idx="8898">
                  <c:v>99.965700091057201</c:v>
                </c:pt>
                <c:pt idx="8899">
                  <c:v>99.965735448014996</c:v>
                </c:pt>
                <c:pt idx="8900">
                  <c:v>99.965770769351607</c:v>
                </c:pt>
                <c:pt idx="8901">
                  <c:v>99.965806055101808</c:v>
                </c:pt>
                <c:pt idx="8902">
                  <c:v>99.965841305300501</c:v>
                </c:pt>
                <c:pt idx="8903">
                  <c:v>99.965876519982501</c:v>
                </c:pt>
                <c:pt idx="8904">
                  <c:v>99.965911699182499</c:v>
                </c:pt>
                <c:pt idx="8905">
                  <c:v>99.965946842935395</c:v>
                </c:pt>
                <c:pt idx="8906">
                  <c:v>99.965981951275808</c:v>
                </c:pt>
                <c:pt idx="8907">
                  <c:v>99.966017024238297</c:v>
                </c:pt>
                <c:pt idx="8908">
                  <c:v>99.96605206185771</c:v>
                </c:pt>
                <c:pt idx="8909">
                  <c:v>99.966087064168605</c:v>
                </c:pt>
                <c:pt idx="8910">
                  <c:v>99.966122031205501</c:v>
                </c:pt>
                <c:pt idx="8911">
                  <c:v>99.966156963003002</c:v>
                </c:pt>
                <c:pt idx="8912">
                  <c:v>99.966191859595597</c:v>
                </c:pt>
                <c:pt idx="8913">
                  <c:v>99.966226721017691</c:v>
                </c:pt>
                <c:pt idx="8914">
                  <c:v>99.966261547303901</c:v>
                </c:pt>
                <c:pt idx="8915">
                  <c:v>99.966296338488604</c:v>
                </c:pt>
                <c:pt idx="8916">
                  <c:v>99.96633109460609</c:v>
                </c:pt>
                <c:pt idx="8917">
                  <c:v>99.966365815690693</c:v>
                </c:pt>
                <c:pt idx="8918">
                  <c:v>99.966400501776903</c:v>
                </c:pt>
                <c:pt idx="8919">
                  <c:v>99.966435152898896</c:v>
                </c:pt>
                <c:pt idx="8920">
                  <c:v>99.966469769090892</c:v>
                </c:pt>
                <c:pt idx="8921">
                  <c:v>99.966504350387297</c:v>
                </c:pt>
                <c:pt idx="8922">
                  <c:v>99.966538896822001</c:v>
                </c:pt>
                <c:pt idx="8923">
                  <c:v>99.966573408429397</c:v>
                </c:pt>
                <c:pt idx="8924">
                  <c:v>99.966607885243604</c:v>
                </c:pt>
                <c:pt idx="8925">
                  <c:v>99.966642327298601</c:v>
                </c:pt>
                <c:pt idx="8926">
                  <c:v>99.966676734628493</c:v>
                </c:pt>
                <c:pt idx="8927">
                  <c:v>99.966711107267301</c:v>
                </c:pt>
                <c:pt idx="8928">
                  <c:v>99.966745445249103</c:v>
                </c:pt>
                <c:pt idx="8929">
                  <c:v>99.966779748607806</c:v>
                </c:pt>
                <c:pt idx="8930">
                  <c:v>99.966814017377303</c:v>
                </c:pt>
                <c:pt idx="8931">
                  <c:v>99.9668482515916</c:v>
                </c:pt>
                <c:pt idx="8932">
                  <c:v>99.966882451284405</c:v>
                </c:pt>
                <c:pt idx="8933">
                  <c:v>99.966916616489698</c:v>
                </c:pt>
                <c:pt idx="8934">
                  <c:v>99.966950747241199</c:v>
                </c:pt>
                <c:pt idx="8935">
                  <c:v>99.966984843572803</c:v>
                </c:pt>
                <c:pt idx="8936">
                  <c:v>99.967018905518088</c:v>
                </c:pt>
                <c:pt idx="8937">
                  <c:v>99.967052933110892</c:v>
                </c:pt>
                <c:pt idx="8938">
                  <c:v>99.967086926384795</c:v>
                </c:pt>
                <c:pt idx="8939">
                  <c:v>99.967120885373504</c:v>
                </c:pt>
                <c:pt idx="8940">
                  <c:v>99.9671548101106</c:v>
                </c:pt>
                <c:pt idx="8941">
                  <c:v>99.967188700629805</c:v>
                </c:pt>
                <c:pt idx="8942">
                  <c:v>99.967222556964401</c:v>
                </c:pt>
                <c:pt idx="8943">
                  <c:v>99.967256379148097</c:v>
                </c:pt>
                <c:pt idx="8944">
                  <c:v>99.967290167214401</c:v>
                </c:pt>
                <c:pt idx="8945">
                  <c:v>99.967323921196609</c:v>
                </c:pt>
                <c:pt idx="8946">
                  <c:v>99.967357641128302</c:v>
                </c:pt>
                <c:pt idx="8947">
                  <c:v>99.96739132704279</c:v>
                </c:pt>
                <c:pt idx="8948">
                  <c:v>99.967424978973497</c:v>
                </c:pt>
                <c:pt idx="8949">
                  <c:v>99.967458596953591</c:v>
                </c:pt>
                <c:pt idx="8950">
                  <c:v>99.967492181016596</c:v>
                </c:pt>
                <c:pt idx="8951">
                  <c:v>99.967525731195693</c:v>
                </c:pt>
                <c:pt idx="8952">
                  <c:v>99.967559247524008</c:v>
                </c:pt>
                <c:pt idx="8953">
                  <c:v>99.967592730034895</c:v>
                </c:pt>
                <c:pt idx="8954">
                  <c:v>99.967626178761392</c:v>
                </c:pt>
                <c:pt idx="8955">
                  <c:v>99.967659593736698</c:v>
                </c:pt>
                <c:pt idx="8956">
                  <c:v>99.967692974993994</c:v>
                </c:pt>
                <c:pt idx="8957">
                  <c:v>99.967726322566307</c:v>
                </c:pt>
                <c:pt idx="8958">
                  <c:v>99.967759636486605</c:v>
                </c:pt>
                <c:pt idx="8959">
                  <c:v>99.967792916788</c:v>
                </c:pt>
                <c:pt idx="8960">
                  <c:v>99.967826163503389</c:v>
                </c:pt>
                <c:pt idx="8961">
                  <c:v>99.9678593766658</c:v>
                </c:pt>
                <c:pt idx="8962">
                  <c:v>99.9678925563082</c:v>
                </c:pt>
                <c:pt idx="8963">
                  <c:v>99.96792570246339</c:v>
                </c:pt>
                <c:pt idx="8964">
                  <c:v>99.967958815164195</c:v>
                </c:pt>
                <c:pt idx="8965">
                  <c:v>99.9679918944435</c:v>
                </c:pt>
                <c:pt idx="8966">
                  <c:v>99.968024940334203</c:v>
                </c:pt>
                <c:pt idx="8967">
                  <c:v>99.96805795286879</c:v>
                </c:pt>
                <c:pt idx="8968">
                  <c:v>99.968090932080301</c:v>
                </c:pt>
                <c:pt idx="8969">
                  <c:v>99.968123878001308</c:v>
                </c:pt>
                <c:pt idx="8970">
                  <c:v>99.968156790664509</c:v>
                </c:pt>
                <c:pt idx="8971">
                  <c:v>99.968189670102404</c:v>
                </c:pt>
                <c:pt idx="8972">
                  <c:v>99.968222516347794</c:v>
                </c:pt>
                <c:pt idx="8973">
                  <c:v>99.968255329433205</c:v>
                </c:pt>
                <c:pt idx="8974">
                  <c:v>99.96828810939121</c:v>
                </c:pt>
                <c:pt idx="8975">
                  <c:v>99.968320856254209</c:v>
                </c:pt>
                <c:pt idx="8976">
                  <c:v>99.968353570054802</c:v>
                </c:pt>
                <c:pt idx="8977">
                  <c:v>99.968386250825404</c:v>
                </c:pt>
                <c:pt idx="8978">
                  <c:v>99.968418898598401</c:v>
                </c:pt>
                <c:pt idx="8979">
                  <c:v>99.968451513406308</c:v>
                </c:pt>
                <c:pt idx="8980">
                  <c:v>99.968484095281397</c:v>
                </c:pt>
                <c:pt idx="8981">
                  <c:v>99.968516644255999</c:v>
                </c:pt>
                <c:pt idx="8982">
                  <c:v>99.9685491603625</c:v>
                </c:pt>
                <c:pt idx="8983">
                  <c:v>99.968581643633101</c:v>
                </c:pt>
                <c:pt idx="8984">
                  <c:v>99.968614094100005</c:v>
                </c:pt>
                <c:pt idx="8985">
                  <c:v>99.968646511795598</c:v>
                </c:pt>
                <c:pt idx="8986">
                  <c:v>99.968678896751811</c:v>
                </c:pt>
                <c:pt idx="8987">
                  <c:v>99.968711249001004</c:v>
                </c:pt>
                <c:pt idx="8988">
                  <c:v>99.968743568575206</c:v>
                </c:pt>
                <c:pt idx="8989">
                  <c:v>99.968775855506493</c:v>
                </c:pt>
                <c:pt idx="8990">
                  <c:v>99.968808109826909</c:v>
                </c:pt>
                <c:pt idx="8991">
                  <c:v>99.9688403315686</c:v>
                </c:pt>
                <c:pt idx="8992">
                  <c:v>99.968872520763398</c:v>
                </c:pt>
                <c:pt idx="8993">
                  <c:v>99.968904677443504</c:v>
                </c:pt>
                <c:pt idx="8994">
                  <c:v>99.968936801640609</c:v>
                </c:pt>
                <c:pt idx="8995">
                  <c:v>99.968968893386702</c:v>
                </c:pt>
                <c:pt idx="8996">
                  <c:v>99.969000952713799</c:v>
                </c:pt>
                <c:pt idx="8997">
                  <c:v>99.969032979653505</c:v>
                </c:pt>
                <c:pt idx="8998">
                  <c:v>99.969064974237895</c:v>
                </c:pt>
                <c:pt idx="8999">
                  <c:v>99.969096936498502</c:v>
                </c:pt>
                <c:pt idx="9000">
                  <c:v>99.969128866467301</c:v>
                </c:pt>
                <c:pt idx="9001">
                  <c:v>99.969160764175911</c:v>
                </c:pt>
                <c:pt idx="9002">
                  <c:v>99.969192629656007</c:v>
                </c:pt>
                <c:pt idx="9003">
                  <c:v>99.969224462939295</c:v>
                </c:pt>
                <c:pt idx="9004">
                  <c:v>99.969256264057407</c:v>
                </c:pt>
                <c:pt idx="9005">
                  <c:v>99.969288033042005</c:v>
                </c:pt>
                <c:pt idx="9006">
                  <c:v>99.96931976992461</c:v>
                </c:pt>
                <c:pt idx="9007">
                  <c:v>99.969351474736698</c:v>
                </c:pt>
                <c:pt idx="9008">
                  <c:v>99.969383147509902</c:v>
                </c:pt>
                <c:pt idx="9009">
                  <c:v>99.9694147882756</c:v>
                </c:pt>
                <c:pt idx="9010">
                  <c:v>99.969446397065397</c:v>
                </c:pt>
                <c:pt idx="9011">
                  <c:v>99.9694779739106</c:v>
                </c:pt>
                <c:pt idx="9012">
                  <c:v>99.969509518842713</c:v>
                </c:pt>
                <c:pt idx="9013">
                  <c:v>99.969541031893002</c:v>
                </c:pt>
                <c:pt idx="9014">
                  <c:v>99.9695725130928</c:v>
                </c:pt>
                <c:pt idx="9015">
                  <c:v>99.9696039624734</c:v>
                </c:pt>
                <c:pt idx="9016">
                  <c:v>99.969635380066194</c:v>
                </c:pt>
                <c:pt idx="9017">
                  <c:v>99.969666765902403</c:v>
                </c:pt>
                <c:pt idx="9018">
                  <c:v>99.969698120013206</c:v>
                </c:pt>
                <c:pt idx="9019">
                  <c:v>99.969729442429809</c:v>
                </c:pt>
                <c:pt idx="9020">
                  <c:v>99.969760733183307</c:v>
                </c:pt>
                <c:pt idx="9021">
                  <c:v>99.969791992304906</c:v>
                </c:pt>
                <c:pt idx="9022">
                  <c:v>99.969823219825699</c:v>
                </c:pt>
                <c:pt idx="9023">
                  <c:v>99.969854415776808</c:v>
                </c:pt>
                <c:pt idx="9024">
                  <c:v>99.9698855801891</c:v>
                </c:pt>
                <c:pt idx="9025">
                  <c:v>99.969916713093795</c:v>
                </c:pt>
                <c:pt idx="9026">
                  <c:v>99.969947814521703</c:v>
                </c:pt>
                <c:pt idx="9027">
                  <c:v>99.969978884503902</c:v>
                </c:pt>
                <c:pt idx="9028">
                  <c:v>99.970009923071302</c:v>
                </c:pt>
                <c:pt idx="9029">
                  <c:v>99.970040930254697</c:v>
                </c:pt>
                <c:pt idx="9030">
                  <c:v>99.970071906084996</c:v>
                </c:pt>
                <c:pt idx="9031">
                  <c:v>99.970102850593094</c:v>
                </c:pt>
                <c:pt idx="9032">
                  <c:v>99.970133763809798</c:v>
                </c:pt>
                <c:pt idx="9033">
                  <c:v>99.970164645765905</c:v>
                </c:pt>
                <c:pt idx="9034">
                  <c:v>99.970195496491996</c:v>
                </c:pt>
                <c:pt idx="9035">
                  <c:v>99.970226316018895</c:v>
                </c:pt>
                <c:pt idx="9036">
                  <c:v>99.970257104377396</c:v>
                </c:pt>
                <c:pt idx="9037">
                  <c:v>99.97028786159801</c:v>
                </c:pt>
                <c:pt idx="9038">
                  <c:v>99.970318587711503</c:v>
                </c:pt>
                <c:pt idx="9039">
                  <c:v>99.970349282748302</c:v>
                </c:pt>
                <c:pt idx="9040">
                  <c:v>99.970379946739101</c:v>
                </c:pt>
                <c:pt idx="9041">
                  <c:v>99.97041057971451</c:v>
                </c:pt>
                <c:pt idx="9042">
                  <c:v>99.970441181704899</c:v>
                </c:pt>
                <c:pt idx="9043">
                  <c:v>99.970471752740806</c:v>
                </c:pt>
                <c:pt idx="9044">
                  <c:v>99.9705022928527</c:v>
                </c:pt>
                <c:pt idx="9045">
                  <c:v>99.970532802070991</c:v>
                </c:pt>
                <c:pt idx="9046">
                  <c:v>99.970563280426106</c:v>
                </c:pt>
                <c:pt idx="9047">
                  <c:v>99.970593727948398</c:v>
                </c:pt>
                <c:pt idx="9048">
                  <c:v>99.970624144668193</c:v>
                </c:pt>
                <c:pt idx="9049">
                  <c:v>99.970654530615803</c:v>
                </c:pt>
                <c:pt idx="9050">
                  <c:v>99.970684885821598</c:v>
                </c:pt>
                <c:pt idx="9051">
                  <c:v>99.970715210315788</c:v>
                </c:pt>
                <c:pt idx="9052">
                  <c:v>99.970745504128502</c:v>
                </c:pt>
                <c:pt idx="9053">
                  <c:v>99.970775767290093</c:v>
                </c:pt>
                <c:pt idx="9054">
                  <c:v>99.970805999830702</c:v>
                </c:pt>
                <c:pt idx="9055">
                  <c:v>99.970836201780301</c:v>
                </c:pt>
                <c:pt idx="9056">
                  <c:v>99.970866373169201</c:v>
                </c:pt>
                <c:pt idx="9057">
                  <c:v>99.970896514027402</c:v>
                </c:pt>
                <c:pt idx="9058">
                  <c:v>99.970926624385001</c:v>
                </c:pt>
                <c:pt idx="9059">
                  <c:v>99.970956704271998</c:v>
                </c:pt>
                <c:pt idx="9060">
                  <c:v>99.970986753718293</c:v>
                </c:pt>
                <c:pt idx="9061">
                  <c:v>99.971016772753998</c:v>
                </c:pt>
                <c:pt idx="9062">
                  <c:v>99.971046761408999</c:v>
                </c:pt>
                <c:pt idx="9063">
                  <c:v>99.971076719713295</c:v>
                </c:pt>
                <c:pt idx="9064">
                  <c:v>99.971106647696601</c:v>
                </c:pt>
                <c:pt idx="9065">
                  <c:v>99.971136545388902</c:v>
                </c:pt>
                <c:pt idx="9066">
                  <c:v>99.971166412819898</c:v>
                </c:pt>
                <c:pt idx="9067">
                  <c:v>99.971196250019602</c:v>
                </c:pt>
                <c:pt idx="9068">
                  <c:v>99.971226057017603</c:v>
                </c:pt>
                <c:pt idx="9069">
                  <c:v>99.971255833843699</c:v>
                </c:pt>
                <c:pt idx="9070">
                  <c:v>99.971285580527606</c:v>
                </c:pt>
                <c:pt idx="9071">
                  <c:v>99.971315297098997</c:v>
                </c:pt>
                <c:pt idx="9072">
                  <c:v>99.9713449835875</c:v>
                </c:pt>
                <c:pt idx="9073">
                  <c:v>99.971374640022802</c:v>
                </c:pt>
                <c:pt idx="9074">
                  <c:v>99.971404266434504</c:v>
                </c:pt>
                <c:pt idx="9075">
                  <c:v>99.971433862852194</c:v>
                </c:pt>
                <c:pt idx="9076">
                  <c:v>99.971463429305402</c:v>
                </c:pt>
                <c:pt idx="9077">
                  <c:v>99.9714929658236</c:v>
                </c:pt>
                <c:pt idx="9078">
                  <c:v>99.971522472436206</c:v>
                </c:pt>
                <c:pt idx="9079">
                  <c:v>99.971551949172891</c:v>
                </c:pt>
                <c:pt idx="9080">
                  <c:v>99.971581396063002</c:v>
                </c:pt>
                <c:pt idx="9081">
                  <c:v>99.971610813135811</c:v>
                </c:pt>
                <c:pt idx="9082">
                  <c:v>99.971640200420808</c:v>
                </c:pt>
                <c:pt idx="9083">
                  <c:v>99.971669557947394</c:v>
                </c:pt>
                <c:pt idx="9084">
                  <c:v>99.9716988857448</c:v>
                </c:pt>
                <c:pt idx="9085">
                  <c:v>99.971728183842401</c:v>
                </c:pt>
                <c:pt idx="9086">
                  <c:v>99.971757452269401</c:v>
                </c:pt>
                <c:pt idx="9087">
                  <c:v>99.971786691055001</c:v>
                </c:pt>
                <c:pt idx="9088">
                  <c:v>99.971815900228506</c:v>
                </c:pt>
                <c:pt idx="9089">
                  <c:v>99.971845079818991</c:v>
                </c:pt>
                <c:pt idx="9090">
                  <c:v>99.9718742298557</c:v>
                </c:pt>
                <c:pt idx="9091">
                  <c:v>99.971903350367697</c:v>
                </c:pt>
                <c:pt idx="9092">
                  <c:v>99.971932441384212</c:v>
                </c:pt>
                <c:pt idx="9093">
                  <c:v>99.971961502934107</c:v>
                </c:pt>
                <c:pt idx="9094">
                  <c:v>99.971990535046501</c:v>
                </c:pt>
                <c:pt idx="9095">
                  <c:v>99.972019537750512</c:v>
                </c:pt>
                <c:pt idx="9096">
                  <c:v>99.972048511075101</c:v>
                </c:pt>
                <c:pt idx="9097">
                  <c:v>99.972077455049103</c:v>
                </c:pt>
                <c:pt idx="9098">
                  <c:v>99.972106369701606</c:v>
                </c:pt>
                <c:pt idx="9099">
                  <c:v>99.972135255061303</c:v>
                </c:pt>
                <c:pt idx="9100">
                  <c:v>99.972164111157298</c:v>
                </c:pt>
                <c:pt idx="9101">
                  <c:v>99.972192938018409</c:v>
                </c:pt>
                <c:pt idx="9102">
                  <c:v>99.972221735673301</c:v>
                </c:pt>
                <c:pt idx="9103">
                  <c:v>99.972250504150892</c:v>
                </c:pt>
                <c:pt idx="9104">
                  <c:v>99.972279243480003</c:v>
                </c:pt>
                <c:pt idx="9105">
                  <c:v>99.972307953689196</c:v>
                </c:pt>
                <c:pt idx="9106">
                  <c:v>99.972336634807405</c:v>
                </c:pt>
                <c:pt idx="9107">
                  <c:v>99.972365286863109</c:v>
                </c:pt>
                <c:pt idx="9108">
                  <c:v>99.972393909885</c:v>
                </c:pt>
                <c:pt idx="9109">
                  <c:v>99.972422503901896</c:v>
                </c:pt>
                <c:pt idx="9110">
                  <c:v>99.972451068942192</c:v>
                </c:pt>
                <c:pt idx="9111">
                  <c:v>99.972479605034508</c:v>
                </c:pt>
                <c:pt idx="9112">
                  <c:v>99.972508112207493</c:v>
                </c:pt>
                <c:pt idx="9113">
                  <c:v>99.972536590489611</c:v>
                </c:pt>
                <c:pt idx="9114">
                  <c:v>99.972565039909298</c:v>
                </c:pt>
                <c:pt idx="9115">
                  <c:v>99.972593460495091</c:v>
                </c:pt>
                <c:pt idx="9116">
                  <c:v>99.972621852275395</c:v>
                </c:pt>
                <c:pt idx="9117">
                  <c:v>99.972650215278691</c:v>
                </c:pt>
                <c:pt idx="9118">
                  <c:v>99.972678549533299</c:v>
                </c:pt>
                <c:pt idx="9119">
                  <c:v>99.9727068550675</c:v>
                </c:pt>
                <c:pt idx="9120">
                  <c:v>99.972735131909801</c:v>
                </c:pt>
                <c:pt idx="9121">
                  <c:v>99.972763380088509</c:v>
                </c:pt>
                <c:pt idx="9122">
                  <c:v>99.972791599631691</c:v>
                </c:pt>
                <c:pt idx="9123">
                  <c:v>99.972819790567797</c:v>
                </c:pt>
                <c:pt idx="9124">
                  <c:v>99.972847952925008</c:v>
                </c:pt>
                <c:pt idx="9125">
                  <c:v>99.972876086731404</c:v>
                </c:pt>
                <c:pt idx="9126">
                  <c:v>99.972904192015307</c:v>
                </c:pt>
                <c:pt idx="9127">
                  <c:v>99.972932268804797</c:v>
                </c:pt>
                <c:pt idx="9128">
                  <c:v>99.9729603171279</c:v>
                </c:pt>
                <c:pt idx="9129">
                  <c:v>99.972988337012907</c:v>
                </c:pt>
                <c:pt idx="9130">
                  <c:v>99.973016328487802</c:v>
                </c:pt>
                <c:pt idx="9131">
                  <c:v>99.973044291580493</c:v>
                </c:pt>
                <c:pt idx="9132">
                  <c:v>99.973072226319204</c:v>
                </c:pt>
                <c:pt idx="9133">
                  <c:v>99.973100132731702</c:v>
                </c:pt>
                <c:pt idx="9134">
                  <c:v>99.973128010846111</c:v>
                </c:pt>
                <c:pt idx="9135">
                  <c:v>99.973155860690312</c:v>
                </c:pt>
                <c:pt idx="9136">
                  <c:v>99.973183682292202</c:v>
                </c:pt>
                <c:pt idx="9137">
                  <c:v>99.973211475679591</c:v>
                </c:pt>
                <c:pt idx="9138">
                  <c:v>99.973239240880503</c:v>
                </c:pt>
                <c:pt idx="9139">
                  <c:v>99.973266977922506</c:v>
                </c:pt>
                <c:pt idx="9140">
                  <c:v>99.973294686833611</c:v>
                </c:pt>
                <c:pt idx="9141">
                  <c:v>99.9733223676416</c:v>
                </c:pt>
                <c:pt idx="9142">
                  <c:v>99.973350020373999</c:v>
                </c:pt>
                <c:pt idx="9143">
                  <c:v>99.973377645058704</c:v>
                </c:pt>
                <c:pt idx="9144">
                  <c:v>99.973405241723398</c:v>
                </c:pt>
                <c:pt idx="9145">
                  <c:v>99.973432810395693</c:v>
                </c:pt>
                <c:pt idx="9146">
                  <c:v>99.973460351103199</c:v>
                </c:pt>
                <c:pt idx="9147">
                  <c:v>99.9734878638737</c:v>
                </c:pt>
                <c:pt idx="9148">
                  <c:v>99.973515348734495</c:v>
                </c:pt>
                <c:pt idx="9149">
                  <c:v>99.973542805713393</c:v>
                </c:pt>
                <c:pt idx="9150">
                  <c:v>99.973570234837894</c:v>
                </c:pt>
                <c:pt idx="9151">
                  <c:v>99.973597636135395</c:v>
                </c:pt>
                <c:pt idx="9152">
                  <c:v>99.973625009633395</c:v>
                </c:pt>
                <c:pt idx="9153">
                  <c:v>99.973652355359405</c:v>
                </c:pt>
                <c:pt idx="9154">
                  <c:v>99.973679673340911</c:v>
                </c:pt>
                <c:pt idx="9155">
                  <c:v>99.973706963605096</c:v>
                </c:pt>
                <c:pt idx="9156">
                  <c:v>99.973734226179602</c:v>
                </c:pt>
                <c:pt idx="9157">
                  <c:v>99.973761461091598</c:v>
                </c:pt>
                <c:pt idx="9158">
                  <c:v>99.973788668368499</c:v>
                </c:pt>
                <c:pt idx="9159">
                  <c:v>99.973815848037503</c:v>
                </c:pt>
                <c:pt idx="9160">
                  <c:v>99.973843000125996</c:v>
                </c:pt>
                <c:pt idx="9161">
                  <c:v>99.973870124661104</c:v>
                </c:pt>
                <c:pt idx="9162">
                  <c:v>99.9738972216702</c:v>
                </c:pt>
                <c:pt idx="9163">
                  <c:v>99.973924291180396</c:v>
                </c:pt>
                <c:pt idx="9164">
                  <c:v>99.973951333218807</c:v>
                </c:pt>
                <c:pt idx="9165">
                  <c:v>99.973978347812704</c:v>
                </c:pt>
                <c:pt idx="9166">
                  <c:v>99.974005334988988</c:v>
                </c:pt>
                <c:pt idx="9167">
                  <c:v>99.974032294775</c:v>
                </c:pt>
                <c:pt idx="9168">
                  <c:v>99.9740592271976</c:v>
                </c:pt>
                <c:pt idx="9169">
                  <c:v>99.974086132284</c:v>
                </c:pt>
                <c:pt idx="9170">
                  <c:v>99.974113010061103</c:v>
                </c:pt>
                <c:pt idx="9171">
                  <c:v>99.974139860555908</c:v>
                </c:pt>
                <c:pt idx="9172">
                  <c:v>99.974166683795303</c:v>
                </c:pt>
                <c:pt idx="9173">
                  <c:v>99.974193479806402</c:v>
                </c:pt>
                <c:pt idx="9174">
                  <c:v>99.974220248615993</c:v>
                </c:pt>
                <c:pt idx="9175">
                  <c:v>99.97424699025099</c:v>
                </c:pt>
                <c:pt idx="9176">
                  <c:v>99.974273704738209</c:v>
                </c:pt>
                <c:pt idx="9177">
                  <c:v>99.974300392104595</c:v>
                </c:pt>
                <c:pt idx="9178">
                  <c:v>99.974327052376793</c:v>
                </c:pt>
                <c:pt idx="9179">
                  <c:v>99.974353685581804</c:v>
                </c:pt>
                <c:pt idx="9180">
                  <c:v>99.974380291746087</c:v>
                </c:pt>
                <c:pt idx="9181">
                  <c:v>99.974406870896601</c:v>
                </c:pt>
                <c:pt idx="9182">
                  <c:v>99.974433423060006</c:v>
                </c:pt>
                <c:pt idx="9183">
                  <c:v>99.974459948262904</c:v>
                </c:pt>
                <c:pt idx="9184">
                  <c:v>99.974486446532097</c:v>
                </c:pt>
                <c:pt idx="9185">
                  <c:v>99.974512917894003</c:v>
                </c:pt>
                <c:pt idx="9186">
                  <c:v>99.974539362375396</c:v>
                </c:pt>
                <c:pt idx="9187">
                  <c:v>99.974565780002806</c:v>
                </c:pt>
                <c:pt idx="9188">
                  <c:v>99.974592170802694</c:v>
                </c:pt>
                <c:pt idx="9189">
                  <c:v>99.974618534801806</c:v>
                </c:pt>
                <c:pt idx="9190">
                  <c:v>99.974644872026403</c:v>
                </c:pt>
                <c:pt idx="9191">
                  <c:v>99.974671182503101</c:v>
                </c:pt>
                <c:pt idx="9192">
                  <c:v>99.974697466258306</c:v>
                </c:pt>
                <c:pt idx="9193">
                  <c:v>99.974723723318405</c:v>
                </c:pt>
                <c:pt idx="9194">
                  <c:v>99.974749953709903</c:v>
                </c:pt>
                <c:pt idx="9195">
                  <c:v>99.974776157459004</c:v>
                </c:pt>
                <c:pt idx="9196">
                  <c:v>99.974802334592212</c:v>
                </c:pt>
                <c:pt idx="9197">
                  <c:v>99.974828485135902</c:v>
                </c:pt>
                <c:pt idx="9198">
                  <c:v>99.974854609116193</c:v>
                </c:pt>
                <c:pt idx="9199">
                  <c:v>99.974880706559404</c:v>
                </c:pt>
                <c:pt idx="9200">
                  <c:v>99.974906777491896</c:v>
                </c:pt>
                <c:pt idx="9201">
                  <c:v>99.974932821939703</c:v>
                </c:pt>
                <c:pt idx="9202">
                  <c:v>99.9749588399293</c:v>
                </c:pt>
                <c:pt idx="9203">
                  <c:v>99.974984831486594</c:v>
                </c:pt>
                <c:pt idx="9204">
                  <c:v>99.975010796637804</c:v>
                </c:pt>
                <c:pt idx="9205">
                  <c:v>99.975036735409091</c:v>
                </c:pt>
                <c:pt idx="9206">
                  <c:v>99.97506264782659</c:v>
                </c:pt>
                <c:pt idx="9207">
                  <c:v>99.975088533916406</c:v>
                </c:pt>
                <c:pt idx="9208">
                  <c:v>99.975114393704402</c:v>
                </c:pt>
                <c:pt idx="9209">
                  <c:v>99.975140227216713</c:v>
                </c:pt>
                <c:pt idx="9210">
                  <c:v>99.9751660344794</c:v>
                </c:pt>
                <c:pt idx="9211">
                  <c:v>99.975191815518301</c:v>
                </c:pt>
                <c:pt idx="9212">
                  <c:v>99.97521757035949</c:v>
                </c:pt>
                <c:pt idx="9213">
                  <c:v>99.975243299028904</c:v>
                </c:pt>
                <c:pt idx="9214">
                  <c:v>99.975269001552206</c:v>
                </c:pt>
                <c:pt idx="9215">
                  <c:v>99.975294677955603</c:v>
                </c:pt>
                <c:pt idx="9216">
                  <c:v>99.975320328264701</c:v>
                </c:pt>
                <c:pt idx="9217">
                  <c:v>99.975345952505393</c:v>
                </c:pt>
                <c:pt idx="9218">
                  <c:v>99.9753715507035</c:v>
                </c:pt>
                <c:pt idx="9219">
                  <c:v>99.9753971228848</c:v>
                </c:pt>
                <c:pt idx="9220">
                  <c:v>99.975422669075101</c:v>
                </c:pt>
                <c:pt idx="9221">
                  <c:v>99.975448189299996</c:v>
                </c:pt>
                <c:pt idx="9222">
                  <c:v>99.975473683585307</c:v>
                </c:pt>
                <c:pt idx="9223">
                  <c:v>99.975499151956598</c:v>
                </c:pt>
                <c:pt idx="9224">
                  <c:v>99.975524594439591</c:v>
                </c:pt>
                <c:pt idx="9225">
                  <c:v>99.975550011059894</c:v>
                </c:pt>
                <c:pt idx="9226">
                  <c:v>99.975575401843201</c:v>
                </c:pt>
                <c:pt idx="9227">
                  <c:v>99.975600766814907</c:v>
                </c:pt>
                <c:pt idx="9228">
                  <c:v>99.975626106000689</c:v>
                </c:pt>
                <c:pt idx="9229">
                  <c:v>99.9756514194261</c:v>
                </c:pt>
                <c:pt idx="9230">
                  <c:v>99.975676707116605</c:v>
                </c:pt>
                <c:pt idx="9231">
                  <c:v>99.975701969097699</c:v>
                </c:pt>
                <c:pt idx="9232">
                  <c:v>99.975727205394804</c:v>
                </c:pt>
                <c:pt idx="9233">
                  <c:v>99.975752416033401</c:v>
                </c:pt>
                <c:pt idx="9234">
                  <c:v>99.9757776010388</c:v>
                </c:pt>
                <c:pt idx="9235">
                  <c:v>99.975802760436494</c:v>
                </c:pt>
                <c:pt idx="9236">
                  <c:v>99.975827894251793</c:v>
                </c:pt>
                <c:pt idx="9237">
                  <c:v>99.975853002510092</c:v>
                </c:pt>
                <c:pt idx="9238">
                  <c:v>99.975878085236602</c:v>
                </c:pt>
                <c:pt idx="9239">
                  <c:v>99.975903142456602</c:v>
                </c:pt>
                <c:pt idx="9240">
                  <c:v>99.975928174195502</c:v>
                </c:pt>
                <c:pt idx="9241">
                  <c:v>99.975953180478399</c:v>
                </c:pt>
                <c:pt idx="9242">
                  <c:v>99.975978161330602</c:v>
                </c:pt>
                <c:pt idx="9243">
                  <c:v>99.976003116777306</c:v>
                </c:pt>
                <c:pt idx="9244">
                  <c:v>99.97602804684351</c:v>
                </c:pt>
                <c:pt idx="9245">
                  <c:v>99.976052951554493</c:v>
                </c:pt>
                <c:pt idx="9246">
                  <c:v>99.976077830935395</c:v>
                </c:pt>
                <c:pt idx="9247">
                  <c:v>99.976102685011298</c:v>
                </c:pt>
                <c:pt idx="9248">
                  <c:v>99.976127513807199</c:v>
                </c:pt>
                <c:pt idx="9249">
                  <c:v>99.976152317348209</c:v>
                </c:pt>
                <c:pt idx="9250">
                  <c:v>99.976177095659295</c:v>
                </c:pt>
                <c:pt idx="9251">
                  <c:v>99.976201848765498</c:v>
                </c:pt>
                <c:pt idx="9252">
                  <c:v>99.976226576691701</c:v>
                </c:pt>
                <c:pt idx="9253">
                  <c:v>99.976251279463</c:v>
                </c:pt>
                <c:pt idx="9254">
                  <c:v>99.976275957104292</c:v>
                </c:pt>
                <c:pt idx="9255">
                  <c:v>99.97630060964039</c:v>
                </c:pt>
                <c:pt idx="9256">
                  <c:v>99.97632523709629</c:v>
                </c:pt>
                <c:pt idx="9257">
                  <c:v>99.976349839496706</c:v>
                </c:pt>
                <c:pt idx="9258">
                  <c:v>99.976374416866506</c:v>
                </c:pt>
                <c:pt idx="9259">
                  <c:v>99.976398969230601</c:v>
                </c:pt>
                <c:pt idx="9260">
                  <c:v>99.976423496613705</c:v>
                </c:pt>
                <c:pt idx="9261">
                  <c:v>99.976447999040502</c:v>
                </c:pt>
                <c:pt idx="9262">
                  <c:v>99.976472476535903</c:v>
                </c:pt>
                <c:pt idx="9263">
                  <c:v>99.976496929124394</c:v>
                </c:pt>
                <c:pt idx="9264">
                  <c:v>99.976521356830901</c:v>
                </c:pt>
                <c:pt idx="9265">
                  <c:v>99.976545759679894</c:v>
                </c:pt>
                <c:pt idx="9266">
                  <c:v>99.9765701376962</c:v>
                </c:pt>
                <c:pt idx="9267">
                  <c:v>99.976594490904191</c:v>
                </c:pt>
                <c:pt idx="9268">
                  <c:v>99.976618819328692</c:v>
                </c:pt>
                <c:pt idx="9269">
                  <c:v>99.976643122994105</c:v>
                </c:pt>
                <c:pt idx="9270">
                  <c:v>99.976667401925113</c:v>
                </c:pt>
                <c:pt idx="9271">
                  <c:v>99.976691656146102</c:v>
                </c:pt>
                <c:pt idx="9272">
                  <c:v>99.976715885681699</c:v>
                </c:pt>
                <c:pt idx="9273">
                  <c:v>99.976740090556305</c:v>
                </c:pt>
                <c:pt idx="9274">
                  <c:v>99.976764270794391</c:v>
                </c:pt>
                <c:pt idx="9275">
                  <c:v>99.976788426420399</c:v>
                </c:pt>
                <c:pt idx="9276">
                  <c:v>99.9768125574587</c:v>
                </c:pt>
                <c:pt idx="9277">
                  <c:v>99.976836663933696</c:v>
                </c:pt>
                <c:pt idx="9278">
                  <c:v>99.9768607458698</c:v>
                </c:pt>
                <c:pt idx="9279">
                  <c:v>99.976884803291199</c:v>
                </c:pt>
                <c:pt idx="9280">
                  <c:v>99.976908836222407</c:v>
                </c:pt>
                <c:pt idx="9281">
                  <c:v>99.976932844687497</c:v>
                </c:pt>
                <c:pt idx="9282">
                  <c:v>99.976956828710911</c:v>
                </c:pt>
                <c:pt idx="9283">
                  <c:v>99.976980788316794</c:v>
                </c:pt>
                <c:pt idx="9284">
                  <c:v>99.977004723529404</c:v>
                </c:pt>
                <c:pt idx="9285">
                  <c:v>99.9770286343729</c:v>
                </c:pt>
                <c:pt idx="9286">
                  <c:v>99.977052520871496</c:v>
                </c:pt>
                <c:pt idx="9287">
                  <c:v>99.977076383049294</c:v>
                </c:pt>
                <c:pt idx="9288">
                  <c:v>99.97710022093051</c:v>
                </c:pt>
                <c:pt idx="9289">
                  <c:v>99.977124034539187</c:v>
                </c:pt>
                <c:pt idx="9290">
                  <c:v>99.977147823899401</c:v>
                </c:pt>
                <c:pt idx="9291">
                  <c:v>99.977171589035095</c:v>
                </c:pt>
                <c:pt idx="9292">
                  <c:v>99.977195329970499</c:v>
                </c:pt>
                <c:pt idx="9293">
                  <c:v>99.977219046729601</c:v>
                </c:pt>
                <c:pt idx="9294">
                  <c:v>99.97724273933629</c:v>
                </c:pt>
                <c:pt idx="9295">
                  <c:v>99.977266407814497</c:v>
                </c:pt>
                <c:pt idx="9296">
                  <c:v>99.977290052188295</c:v>
                </c:pt>
                <c:pt idx="9297">
                  <c:v>99.9773136724816</c:v>
                </c:pt>
                <c:pt idx="9298">
                  <c:v>99.977337268718102</c:v>
                </c:pt>
                <c:pt idx="9299">
                  <c:v>99.977360840922003</c:v>
                </c:pt>
                <c:pt idx="9300">
                  <c:v>99.977384389116793</c:v>
                </c:pt>
                <c:pt idx="9301">
                  <c:v>99.977407913326601</c:v>
                </c:pt>
                <c:pt idx="9302">
                  <c:v>99.97743141357509</c:v>
                </c:pt>
                <c:pt idx="9303">
                  <c:v>99.977454889886005</c:v>
                </c:pt>
                <c:pt idx="9304">
                  <c:v>99.977478342283206</c:v>
                </c:pt>
                <c:pt idx="9305">
                  <c:v>99.977501770790298</c:v>
                </c:pt>
                <c:pt idx="9306">
                  <c:v>99.977525175431111</c:v>
                </c:pt>
                <c:pt idx="9307">
                  <c:v>99.977548556229308</c:v>
                </c:pt>
                <c:pt idx="9308">
                  <c:v>99.977571913208607</c:v>
                </c:pt>
                <c:pt idx="9309">
                  <c:v>99.977595246392497</c:v>
                </c:pt>
                <c:pt idx="9310">
                  <c:v>99.97761855580471</c:v>
                </c:pt>
                <c:pt idx="9311">
                  <c:v>99.97764184146881</c:v>
                </c:pt>
                <c:pt idx="9312">
                  <c:v>99.977665103408498</c:v>
                </c:pt>
                <c:pt idx="9313">
                  <c:v>99.977688341647109</c:v>
                </c:pt>
                <c:pt idx="9314">
                  <c:v>99.977711556208291</c:v>
                </c:pt>
                <c:pt idx="9315">
                  <c:v>99.977734747115605</c:v>
                </c:pt>
                <c:pt idx="9316">
                  <c:v>99.977757914392399</c:v>
                </c:pt>
                <c:pt idx="9317">
                  <c:v>99.977781058062206</c:v>
                </c:pt>
                <c:pt idx="9318">
                  <c:v>99.977804178148503</c:v>
                </c:pt>
                <c:pt idx="9319">
                  <c:v>99.977827274674695</c:v>
                </c:pt>
                <c:pt idx="9320">
                  <c:v>99.977850347664202</c:v>
                </c:pt>
                <c:pt idx="9321">
                  <c:v>99.9778733971403</c:v>
                </c:pt>
                <c:pt idx="9322">
                  <c:v>99.97789642312641</c:v>
                </c:pt>
                <c:pt idx="9323">
                  <c:v>99.977919425645808</c:v>
                </c:pt>
                <c:pt idx="9324">
                  <c:v>99.977942404721801</c:v>
                </c:pt>
                <c:pt idx="9325">
                  <c:v>99.977965360377809</c:v>
                </c:pt>
                <c:pt idx="9326">
                  <c:v>99.977988292636908</c:v>
                </c:pt>
                <c:pt idx="9327">
                  <c:v>99.978011201522506</c:v>
                </c:pt>
                <c:pt idx="9328">
                  <c:v>99.978034087057594</c:v>
                </c:pt>
                <c:pt idx="9329">
                  <c:v>99.978056949265607</c:v>
                </c:pt>
                <c:pt idx="9330">
                  <c:v>99.978079788169609</c:v>
                </c:pt>
                <c:pt idx="9331">
                  <c:v>99.978102603792706</c:v>
                </c:pt>
                <c:pt idx="9332">
                  <c:v>99.978125396158106</c:v>
                </c:pt>
                <c:pt idx="9333">
                  <c:v>99.9781481652889</c:v>
                </c:pt>
                <c:pt idx="9334">
                  <c:v>99.978170911208096</c:v>
                </c:pt>
                <c:pt idx="9335">
                  <c:v>99.978193633938901</c:v>
                </c:pt>
                <c:pt idx="9336">
                  <c:v>99.978216333504207</c:v>
                </c:pt>
                <c:pt idx="9337">
                  <c:v>99.978239009927094</c:v>
                </c:pt>
                <c:pt idx="9338">
                  <c:v>99.978261663230498</c:v>
                </c:pt>
                <c:pt idx="9339">
                  <c:v>99.978284293437497</c:v>
                </c:pt>
                <c:pt idx="9340">
                  <c:v>99.9783069005709</c:v>
                </c:pt>
                <c:pt idx="9341">
                  <c:v>99.978329484653798</c:v>
                </c:pt>
                <c:pt idx="9342">
                  <c:v>99.978352045709002</c:v>
                </c:pt>
                <c:pt idx="9343">
                  <c:v>99.978374583759404</c:v>
                </c:pt>
                <c:pt idx="9344">
                  <c:v>99.978397098827898</c:v>
                </c:pt>
                <c:pt idx="9345">
                  <c:v>99.978419590937207</c:v>
                </c:pt>
                <c:pt idx="9346">
                  <c:v>99.978442060110297</c:v>
                </c:pt>
                <c:pt idx="9347">
                  <c:v>99.978464506369903</c:v>
                </c:pt>
                <c:pt idx="9348">
                  <c:v>99.978486929738807</c:v>
                </c:pt>
                <c:pt idx="9349">
                  <c:v>99.978509330239703</c:v>
                </c:pt>
                <c:pt idx="9350">
                  <c:v>99.978531707895499</c:v>
                </c:pt>
                <c:pt idx="9351">
                  <c:v>99.978554062728705</c:v>
                </c:pt>
                <c:pt idx="9352">
                  <c:v>99.978576394762001</c:v>
                </c:pt>
                <c:pt idx="9353">
                  <c:v>99.978598704018211</c:v>
                </c:pt>
                <c:pt idx="9354">
                  <c:v>99.9786209905199</c:v>
                </c:pt>
                <c:pt idx="9355">
                  <c:v>99.978643254289608</c:v>
                </c:pt>
                <c:pt idx="9356">
                  <c:v>99.9786654953501</c:v>
                </c:pt>
                <c:pt idx="9357">
                  <c:v>99.978687713723801</c:v>
                </c:pt>
                <c:pt idx="9358">
                  <c:v>99.978709909433292</c:v>
                </c:pt>
                <c:pt idx="9359">
                  <c:v>99.978732082501196</c:v>
                </c:pt>
                <c:pt idx="9360">
                  <c:v>99.978754232949996</c:v>
                </c:pt>
                <c:pt idx="9361">
                  <c:v>99.9787763608022</c:v>
                </c:pt>
                <c:pt idx="9362">
                  <c:v>99.978798466080093</c:v>
                </c:pt>
                <c:pt idx="9363">
                  <c:v>99.978820548806411</c:v>
                </c:pt>
                <c:pt idx="9364">
                  <c:v>99.978842609003308</c:v>
                </c:pt>
                <c:pt idx="9365">
                  <c:v>99.978864646693395</c:v>
                </c:pt>
                <c:pt idx="9366">
                  <c:v>99.978886661898997</c:v>
                </c:pt>
                <c:pt idx="9367">
                  <c:v>99.97890865464241</c:v>
                </c:pt>
                <c:pt idx="9368">
                  <c:v>99.978930624946003</c:v>
                </c:pt>
                <c:pt idx="9369">
                  <c:v>99.9789525728321</c:v>
                </c:pt>
                <c:pt idx="9370">
                  <c:v>99.978974498323012</c:v>
                </c:pt>
                <c:pt idx="9371">
                  <c:v>99.978996401441009</c:v>
                </c:pt>
                <c:pt idx="9372">
                  <c:v>99.979018282208287</c:v>
                </c:pt>
                <c:pt idx="9373">
                  <c:v>99.9790401406472</c:v>
                </c:pt>
                <c:pt idx="9374">
                  <c:v>99.979061976779903</c:v>
                </c:pt>
                <c:pt idx="9375">
                  <c:v>99.979083790628508</c:v>
                </c:pt>
                <c:pt idx="9376">
                  <c:v>99.979105582215198</c:v>
                </c:pt>
                <c:pt idx="9377">
                  <c:v>99.979127351562298</c:v>
                </c:pt>
                <c:pt idx="9378">
                  <c:v>99.979149098691693</c:v>
                </c:pt>
                <c:pt idx="9379">
                  <c:v>99.979170823625694</c:v>
                </c:pt>
                <c:pt idx="9380">
                  <c:v>99.9791925263862</c:v>
                </c:pt>
                <c:pt idx="9381">
                  <c:v>99.979214206995408</c:v>
                </c:pt>
                <c:pt idx="9382">
                  <c:v>99.979235865475303</c:v>
                </c:pt>
                <c:pt idx="9383">
                  <c:v>99.979257501847897</c:v>
                </c:pt>
                <c:pt idx="9384">
                  <c:v>99.979279116135302</c:v>
                </c:pt>
                <c:pt idx="9385">
                  <c:v>99.97930070835929</c:v>
                </c:pt>
                <c:pt idx="9386">
                  <c:v>99.9793222785419</c:v>
                </c:pt>
                <c:pt idx="9387">
                  <c:v>99.97934382670509</c:v>
                </c:pt>
                <c:pt idx="9388">
                  <c:v>99.979365352870801</c:v>
                </c:pt>
                <c:pt idx="9389">
                  <c:v>99.979386857060902</c:v>
                </c:pt>
                <c:pt idx="9390">
                  <c:v>99.979408339297294</c:v>
                </c:pt>
                <c:pt idx="9391">
                  <c:v>99.979429799601704</c:v>
                </c:pt>
                <c:pt idx="9392">
                  <c:v>99.979451237996088</c:v>
                </c:pt>
                <c:pt idx="9393">
                  <c:v>99.979472654502203</c:v>
                </c:pt>
                <c:pt idx="9394">
                  <c:v>99.979494049141792</c:v>
                </c:pt>
                <c:pt idx="9395">
                  <c:v>99.979515421936711</c:v>
                </c:pt>
                <c:pt idx="9396">
                  <c:v>99.979536772908602</c:v>
                </c:pt>
                <c:pt idx="9397">
                  <c:v>99.979558102079295</c:v>
                </c:pt>
                <c:pt idx="9398">
                  <c:v>99.979579409470503</c:v>
                </c:pt>
                <c:pt idx="9399">
                  <c:v>99.979600695103798</c:v>
                </c:pt>
                <c:pt idx="9400">
                  <c:v>99.979621959000895</c:v>
                </c:pt>
                <c:pt idx="9401">
                  <c:v>99.979643201183407</c:v>
                </c:pt>
                <c:pt idx="9402">
                  <c:v>99.979664421673107</c:v>
                </c:pt>
                <c:pt idx="9403">
                  <c:v>99.979685620491296</c:v>
                </c:pt>
                <c:pt idx="9404">
                  <c:v>99.979706797659802</c:v>
                </c:pt>
                <c:pt idx="9405">
                  <c:v>99.979727953200097</c:v>
                </c:pt>
                <c:pt idx="9406">
                  <c:v>99.979749087133811</c:v>
                </c:pt>
                <c:pt idx="9407">
                  <c:v>99.979770199482203</c:v>
                </c:pt>
                <c:pt idx="9408">
                  <c:v>99.979791290267002</c:v>
                </c:pt>
                <c:pt idx="9409">
                  <c:v>99.979812359509708</c:v>
                </c:pt>
                <c:pt idx="9410">
                  <c:v>99.979833407231609</c:v>
                </c:pt>
                <c:pt idx="9411">
                  <c:v>99.979854433454108</c:v>
                </c:pt>
                <c:pt idx="9412">
                  <c:v>99.979875438198803</c:v>
                </c:pt>
                <c:pt idx="9413">
                  <c:v>99.979896421486998</c:v>
                </c:pt>
                <c:pt idx="9414">
                  <c:v>99.979917383340108</c:v>
                </c:pt>
                <c:pt idx="9415">
                  <c:v>99.979938323779407</c:v>
                </c:pt>
                <c:pt idx="9416">
                  <c:v>99.979959242826197</c:v>
                </c:pt>
                <c:pt idx="9417">
                  <c:v>99.979980140501894</c:v>
                </c:pt>
                <c:pt idx="9418">
                  <c:v>99.9800010168277</c:v>
                </c:pt>
                <c:pt idx="9419">
                  <c:v>99.980021871825002</c:v>
                </c:pt>
                <c:pt idx="9420">
                  <c:v>99.98004270551489</c:v>
                </c:pt>
                <c:pt idx="9421">
                  <c:v>99.980063517918694</c:v>
                </c:pt>
                <c:pt idx="9422">
                  <c:v>99.980084309057602</c:v>
                </c:pt>
                <c:pt idx="9423">
                  <c:v>99.980105078952803</c:v>
                </c:pt>
                <c:pt idx="9424">
                  <c:v>99.9801258276254</c:v>
                </c:pt>
                <c:pt idx="9425">
                  <c:v>99.980146555096596</c:v>
                </c:pt>
                <c:pt idx="9426">
                  <c:v>99.980167261387493</c:v>
                </c:pt>
                <c:pt idx="9427">
                  <c:v>99.980187946519209</c:v>
                </c:pt>
                <c:pt idx="9428">
                  <c:v>99.980208610512904</c:v>
                </c:pt>
                <c:pt idx="9429">
                  <c:v>99.98022925338951</c:v>
                </c:pt>
                <c:pt idx="9430">
                  <c:v>99.980249875170102</c:v>
                </c:pt>
                <c:pt idx="9431">
                  <c:v>99.980270475875699</c:v>
                </c:pt>
                <c:pt idx="9432">
                  <c:v>99.980291055527402</c:v>
                </c:pt>
                <c:pt idx="9433">
                  <c:v>99.980311614146004</c:v>
                </c:pt>
                <c:pt idx="9434">
                  <c:v>99.980332151752705</c:v>
                </c:pt>
                <c:pt idx="9435">
                  <c:v>99.980352668368198</c:v>
                </c:pt>
                <c:pt idx="9436">
                  <c:v>99.980373164013599</c:v>
                </c:pt>
                <c:pt idx="9437">
                  <c:v>99.9803936387097</c:v>
                </c:pt>
                <c:pt idx="9438">
                  <c:v>99.980414092477503</c:v>
                </c:pt>
                <c:pt idx="9439">
                  <c:v>99.980434525337699</c:v>
                </c:pt>
                <c:pt idx="9440">
                  <c:v>99.980454937311293</c:v>
                </c:pt>
                <c:pt idx="9441">
                  <c:v>99.980475328419004</c:v>
                </c:pt>
                <c:pt idx="9442">
                  <c:v>99.980495698681608</c:v>
                </c:pt>
                <c:pt idx="9443">
                  <c:v>99.980516048119995</c:v>
                </c:pt>
                <c:pt idx="9444">
                  <c:v>99.980536376754799</c:v>
                </c:pt>
                <c:pt idx="9445">
                  <c:v>99.980556684606796</c:v>
                </c:pt>
                <c:pt idx="9446">
                  <c:v>99.980576971696806</c:v>
                </c:pt>
                <c:pt idx="9447">
                  <c:v>99.980597238045505</c:v>
                </c:pt>
                <c:pt idx="9448">
                  <c:v>99.980617483673399</c:v>
                </c:pt>
                <c:pt idx="9449">
                  <c:v>99.980637708601307</c:v>
                </c:pt>
                <c:pt idx="9450">
                  <c:v>99.980657912849892</c:v>
                </c:pt>
                <c:pt idx="9451">
                  <c:v>99.980678096439703</c:v>
                </c:pt>
                <c:pt idx="9452">
                  <c:v>99.980698259391303</c:v>
                </c:pt>
                <c:pt idx="9453">
                  <c:v>99.980718401725397</c:v>
                </c:pt>
                <c:pt idx="9454">
                  <c:v>99.980738523462392</c:v>
                </c:pt>
                <c:pt idx="9455">
                  <c:v>99.980758624623007</c:v>
                </c:pt>
                <c:pt idx="9456">
                  <c:v>99.980778705227607</c:v>
                </c:pt>
                <c:pt idx="9457">
                  <c:v>99.980798765296811</c:v>
                </c:pt>
                <c:pt idx="9458">
                  <c:v>99.980818804850898</c:v>
                </c:pt>
                <c:pt idx="9459">
                  <c:v>99.980838823910602</c:v>
                </c:pt>
                <c:pt idx="9460">
                  <c:v>99.980858822496202</c:v>
                </c:pt>
                <c:pt idx="9461">
                  <c:v>99.980878800628091</c:v>
                </c:pt>
                <c:pt idx="9462">
                  <c:v>99.980898758326802</c:v>
                </c:pt>
                <c:pt idx="9463">
                  <c:v>99.980918695612701</c:v>
                </c:pt>
                <c:pt idx="9464">
                  <c:v>99.980938612506009</c:v>
                </c:pt>
                <c:pt idx="9465">
                  <c:v>99.98095850902719</c:v>
                </c:pt>
                <c:pt idx="9466">
                  <c:v>99.980978385196508</c:v>
                </c:pt>
                <c:pt idx="9467">
                  <c:v>99.980998241034399</c:v>
                </c:pt>
                <c:pt idx="9468">
                  <c:v>99.9810180765609</c:v>
                </c:pt>
                <c:pt idx="9469">
                  <c:v>99.98103789179649</c:v>
                </c:pt>
                <c:pt idx="9470">
                  <c:v>99.981057686761403</c:v>
                </c:pt>
                <c:pt idx="9471">
                  <c:v>99.981077461475707</c:v>
                </c:pt>
                <c:pt idx="9472">
                  <c:v>99.981097215959707</c:v>
                </c:pt>
                <c:pt idx="9473">
                  <c:v>99.981116950233599</c:v>
                </c:pt>
                <c:pt idx="9474">
                  <c:v>99.981136664317589</c:v>
                </c:pt>
                <c:pt idx="9475">
                  <c:v>99.981156358231701</c:v>
                </c:pt>
                <c:pt idx="9476">
                  <c:v>99.981176031996199</c:v>
                </c:pt>
                <c:pt idx="9477">
                  <c:v>99.981195685631107</c:v>
                </c:pt>
                <c:pt idx="9478">
                  <c:v>99.98121531915649</c:v>
                </c:pt>
                <c:pt idx="9479">
                  <c:v>99.9812349325925</c:v>
                </c:pt>
                <c:pt idx="9480">
                  <c:v>99.981254525959201</c:v>
                </c:pt>
                <c:pt idx="9481">
                  <c:v>99.981274099276504</c:v>
                </c:pt>
                <c:pt idx="9482">
                  <c:v>99.981293652564503</c:v>
                </c:pt>
                <c:pt idx="9483">
                  <c:v>99.981313185843106</c:v>
                </c:pt>
                <c:pt idx="9484">
                  <c:v>99.981332699132409</c:v>
                </c:pt>
                <c:pt idx="9485">
                  <c:v>99.981352192452292</c:v>
                </c:pt>
                <c:pt idx="9486">
                  <c:v>99.981371665822806</c:v>
                </c:pt>
                <c:pt idx="9487">
                  <c:v>99.981391119263606</c:v>
                </c:pt>
                <c:pt idx="9488">
                  <c:v>99.981410552794898</c:v>
                </c:pt>
                <c:pt idx="9489">
                  <c:v>99.981429966436309</c:v>
                </c:pt>
                <c:pt idx="9490">
                  <c:v>99.981449360207804</c:v>
                </c:pt>
                <c:pt idx="9491">
                  <c:v>99.981468734129294</c:v>
                </c:pt>
                <c:pt idx="9492">
                  <c:v>99.981488088220502</c:v>
                </c:pt>
                <c:pt idx="9493">
                  <c:v>99.98150742250111</c:v>
                </c:pt>
                <c:pt idx="9494">
                  <c:v>99.981526736991199</c:v>
                </c:pt>
                <c:pt idx="9495">
                  <c:v>99.981546031710195</c:v>
                </c:pt>
                <c:pt idx="9496">
                  <c:v>99.981565306678092</c:v>
                </c:pt>
                <c:pt idx="9497">
                  <c:v>99.981584561914602</c:v>
                </c:pt>
                <c:pt idx="9498">
                  <c:v>99.981603797439192</c:v>
                </c:pt>
                <c:pt idx="9499">
                  <c:v>99.9816230132718</c:v>
                </c:pt>
                <c:pt idx="9500">
                  <c:v>99.98164220943201</c:v>
                </c:pt>
                <c:pt idx="9501">
                  <c:v>99.981661385939503</c:v>
                </c:pt>
                <c:pt idx="9502">
                  <c:v>99.981680542813805</c:v>
                </c:pt>
                <c:pt idx="9503">
                  <c:v>99.981699680074499</c:v>
                </c:pt>
                <c:pt idx="9504">
                  <c:v>99.981718797741308</c:v>
                </c:pt>
                <c:pt idx="9505">
                  <c:v>99.981737895833803</c:v>
                </c:pt>
                <c:pt idx="9506">
                  <c:v>99.981756974371507</c:v>
                </c:pt>
                <c:pt idx="9507">
                  <c:v>99.981776033373791</c:v>
                </c:pt>
                <c:pt idx="9508">
                  <c:v>99.981795072860507</c:v>
                </c:pt>
                <c:pt idx="9509">
                  <c:v>99.981814092850797</c:v>
                </c:pt>
                <c:pt idx="9510">
                  <c:v>99.981833093364301</c:v>
                </c:pt>
                <c:pt idx="9511">
                  <c:v>99.981852074420487</c:v>
                </c:pt>
                <c:pt idx="9512">
                  <c:v>99.981871036038797</c:v>
                </c:pt>
                <c:pt idx="9513">
                  <c:v>99.981889978238698</c:v>
                </c:pt>
                <c:pt idx="9514">
                  <c:v>99.98190890103939</c:v>
                </c:pt>
                <c:pt idx="9515">
                  <c:v>99.981927804460497</c:v>
                </c:pt>
                <c:pt idx="9516">
                  <c:v>99.981946688521205</c:v>
                </c:pt>
                <c:pt idx="9517">
                  <c:v>99.981965553240897</c:v>
                </c:pt>
                <c:pt idx="9518">
                  <c:v>99.9819843986389</c:v>
                </c:pt>
                <c:pt idx="9519">
                  <c:v>99.982003224734598</c:v>
                </c:pt>
                <c:pt idx="9520">
                  <c:v>99.982022031547288</c:v>
                </c:pt>
                <c:pt idx="9521">
                  <c:v>99.982040819096099</c:v>
                </c:pt>
                <c:pt idx="9522">
                  <c:v>99.9820595874004</c:v>
                </c:pt>
                <c:pt idx="9523">
                  <c:v>99.982078336479304</c:v>
                </c:pt>
                <c:pt idx="9524">
                  <c:v>99.982097066352196</c:v>
                </c:pt>
                <c:pt idx="9525">
                  <c:v>99.982115777038203</c:v>
                </c:pt>
                <c:pt idx="9526">
                  <c:v>99.98213446855641</c:v>
                </c:pt>
                <c:pt idx="9527">
                  <c:v>99.982153140926101</c:v>
                </c:pt>
                <c:pt idx="9528">
                  <c:v>99.982171794166305</c:v>
                </c:pt>
                <c:pt idx="9529">
                  <c:v>99.982190428296207</c:v>
                </c:pt>
                <c:pt idx="9530">
                  <c:v>99.982209043334905</c:v>
                </c:pt>
                <c:pt idx="9531">
                  <c:v>99.982227639301499</c:v>
                </c:pt>
                <c:pt idx="9532">
                  <c:v>99.982246216215003</c:v>
                </c:pt>
                <c:pt idx="9533">
                  <c:v>99.982264774094503</c:v>
                </c:pt>
                <c:pt idx="9534">
                  <c:v>99.982283312958998</c:v>
                </c:pt>
                <c:pt idx="9535">
                  <c:v>99.982301832827602</c:v>
                </c:pt>
                <c:pt idx="9536">
                  <c:v>99.982320333719201</c:v>
                </c:pt>
                <c:pt idx="9537">
                  <c:v>99.982338815652696</c:v>
                </c:pt>
                <c:pt idx="9538">
                  <c:v>99.9823572786472</c:v>
                </c:pt>
                <c:pt idx="9539">
                  <c:v>99.982375722721599</c:v>
                </c:pt>
                <c:pt idx="9540">
                  <c:v>99.982394147894695</c:v>
                </c:pt>
                <c:pt idx="9541">
                  <c:v>99.982412554185601</c:v>
                </c:pt>
                <c:pt idx="9542">
                  <c:v>99.982430941613089</c:v>
                </c:pt>
                <c:pt idx="9543">
                  <c:v>99.982449310196003</c:v>
                </c:pt>
                <c:pt idx="9544">
                  <c:v>99.982467659953201</c:v>
                </c:pt>
                <c:pt idx="9545">
                  <c:v>99.982485990903513</c:v>
                </c:pt>
                <c:pt idx="9546">
                  <c:v>99.98250430306571</c:v>
                </c:pt>
                <c:pt idx="9547">
                  <c:v>99.982522596458594</c:v>
                </c:pt>
                <c:pt idx="9548">
                  <c:v>99.982540871101008</c:v>
                </c:pt>
                <c:pt idx="9549">
                  <c:v>99.982559127011697</c:v>
                </c:pt>
                <c:pt idx="9550">
                  <c:v>99.982577364209291</c:v>
                </c:pt>
                <c:pt idx="9551">
                  <c:v>99.982595582712605</c:v>
                </c:pt>
                <c:pt idx="9552">
                  <c:v>99.982613782540298</c:v>
                </c:pt>
                <c:pt idx="9553">
                  <c:v>99.9826319637111</c:v>
                </c:pt>
                <c:pt idx="9554">
                  <c:v>99.982650126243598</c:v>
                </c:pt>
                <c:pt idx="9555">
                  <c:v>99.982668270156509</c:v>
                </c:pt>
                <c:pt idx="9556">
                  <c:v>99.982686395468392</c:v>
                </c:pt>
                <c:pt idx="9557">
                  <c:v>99.98270450219789</c:v>
                </c:pt>
                <c:pt idx="9558">
                  <c:v>99.982722590363593</c:v>
                </c:pt>
                <c:pt idx="9559">
                  <c:v>99.982740659984103</c:v>
                </c:pt>
                <c:pt idx="9560">
                  <c:v>99.982758711077892</c:v>
                </c:pt>
                <c:pt idx="9561">
                  <c:v>99.982776743663592</c:v>
                </c:pt>
                <c:pt idx="9562">
                  <c:v>99.982794757759692</c:v>
                </c:pt>
                <c:pt idx="9563">
                  <c:v>99.982812753384593</c:v>
                </c:pt>
                <c:pt idx="9564">
                  <c:v>99.982830730556998</c:v>
                </c:pt>
                <c:pt idx="9565">
                  <c:v>99.98284868929511</c:v>
                </c:pt>
                <c:pt idx="9566">
                  <c:v>99.98286662961759</c:v>
                </c:pt>
                <c:pt idx="9567">
                  <c:v>99.982884551542696</c:v>
                </c:pt>
                <c:pt idx="9568">
                  <c:v>99.98290245508899</c:v>
                </c:pt>
                <c:pt idx="9569">
                  <c:v>99.982920340274802</c:v>
                </c:pt>
                <c:pt idx="9570">
                  <c:v>99.982938207118409</c:v>
                </c:pt>
                <c:pt idx="9571">
                  <c:v>99.982956055638297</c:v>
                </c:pt>
                <c:pt idx="9572">
                  <c:v>99.9829738858529</c:v>
                </c:pt>
                <c:pt idx="9573">
                  <c:v>99.982991697780292</c:v>
                </c:pt>
                <c:pt idx="9574">
                  <c:v>99.983009491438906</c:v>
                </c:pt>
                <c:pt idx="9575">
                  <c:v>99.983027266847003</c:v>
                </c:pt>
                <c:pt idx="9576">
                  <c:v>99.9830450240229</c:v>
                </c:pt>
                <c:pt idx="9577">
                  <c:v>99.983062762984801</c:v>
                </c:pt>
                <c:pt idx="9578">
                  <c:v>99.983080483750896</c:v>
                </c:pt>
                <c:pt idx="9579">
                  <c:v>99.983098186339603</c:v>
                </c:pt>
                <c:pt idx="9580">
                  <c:v>99.983115870768799</c:v>
                </c:pt>
                <c:pt idx="9581">
                  <c:v>99.983133537057</c:v>
                </c:pt>
                <c:pt idx="9582">
                  <c:v>99.983151185222098</c:v>
                </c:pt>
                <c:pt idx="9583">
                  <c:v>99.983168815282397</c:v>
                </c:pt>
                <c:pt idx="9584">
                  <c:v>99.983186427255902</c:v>
                </c:pt>
                <c:pt idx="9585">
                  <c:v>99.983204021160901</c:v>
                </c:pt>
                <c:pt idx="9586">
                  <c:v>99.983221597015302</c:v>
                </c:pt>
                <c:pt idx="9587">
                  <c:v>99.983239154837307</c:v>
                </c:pt>
                <c:pt idx="9588">
                  <c:v>99.983256694644894</c:v>
                </c:pt>
                <c:pt idx="9589">
                  <c:v>99.983274216456095</c:v>
                </c:pt>
                <c:pt idx="9590">
                  <c:v>99.983291720289102</c:v>
                </c:pt>
                <c:pt idx="9591">
                  <c:v>99.983309206161593</c:v>
                </c:pt>
                <c:pt idx="9592">
                  <c:v>99.983326674091899</c:v>
                </c:pt>
                <c:pt idx="9593">
                  <c:v>99.983344124097798</c:v>
                </c:pt>
                <c:pt idx="9594">
                  <c:v>99.983361556197195</c:v>
                </c:pt>
                <c:pt idx="9595">
                  <c:v>99.983378970408197</c:v>
                </c:pt>
                <c:pt idx="9596">
                  <c:v>99.983396366748593</c:v>
                </c:pt>
                <c:pt idx="9597">
                  <c:v>99.983413745236405</c:v>
                </c:pt>
                <c:pt idx="9598">
                  <c:v>99.983431105889295</c:v>
                </c:pt>
                <c:pt idx="9599">
                  <c:v>99.983448448725412</c:v>
                </c:pt>
                <c:pt idx="9600">
                  <c:v>99.98346577376239</c:v>
                </c:pt>
                <c:pt idx="9601">
                  <c:v>99.983483081018107</c:v>
                </c:pt>
                <c:pt idx="9602">
                  <c:v>99.983500370510399</c:v>
                </c:pt>
                <c:pt idx="9603">
                  <c:v>99.983517642257112</c:v>
                </c:pt>
                <c:pt idx="9604">
                  <c:v>99.983534896275899</c:v>
                </c:pt>
                <c:pt idx="9605">
                  <c:v>99.983552132584691</c:v>
                </c:pt>
                <c:pt idx="9606">
                  <c:v>99.983569351200998</c:v>
                </c:pt>
                <c:pt idx="9607">
                  <c:v>99.98358655214281</c:v>
                </c:pt>
                <c:pt idx="9608">
                  <c:v>99.983603735427693</c:v>
                </c:pt>
                <c:pt idx="9609">
                  <c:v>99.983620901073294</c:v>
                </c:pt>
                <c:pt idx="9610">
                  <c:v>99.983638049097408</c:v>
                </c:pt>
                <c:pt idx="9611">
                  <c:v>99.983655179517598</c:v>
                </c:pt>
                <c:pt idx="9612">
                  <c:v>99.9836722923515</c:v>
                </c:pt>
                <c:pt idx="9613">
                  <c:v>99.983689387616792</c:v>
                </c:pt>
                <c:pt idx="9614">
                  <c:v>99.983706465331096</c:v>
                </c:pt>
                <c:pt idx="9615">
                  <c:v>99.983723525512005</c:v>
                </c:pt>
                <c:pt idx="9616">
                  <c:v>99.983740568176998</c:v>
                </c:pt>
                <c:pt idx="9617">
                  <c:v>99.983757593343697</c:v>
                </c:pt>
                <c:pt idx="9618">
                  <c:v>99.983774601029594</c:v>
                </c:pt>
                <c:pt idx="9619">
                  <c:v>99.983791591252299</c:v>
                </c:pt>
                <c:pt idx="9620">
                  <c:v>99.983808564029289</c:v>
                </c:pt>
                <c:pt idx="9621">
                  <c:v>99.983825519378001</c:v>
                </c:pt>
                <c:pt idx="9622">
                  <c:v>99.983842457315887</c:v>
                </c:pt>
                <c:pt idx="9623">
                  <c:v>99.983859377860512</c:v>
                </c:pt>
                <c:pt idx="9624">
                  <c:v>99.983876281029211</c:v>
                </c:pt>
                <c:pt idx="9625">
                  <c:v>99.983893166839408</c:v>
                </c:pt>
                <c:pt idx="9626">
                  <c:v>99.983910035308497</c:v>
                </c:pt>
                <c:pt idx="9627">
                  <c:v>99.983926886454</c:v>
                </c:pt>
                <c:pt idx="9628">
                  <c:v>99.983943720293098</c:v>
                </c:pt>
                <c:pt idx="9629">
                  <c:v>99.983960536843313</c:v>
                </c:pt>
                <c:pt idx="9630">
                  <c:v>99.983977336121796</c:v>
                </c:pt>
                <c:pt idx="9631">
                  <c:v>99.983994118146001</c:v>
                </c:pt>
                <c:pt idx="9632">
                  <c:v>99.984010882933191</c:v>
                </c:pt>
                <c:pt idx="9633">
                  <c:v>99.984027630500606</c:v>
                </c:pt>
                <c:pt idx="9634">
                  <c:v>99.984044360865596</c:v>
                </c:pt>
                <c:pt idx="9635">
                  <c:v>99.9840610740453</c:v>
                </c:pt>
                <c:pt idx="9636">
                  <c:v>99.984077770057098</c:v>
                </c:pt>
                <c:pt idx="9637">
                  <c:v>99.9840944489181</c:v>
                </c:pt>
                <c:pt idx="9638">
                  <c:v>99.9841111106456</c:v>
                </c:pt>
                <c:pt idx="9639">
                  <c:v>99.984127755256594</c:v>
                </c:pt>
                <c:pt idx="9640">
                  <c:v>99.984144382768491</c:v>
                </c:pt>
                <c:pt idx="9641">
                  <c:v>99.984160993198302</c:v>
                </c:pt>
                <c:pt idx="9642">
                  <c:v>99.984177586563106</c:v>
                </c:pt>
                <c:pt idx="9643">
                  <c:v>99.984194162880101</c:v>
                </c:pt>
                <c:pt idx="9644">
                  <c:v>99.984210722166409</c:v>
                </c:pt>
                <c:pt idx="9645">
                  <c:v>99.984227264439099</c:v>
                </c:pt>
                <c:pt idx="9646">
                  <c:v>99.984243789715094</c:v>
                </c:pt>
                <c:pt idx="9647">
                  <c:v>99.984260298011705</c:v>
                </c:pt>
                <c:pt idx="9648">
                  <c:v>99.984276789345799</c:v>
                </c:pt>
                <c:pt idx="9649">
                  <c:v>99.984293263734401</c:v>
                </c:pt>
                <c:pt idx="9650">
                  <c:v>99.984309721194592</c:v>
                </c:pt>
                <c:pt idx="9651">
                  <c:v>99.984326161743198</c:v>
                </c:pt>
                <c:pt idx="9652">
                  <c:v>99.9843425853974</c:v>
                </c:pt>
                <c:pt idx="9653">
                  <c:v>99.984358992173895</c:v>
                </c:pt>
                <c:pt idx="9654">
                  <c:v>99.984375382089908</c:v>
                </c:pt>
                <c:pt idx="9655">
                  <c:v>99.984391755162108</c:v>
                </c:pt>
                <c:pt idx="9656">
                  <c:v>99.984408111407504</c:v>
                </c:pt>
                <c:pt idx="9657">
                  <c:v>99.984424450842894</c:v>
                </c:pt>
                <c:pt idx="9658">
                  <c:v>99.984440773485304</c:v>
                </c:pt>
                <c:pt idx="9659">
                  <c:v>99.9844570793515</c:v>
                </c:pt>
                <c:pt idx="9660">
                  <c:v>99.984473368458296</c:v>
                </c:pt>
                <c:pt idx="9661">
                  <c:v>99.984489640822602</c:v>
                </c:pt>
                <c:pt idx="9662">
                  <c:v>99.984505896461101</c:v>
                </c:pt>
                <c:pt idx="9663">
                  <c:v>99.984522135390591</c:v>
                </c:pt>
                <c:pt idx="9664">
                  <c:v>99.984538357627997</c:v>
                </c:pt>
                <c:pt idx="9665">
                  <c:v>99.984554563189803</c:v>
                </c:pt>
                <c:pt idx="9666">
                  <c:v>99.984570752093006</c:v>
                </c:pt>
                <c:pt idx="9667">
                  <c:v>99.984586924354204</c:v>
                </c:pt>
                <c:pt idx="9668">
                  <c:v>99.984603079990109</c:v>
                </c:pt>
                <c:pt idx="9669">
                  <c:v>99.984619219017404</c:v>
                </c:pt>
                <c:pt idx="9670">
                  <c:v>99.984635341452801</c:v>
                </c:pt>
                <c:pt idx="9671">
                  <c:v>99.984651447312899</c:v>
                </c:pt>
                <c:pt idx="9672">
                  <c:v>99.98466753661441</c:v>
                </c:pt>
                <c:pt idx="9673">
                  <c:v>99.984683609373903</c:v>
                </c:pt>
                <c:pt idx="9674">
                  <c:v>99.984699665608005</c:v>
                </c:pt>
                <c:pt idx="9675">
                  <c:v>99.984715705333301</c:v>
                </c:pt>
                <c:pt idx="9676">
                  <c:v>99.984731728566302</c:v>
                </c:pt>
                <c:pt idx="9677">
                  <c:v>99.984747735323708</c:v>
                </c:pt>
                <c:pt idx="9678">
                  <c:v>99.984763725621903</c:v>
                </c:pt>
                <c:pt idx="9679">
                  <c:v>99.984779699477599</c:v>
                </c:pt>
                <c:pt idx="9680">
                  <c:v>99.984795656907096</c:v>
                </c:pt>
                <c:pt idx="9681">
                  <c:v>99.984811597927106</c:v>
                </c:pt>
                <c:pt idx="9682">
                  <c:v>99.9848275225539</c:v>
                </c:pt>
                <c:pt idx="9683">
                  <c:v>99.984843430804105</c:v>
                </c:pt>
                <c:pt idx="9684">
                  <c:v>99.984859322694092</c:v>
                </c:pt>
                <c:pt idx="9685">
                  <c:v>99.984875198240204</c:v>
                </c:pt>
                <c:pt idx="9686">
                  <c:v>99.984891057459095</c:v>
                </c:pt>
                <c:pt idx="9687">
                  <c:v>99.984906900366894</c:v>
                </c:pt>
                <c:pt idx="9688">
                  <c:v>99.984922726980201</c:v>
                </c:pt>
                <c:pt idx="9689">
                  <c:v>99.984938537315202</c:v>
                </c:pt>
                <c:pt idx="9690">
                  <c:v>99.984954331388295</c:v>
                </c:pt>
                <c:pt idx="9691">
                  <c:v>99.984970109215993</c:v>
                </c:pt>
                <c:pt idx="9692">
                  <c:v>99.984985870814413</c:v>
                </c:pt>
                <c:pt idx="9693">
                  <c:v>99.985001616199796</c:v>
                </c:pt>
                <c:pt idx="9694">
                  <c:v>99.985017345388698</c:v>
                </c:pt>
                <c:pt idx="9695">
                  <c:v>99.985033058397192</c:v>
                </c:pt>
                <c:pt idx="9696">
                  <c:v>99.985048755241593</c:v>
                </c:pt>
                <c:pt idx="9697">
                  <c:v>99.985064435938099</c:v>
                </c:pt>
                <c:pt idx="9698">
                  <c:v>99.985080100502998</c:v>
                </c:pt>
                <c:pt idx="9699">
                  <c:v>99.985095748952403</c:v>
                </c:pt>
                <c:pt idx="9700">
                  <c:v>99.985111381302602</c:v>
                </c:pt>
                <c:pt idx="9701">
                  <c:v>99.985126997569708</c:v>
                </c:pt>
                <c:pt idx="9702">
                  <c:v>99.985142597769894</c:v>
                </c:pt>
                <c:pt idx="9703">
                  <c:v>99.985158181919402</c:v>
                </c:pt>
                <c:pt idx="9704">
                  <c:v>99.985173750034193</c:v>
                </c:pt>
                <c:pt idx="9705">
                  <c:v>99.985189302130507</c:v>
                </c:pt>
                <c:pt idx="9706">
                  <c:v>99.985204838224291</c:v>
                </c:pt>
                <c:pt idx="9707">
                  <c:v>99.985220358331802</c:v>
                </c:pt>
                <c:pt idx="9708">
                  <c:v>99.985235862469096</c:v>
                </c:pt>
                <c:pt idx="9709">
                  <c:v>99.985251350652092</c:v>
                </c:pt>
                <c:pt idx="9710">
                  <c:v>99.985266822896904</c:v>
                </c:pt>
                <c:pt idx="9711">
                  <c:v>99.98528227921949</c:v>
                </c:pt>
                <c:pt idx="9712">
                  <c:v>99.985297719635994</c:v>
                </c:pt>
                <c:pt idx="9713">
                  <c:v>99.985313144162205</c:v>
                </c:pt>
                <c:pt idx="9714">
                  <c:v>99.985328552814295</c:v>
                </c:pt>
                <c:pt idx="9715">
                  <c:v>99.985343945607994</c:v>
                </c:pt>
                <c:pt idx="9716">
                  <c:v>99.985359322559503</c:v>
                </c:pt>
                <c:pt idx="9717">
                  <c:v>99.985374683684597</c:v>
                </c:pt>
                <c:pt idx="9718">
                  <c:v>99.985390028999191</c:v>
                </c:pt>
                <c:pt idx="9719">
                  <c:v>99.985405358519188</c:v>
                </c:pt>
                <c:pt idx="9720">
                  <c:v>99.985420672260403</c:v>
                </c:pt>
                <c:pt idx="9721">
                  <c:v>99.985435970238896</c:v>
                </c:pt>
                <c:pt idx="9722">
                  <c:v>99.985451252470313</c:v>
                </c:pt>
                <c:pt idx="9723">
                  <c:v>99.985466518970597</c:v>
                </c:pt>
                <c:pt idx="9724">
                  <c:v>99.985481769755495</c:v>
                </c:pt>
                <c:pt idx="9725">
                  <c:v>99.985497004840795</c:v>
                </c:pt>
                <c:pt idx="9726">
                  <c:v>99.985512224242399</c:v>
                </c:pt>
                <c:pt idx="9727">
                  <c:v>99.985527427975995</c:v>
                </c:pt>
                <c:pt idx="9728">
                  <c:v>99.985542616057302</c:v>
                </c:pt>
                <c:pt idx="9729">
                  <c:v>99.985557788502206</c:v>
                </c:pt>
                <c:pt idx="9730">
                  <c:v>99.985572945326311</c:v>
                </c:pt>
                <c:pt idx="9731">
                  <c:v>99.985588086545206</c:v>
                </c:pt>
                <c:pt idx="9732">
                  <c:v>99.985603212174908</c:v>
                </c:pt>
                <c:pt idx="9733">
                  <c:v>99.985618322230792</c:v>
                </c:pt>
                <c:pt idx="9734">
                  <c:v>99.985633416728689</c:v>
                </c:pt>
                <c:pt idx="9735">
                  <c:v>99.985648495684103</c:v>
                </c:pt>
                <c:pt idx="9736">
                  <c:v>99.985663559112893</c:v>
                </c:pt>
                <c:pt idx="9737">
                  <c:v>99.985678607030508</c:v>
                </c:pt>
                <c:pt idx="9738">
                  <c:v>99.985693639452506</c:v>
                </c:pt>
                <c:pt idx="9739">
                  <c:v>99.985708656394706</c:v>
                </c:pt>
                <c:pt idx="9740">
                  <c:v>99.985723657872398</c:v>
                </c:pt>
                <c:pt idx="9741">
                  <c:v>99.9857386439013</c:v>
                </c:pt>
                <c:pt idx="9742">
                  <c:v>99.9857536144969</c:v>
                </c:pt>
                <c:pt idx="9743">
                  <c:v>99.985768569674804</c:v>
                </c:pt>
                <c:pt idx="9744">
                  <c:v>99.9857835094504</c:v>
                </c:pt>
                <c:pt idx="9745">
                  <c:v>99.985798433839307</c:v>
                </c:pt>
                <c:pt idx="9746">
                  <c:v>99.9858133428569</c:v>
                </c:pt>
                <c:pt idx="9747">
                  <c:v>99.985828236518699</c:v>
                </c:pt>
                <c:pt idx="9748">
                  <c:v>99.985843114840094</c:v>
                </c:pt>
                <c:pt idx="9749">
                  <c:v>99.985857977836702</c:v>
                </c:pt>
                <c:pt idx="9750">
                  <c:v>99.9858728255237</c:v>
                </c:pt>
                <c:pt idx="9751">
                  <c:v>99.985887657916592</c:v>
                </c:pt>
                <c:pt idx="9752">
                  <c:v>99.985902475030798</c:v>
                </c:pt>
                <c:pt idx="9753">
                  <c:v>99.985917276881693</c:v>
                </c:pt>
                <c:pt idx="9754">
                  <c:v>99.985932063484597</c:v>
                </c:pt>
                <c:pt idx="9755">
                  <c:v>99.9859468348549</c:v>
                </c:pt>
                <c:pt idx="9756">
                  <c:v>99.985961591007907</c:v>
                </c:pt>
                <c:pt idx="9757">
                  <c:v>99.985976331958895</c:v>
                </c:pt>
                <c:pt idx="9758">
                  <c:v>99.985991057723197</c:v>
                </c:pt>
                <c:pt idx="9759">
                  <c:v>99.986005768316204</c:v>
                </c:pt>
                <c:pt idx="9760">
                  <c:v>99.986020463752993</c:v>
                </c:pt>
                <c:pt idx="9761">
                  <c:v>99.986035144048898</c:v>
                </c:pt>
                <c:pt idx="9762">
                  <c:v>99.986049809219196</c:v>
                </c:pt>
                <c:pt idx="9763">
                  <c:v>99.986064459278992</c:v>
                </c:pt>
                <c:pt idx="9764">
                  <c:v>99.986079094243706</c:v>
                </c:pt>
                <c:pt idx="9765">
                  <c:v>99.986093714128401</c:v>
                </c:pt>
                <c:pt idx="9766">
                  <c:v>99.986108318948212</c:v>
                </c:pt>
                <c:pt idx="9767">
                  <c:v>99.9861229087184</c:v>
                </c:pt>
                <c:pt idx="9768">
                  <c:v>99.986137483454101</c:v>
                </c:pt>
                <c:pt idx="9769">
                  <c:v>99.986152043170392</c:v>
                </c:pt>
                <c:pt idx="9770">
                  <c:v>99.986166587882508</c:v>
                </c:pt>
                <c:pt idx="9771">
                  <c:v>99.986181117605398</c:v>
                </c:pt>
                <c:pt idx="9772">
                  <c:v>99.986195632354296</c:v>
                </c:pt>
                <c:pt idx="9773">
                  <c:v>99.986210132144194</c:v>
                </c:pt>
                <c:pt idx="9774">
                  <c:v>99.986224616990199</c:v>
                </c:pt>
                <c:pt idx="9775">
                  <c:v>99.986239086907304</c:v>
                </c:pt>
                <c:pt idx="9776">
                  <c:v>99.9862535419106</c:v>
                </c:pt>
                <c:pt idx="9777">
                  <c:v>99.986267982015093</c:v>
                </c:pt>
                <c:pt idx="9778">
                  <c:v>99.986282407235706</c:v>
                </c:pt>
                <c:pt idx="9779">
                  <c:v>99.986296817587601</c:v>
                </c:pt>
                <c:pt idx="9780">
                  <c:v>99.9863112130856</c:v>
                </c:pt>
                <c:pt idx="9781">
                  <c:v>99.986325593744709</c:v>
                </c:pt>
                <c:pt idx="9782">
                  <c:v>99.986339959579894</c:v>
                </c:pt>
                <c:pt idx="9783">
                  <c:v>99.986354310605989</c:v>
                </c:pt>
                <c:pt idx="9784">
                  <c:v>99.986368646838102</c:v>
                </c:pt>
                <c:pt idx="9785">
                  <c:v>99.986382968290897</c:v>
                </c:pt>
                <c:pt idx="9786">
                  <c:v>99.986397274979495</c:v>
                </c:pt>
                <c:pt idx="9787">
                  <c:v>99.986411566918591</c:v>
                </c:pt>
                <c:pt idx="9788">
                  <c:v>99.98642584412309</c:v>
                </c:pt>
                <c:pt idx="9789">
                  <c:v>99.986440106607901</c:v>
                </c:pt>
                <c:pt idx="9790">
                  <c:v>99.986454354387703</c:v>
                </c:pt>
                <c:pt idx="9791">
                  <c:v>99.986468587477503</c:v>
                </c:pt>
                <c:pt idx="9792">
                  <c:v>99.986482805891995</c:v>
                </c:pt>
                <c:pt idx="9793">
                  <c:v>99.986497009645902</c:v>
                </c:pt>
                <c:pt idx="9794">
                  <c:v>99.986511198754101</c:v>
                </c:pt>
                <c:pt idx="9795">
                  <c:v>99.986525373231402</c:v>
                </c:pt>
                <c:pt idx="9796">
                  <c:v>99.986539533092397</c:v>
                </c:pt>
                <c:pt idx="9797">
                  <c:v>99.986553678351797</c:v>
                </c:pt>
                <c:pt idx="9798">
                  <c:v>99.986567809024493</c:v>
                </c:pt>
                <c:pt idx="9799">
                  <c:v>99.986581925124995</c:v>
                </c:pt>
                <c:pt idx="9800">
                  <c:v>99.986596026668096</c:v>
                </c:pt>
                <c:pt idx="9801">
                  <c:v>99.98661011366849</c:v>
                </c:pt>
                <c:pt idx="9802">
                  <c:v>99.986624186140801</c:v>
                </c:pt>
                <c:pt idx="9803">
                  <c:v>99.986638244099595</c:v>
                </c:pt>
                <c:pt idx="9804">
                  <c:v>99.986652287559494</c:v>
                </c:pt>
                <c:pt idx="9805">
                  <c:v>99.986666316535207</c:v>
                </c:pt>
                <c:pt idx="9806">
                  <c:v>99.986680331041399</c:v>
                </c:pt>
                <c:pt idx="9807">
                  <c:v>99.986694331092409</c:v>
                </c:pt>
                <c:pt idx="9808">
                  <c:v>99.986708316703002</c:v>
                </c:pt>
                <c:pt idx="9809">
                  <c:v>99.986722287887702</c:v>
                </c:pt>
                <c:pt idx="9810">
                  <c:v>99.986736244660989</c:v>
                </c:pt>
                <c:pt idx="9811">
                  <c:v>99.986750187037501</c:v>
                </c:pt>
                <c:pt idx="9812">
                  <c:v>99.986764115031605</c:v>
                </c:pt>
                <c:pt idx="9813">
                  <c:v>99.986778028657895</c:v>
                </c:pt>
                <c:pt idx="9814">
                  <c:v>99.98679192793081</c:v>
                </c:pt>
                <c:pt idx="9815">
                  <c:v>99.986805812864802</c:v>
                </c:pt>
                <c:pt idx="9816">
                  <c:v>99.986819683474408</c:v>
                </c:pt>
                <c:pt idx="9817">
                  <c:v>99.986833539774011</c:v>
                </c:pt>
                <c:pt idx="9818">
                  <c:v>99.986847381778105</c:v>
                </c:pt>
                <c:pt idx="9819">
                  <c:v>99.986861209501001</c:v>
                </c:pt>
                <c:pt idx="9820">
                  <c:v>99.986875022957094</c:v>
                </c:pt>
                <c:pt idx="9821">
                  <c:v>99.986888822160893</c:v>
                </c:pt>
                <c:pt idx="9822">
                  <c:v>99.986902607126709</c:v>
                </c:pt>
                <c:pt idx="9823">
                  <c:v>99.986916377868809</c:v>
                </c:pt>
                <c:pt idx="9824">
                  <c:v>99.986930134401589</c:v>
                </c:pt>
                <c:pt idx="9825">
                  <c:v>99.986943876739502</c:v>
                </c:pt>
                <c:pt idx="9826">
                  <c:v>99.986957604896702</c:v>
                </c:pt>
                <c:pt idx="9827">
                  <c:v>99.986971318887598</c:v>
                </c:pt>
                <c:pt idx="9828">
                  <c:v>99.986985018726301</c:v>
                </c:pt>
                <c:pt idx="9829">
                  <c:v>99.986998704427307</c:v>
                </c:pt>
                <c:pt idx="9830">
                  <c:v>99.987012376004799</c:v>
                </c:pt>
                <c:pt idx="9831">
                  <c:v>99.987026033473001</c:v>
                </c:pt>
                <c:pt idx="9832">
                  <c:v>99.98703967684601</c:v>
                </c:pt>
                <c:pt idx="9833">
                  <c:v>99.987053306138307</c:v>
                </c:pt>
                <c:pt idx="9834">
                  <c:v>99.987066921363891</c:v>
                </c:pt>
                <c:pt idx="9835">
                  <c:v>99.987080522537113</c:v>
                </c:pt>
                <c:pt idx="9836">
                  <c:v>99.987094109671901</c:v>
                </c:pt>
                <c:pt idx="9837">
                  <c:v>99.987107682782693</c:v>
                </c:pt>
                <c:pt idx="9838">
                  <c:v>99.9871212418835</c:v>
                </c:pt>
                <c:pt idx="9839">
                  <c:v>99.987134786988406</c:v>
                </c:pt>
                <c:pt idx="9840">
                  <c:v>99.987148318111608</c:v>
                </c:pt>
                <c:pt idx="9841">
                  <c:v>99.987161835267202</c:v>
                </c:pt>
                <c:pt idx="9842">
                  <c:v>99.987175338469299</c:v>
                </c:pt>
                <c:pt idx="9843">
                  <c:v>99.987188827732012</c:v>
                </c:pt>
                <c:pt idx="9844">
                  <c:v>99.987202303069196</c:v>
                </c:pt>
                <c:pt idx="9845">
                  <c:v>99.987215764495105</c:v>
                </c:pt>
                <c:pt idx="9846">
                  <c:v>99.987229212023806</c:v>
                </c:pt>
                <c:pt idx="9847">
                  <c:v>99.987242645669099</c:v>
                </c:pt>
                <c:pt idx="9848">
                  <c:v>99.987256065445209</c:v>
                </c:pt>
                <c:pt idx="9849">
                  <c:v>99.987269471366005</c:v>
                </c:pt>
                <c:pt idx="9850">
                  <c:v>99.9872828634456</c:v>
                </c:pt>
                <c:pt idx="9851">
                  <c:v>99.987296241697805</c:v>
                </c:pt>
                <c:pt idx="9852">
                  <c:v>99.987309606136705</c:v>
                </c:pt>
                <c:pt idx="9853">
                  <c:v>99.987322956776097</c:v>
                </c:pt>
                <c:pt idx="9854">
                  <c:v>99.987336293630008</c:v>
                </c:pt>
                <c:pt idx="9855">
                  <c:v>99.987349616712393</c:v>
                </c:pt>
                <c:pt idx="9856">
                  <c:v>99.987362926037008</c:v>
                </c:pt>
                <c:pt idx="9857">
                  <c:v>99.987376221617893</c:v>
                </c:pt>
                <c:pt idx="9858">
                  <c:v>99.987389503468805</c:v>
                </c:pt>
                <c:pt idx="9859">
                  <c:v>99.987402771603698</c:v>
                </c:pt>
                <c:pt idx="9860">
                  <c:v>99.9874160260363</c:v>
                </c:pt>
                <c:pt idx="9861">
                  <c:v>99.987429266780595</c:v>
                </c:pt>
                <c:pt idx="9862">
                  <c:v>99.987442493850196</c:v>
                </c:pt>
                <c:pt idx="9863">
                  <c:v>99.987455707259087</c:v>
                </c:pt>
                <c:pt idx="9864">
                  <c:v>99.987468907020997</c:v>
                </c:pt>
                <c:pt idx="9865">
                  <c:v>99.987482093149708</c:v>
                </c:pt>
                <c:pt idx="9866">
                  <c:v>99.987495265658993</c:v>
                </c:pt>
                <c:pt idx="9867">
                  <c:v>99.987508424562591</c:v>
                </c:pt>
                <c:pt idx="9868">
                  <c:v>99.987521569874204</c:v>
                </c:pt>
                <c:pt idx="9869">
                  <c:v>99.987534701607601</c:v>
                </c:pt>
                <c:pt idx="9870">
                  <c:v>99.987547819776509</c:v>
                </c:pt>
                <c:pt idx="9871">
                  <c:v>99.9875609243946</c:v>
                </c:pt>
                <c:pt idx="9872">
                  <c:v>99.987574015475502</c:v>
                </c:pt>
                <c:pt idx="9873">
                  <c:v>99.9875870930329</c:v>
                </c:pt>
                <c:pt idx="9874">
                  <c:v>99.987600157080607</c:v>
                </c:pt>
                <c:pt idx="9875">
                  <c:v>99.987613207632009</c:v>
                </c:pt>
                <c:pt idx="9876">
                  <c:v>99.987626244701005</c:v>
                </c:pt>
                <c:pt idx="9877">
                  <c:v>99.987639268300896</c:v>
                </c:pt>
                <c:pt idx="9878">
                  <c:v>99.987652278445594</c:v>
                </c:pt>
                <c:pt idx="9879">
                  <c:v>99.987665275148501</c:v>
                </c:pt>
                <c:pt idx="9880">
                  <c:v>99.987678258423301</c:v>
                </c:pt>
                <c:pt idx="9881">
                  <c:v>99.987691228283396</c:v>
                </c:pt>
                <c:pt idx="9882">
                  <c:v>99.987704184742597</c:v>
                </c:pt>
                <c:pt idx="9883">
                  <c:v>99.987717127814207</c:v>
                </c:pt>
                <c:pt idx="9884">
                  <c:v>99.987730057511797</c:v>
                </c:pt>
                <c:pt idx="9885">
                  <c:v>99.98774297384891</c:v>
                </c:pt>
                <c:pt idx="9886">
                  <c:v>99.987755876839003</c:v>
                </c:pt>
                <c:pt idx="9887">
                  <c:v>99.987768766495705</c:v>
                </c:pt>
                <c:pt idx="9888">
                  <c:v>99.987781642832303</c:v>
                </c:pt>
                <c:pt idx="9889">
                  <c:v>99.987794505862311</c:v>
                </c:pt>
                <c:pt idx="9890">
                  <c:v>99.987807355599202</c:v>
                </c:pt>
                <c:pt idx="9891">
                  <c:v>99.987820192056404</c:v>
                </c:pt>
                <c:pt idx="9892">
                  <c:v>99.987833015247304</c:v>
                </c:pt>
                <c:pt idx="9893">
                  <c:v>99.987845825185289</c:v>
                </c:pt>
                <c:pt idx="9894">
                  <c:v>99.987858621883802</c:v>
                </c:pt>
                <c:pt idx="9895">
                  <c:v>99.987871405356302</c:v>
                </c:pt>
                <c:pt idx="9896">
                  <c:v>99.987884175615889</c:v>
                </c:pt>
                <c:pt idx="9897">
                  <c:v>99.987896932676193</c:v>
                </c:pt>
                <c:pt idx="9898">
                  <c:v>99.987909676550302</c:v>
                </c:pt>
                <c:pt idx="9899">
                  <c:v>99.987922407251801</c:v>
                </c:pt>
                <c:pt idx="9900">
                  <c:v>99.987935124793793</c:v>
                </c:pt>
                <c:pt idx="9901">
                  <c:v>99.987947829189693</c:v>
                </c:pt>
                <c:pt idx="9902">
                  <c:v>99.987960520452802</c:v>
                </c:pt>
                <c:pt idx="9903">
                  <c:v>99.987973198596194</c:v>
                </c:pt>
                <c:pt idx="9904">
                  <c:v>99.987985863633398</c:v>
                </c:pt>
                <c:pt idx="9905">
                  <c:v>99.987998515577502</c:v>
                </c:pt>
                <c:pt idx="9906">
                  <c:v>99.988011154441807</c:v>
                </c:pt>
                <c:pt idx="9907">
                  <c:v>99.988023780239402</c:v>
                </c:pt>
                <c:pt idx="9908">
                  <c:v>99.988036392983702</c:v>
                </c:pt>
                <c:pt idx="9909">
                  <c:v>99.988048992687695</c:v>
                </c:pt>
                <c:pt idx="9910">
                  <c:v>99.988061579364711</c:v>
                </c:pt>
                <c:pt idx="9911">
                  <c:v>99.988074153027895</c:v>
                </c:pt>
                <c:pt idx="9912">
                  <c:v>99.988086713690407</c:v>
                </c:pt>
                <c:pt idx="9913">
                  <c:v>99.988099261365193</c:v>
                </c:pt>
                <c:pt idx="9914">
                  <c:v>99.988111796065709</c:v>
                </c:pt>
                <c:pt idx="9915">
                  <c:v>99.988124317804804</c:v>
                </c:pt>
                <c:pt idx="9916">
                  <c:v>99.988136826595806</c:v>
                </c:pt>
                <c:pt idx="9917">
                  <c:v>99.988149322451605</c:v>
                </c:pt>
                <c:pt idx="9918">
                  <c:v>99.988161805385303</c:v>
                </c:pt>
                <c:pt idx="9919">
                  <c:v>99.988174275410088</c:v>
                </c:pt>
                <c:pt idx="9920">
                  <c:v>99.988186732538992</c:v>
                </c:pt>
                <c:pt idx="9921">
                  <c:v>99.988199176785002</c:v>
                </c:pt>
                <c:pt idx="9922">
                  <c:v>99.988211608161095</c:v>
                </c:pt>
                <c:pt idx="9923">
                  <c:v>99.988224026680399</c:v>
                </c:pt>
                <c:pt idx="9924">
                  <c:v>99.988236432355791</c:v>
                </c:pt>
                <c:pt idx="9925">
                  <c:v>99.988248825200401</c:v>
                </c:pt>
                <c:pt idx="9926">
                  <c:v>99.988261205227104</c:v>
                </c:pt>
                <c:pt idx="9927">
                  <c:v>99.988273572448904</c:v>
                </c:pt>
                <c:pt idx="9928">
                  <c:v>99.988285926878703</c:v>
                </c:pt>
                <c:pt idx="9929">
                  <c:v>99.988298268529405</c:v>
                </c:pt>
                <c:pt idx="9930">
                  <c:v>99.988310597414099</c:v>
                </c:pt>
                <c:pt idx="9931">
                  <c:v>99.988322913545602</c:v>
                </c:pt>
                <c:pt idx="9932">
                  <c:v>99.988335216936804</c:v>
                </c:pt>
                <c:pt idx="9933">
                  <c:v>99.988347507600594</c:v>
                </c:pt>
                <c:pt idx="9934">
                  <c:v>99.988359785549903</c:v>
                </c:pt>
                <c:pt idx="9935">
                  <c:v>99.988372050797494</c:v>
                </c:pt>
                <c:pt idx="9936">
                  <c:v>99.988384303356213</c:v>
                </c:pt>
                <c:pt idx="9937">
                  <c:v>99.988396543238991</c:v>
                </c:pt>
                <c:pt idx="9938">
                  <c:v>99.988408770458591</c:v>
                </c:pt>
                <c:pt idx="9939">
                  <c:v>99.988420985027901</c:v>
                </c:pt>
                <c:pt idx="9940">
                  <c:v>99.988433186959611</c:v>
                </c:pt>
                <c:pt idx="9941">
                  <c:v>99.988445376266498</c:v>
                </c:pt>
                <c:pt idx="9942">
                  <c:v>99.988457552961506</c:v>
                </c:pt>
                <c:pt idx="9943">
                  <c:v>99.9884697170572</c:v>
                </c:pt>
                <c:pt idx="9944">
                  <c:v>99.988481868566396</c:v>
                </c:pt>
                <c:pt idx="9945">
                  <c:v>99.988494007501799</c:v>
                </c:pt>
                <c:pt idx="9946">
                  <c:v>99.988506133876299</c:v>
                </c:pt>
                <c:pt idx="9947">
                  <c:v>99.988518247702402</c:v>
                </c:pt>
                <c:pt idx="9948">
                  <c:v>99.988530348992896</c:v>
                </c:pt>
                <c:pt idx="9949">
                  <c:v>99.988542437760387</c:v>
                </c:pt>
                <c:pt idx="9950">
                  <c:v>99.988554514017707</c:v>
                </c:pt>
                <c:pt idx="9951">
                  <c:v>99.988566577777391</c:v>
                </c:pt>
                <c:pt idx="9952">
                  <c:v>99.988578629052199</c:v>
                </c:pt>
                <c:pt idx="9953">
                  <c:v>99.988590667854609</c:v>
                </c:pt>
                <c:pt idx="9954">
                  <c:v>99.988602694197297</c:v>
                </c:pt>
                <c:pt idx="9955">
                  <c:v>99.988614708092896</c:v>
                </c:pt>
                <c:pt idx="9956">
                  <c:v>99.988626709554097</c:v>
                </c:pt>
                <c:pt idx="9957">
                  <c:v>99.988638698593306</c:v>
                </c:pt>
                <c:pt idx="9958">
                  <c:v>99.988650675223198</c:v>
                </c:pt>
                <c:pt idx="9959">
                  <c:v>99.988662639456308</c:v>
                </c:pt>
                <c:pt idx="9960">
                  <c:v>99.988674591305298</c:v>
                </c:pt>
                <c:pt idx="9961">
                  <c:v>99.988686530782502</c:v>
                </c:pt>
                <c:pt idx="9962">
                  <c:v>99.988698457900597</c:v>
                </c:pt>
                <c:pt idx="9963">
                  <c:v>99.988710372672003</c:v>
                </c:pt>
                <c:pt idx="9964">
                  <c:v>99.988722275109296</c:v>
                </c:pt>
                <c:pt idx="9965">
                  <c:v>99.988734165224898</c:v>
                </c:pt>
                <c:pt idx="9966">
                  <c:v>99.988746043031298</c:v>
                </c:pt>
                <c:pt idx="9967">
                  <c:v>99.988757908541004</c:v>
                </c:pt>
                <c:pt idx="9968">
                  <c:v>99.988769761766505</c:v>
                </c:pt>
                <c:pt idx="9969">
                  <c:v>99.988781602719996</c:v>
                </c:pt>
                <c:pt idx="9970">
                  <c:v>99.988793431414194</c:v>
                </c:pt>
                <c:pt idx="9971">
                  <c:v>99.988805247861407</c:v>
                </c:pt>
                <c:pt idx="9972">
                  <c:v>99.988817052074012</c:v>
                </c:pt>
                <c:pt idx="9973">
                  <c:v>99.9888288440644</c:v>
                </c:pt>
                <c:pt idx="9974">
                  <c:v>99.988840623844894</c:v>
                </c:pt>
                <c:pt idx="9975">
                  <c:v>99.988852391427997</c:v>
                </c:pt>
                <c:pt idx="9976">
                  <c:v>99.988864146825989</c:v>
                </c:pt>
                <c:pt idx="9977">
                  <c:v>99.988875890051204</c:v>
                </c:pt>
                <c:pt idx="9978">
                  <c:v>99.988887621115907</c:v>
                </c:pt>
                <c:pt idx="9979">
                  <c:v>99.988899340032503</c:v>
                </c:pt>
                <c:pt idx="9980">
                  <c:v>99.9889110468133</c:v>
                </c:pt>
                <c:pt idx="9981">
                  <c:v>99.988922741470503</c:v>
                </c:pt>
                <c:pt idx="9982">
                  <c:v>99.988934424016492</c:v>
                </c:pt>
                <c:pt idx="9983">
                  <c:v>99.9889460944636</c:v>
                </c:pt>
                <c:pt idx="9984">
                  <c:v>99.988957752823794</c:v>
                </c:pt>
                <c:pt idx="9985">
                  <c:v>99.988969399109607</c:v>
                </c:pt>
                <c:pt idx="9986">
                  <c:v>99.988981033333204</c:v>
                </c:pt>
                <c:pt idx="9987">
                  <c:v>99.988992655506607</c:v>
                </c:pt>
                <c:pt idx="9988">
                  <c:v>99.989004265642308</c:v>
                </c:pt>
                <c:pt idx="9989">
                  <c:v>99.9890158637523</c:v>
                </c:pt>
                <c:pt idx="9990">
                  <c:v>99.989027449848905</c:v>
                </c:pt>
                <c:pt idx="9991">
                  <c:v>99.989039023944201</c:v>
                </c:pt>
                <c:pt idx="9992">
                  <c:v>99.989050586050396</c:v>
                </c:pt>
                <c:pt idx="9993">
                  <c:v>99.989062136179498</c:v>
                </c:pt>
                <c:pt idx="9994">
                  <c:v>99.989073674343899</c:v>
                </c:pt>
                <c:pt idx="9995">
                  <c:v>99.989085200555493</c:v>
                </c:pt>
                <c:pt idx="9996">
                  <c:v>99.989096714826502</c:v>
                </c:pt>
                <c:pt idx="9997">
                  <c:v>99.989108217169104</c:v>
                </c:pt>
                <c:pt idx="9998">
                  <c:v>99.989119707595108</c:v>
                </c:pt>
                <c:pt idx="9999">
                  <c:v>99.989131186116907</c:v>
                </c:pt>
                <c:pt idx="10000">
                  <c:v>99.989142652746395</c:v>
                </c:pt>
                <c:pt idx="10001">
                  <c:v>99.989154107495594</c:v>
                </c:pt>
                <c:pt idx="10002">
                  <c:v>99.989165550376697</c:v>
                </c:pt>
                <c:pt idx="10003">
                  <c:v>99.989176981401499</c:v>
                </c:pt>
                <c:pt idx="10004">
                  <c:v>99.989188400582307</c:v>
                </c:pt>
                <c:pt idx="10005">
                  <c:v>99.989199807930902</c:v>
                </c:pt>
                <c:pt idx="10006">
                  <c:v>99.989211203459305</c:v>
                </c:pt>
                <c:pt idx="10007">
                  <c:v>99.989222587179611</c:v>
                </c:pt>
                <c:pt idx="10008">
                  <c:v>99.9892339591037</c:v>
                </c:pt>
                <c:pt idx="10009">
                  <c:v>99.989245319243494</c:v>
                </c:pt>
                <c:pt idx="10010">
                  <c:v>99.989256667611102</c:v>
                </c:pt>
                <c:pt idx="10011">
                  <c:v>99.989268004218303</c:v>
                </c:pt>
                <c:pt idx="10012">
                  <c:v>99.989279329077007</c:v>
                </c:pt>
                <c:pt idx="10013">
                  <c:v>99.989290642199194</c:v>
                </c:pt>
                <c:pt idx="10014">
                  <c:v>99.9893019435968</c:v>
                </c:pt>
                <c:pt idx="10015">
                  <c:v>99.989313233281607</c:v>
                </c:pt>
                <c:pt idx="10016">
                  <c:v>99.989324511265494</c:v>
                </c:pt>
                <c:pt idx="10017">
                  <c:v>99.989335777560498</c:v>
                </c:pt>
                <c:pt idx="10018">
                  <c:v>99.989347032178202</c:v>
                </c:pt>
                <c:pt idx="10019">
                  <c:v>99.989358275130698</c:v>
                </c:pt>
                <c:pt idx="10020">
                  <c:v>99.989369506429597</c:v>
                </c:pt>
                <c:pt idx="10021">
                  <c:v>99.989380726086893</c:v>
                </c:pt>
                <c:pt idx="10022">
                  <c:v>99.989391934114295</c:v>
                </c:pt>
                <c:pt idx="10023">
                  <c:v>99.989403130523698</c:v>
                </c:pt>
                <c:pt idx="10024">
                  <c:v>99.989414315326698</c:v>
                </c:pt>
                <c:pt idx="10025">
                  <c:v>99.989425488535204</c:v>
                </c:pt>
                <c:pt idx="10026">
                  <c:v>99.989436650160997</c:v>
                </c:pt>
                <c:pt idx="10027">
                  <c:v>99.9894478002157</c:v>
                </c:pt>
                <c:pt idx="10028">
                  <c:v>99.989458938711095</c:v>
                </c:pt>
                <c:pt idx="10029">
                  <c:v>99.989470065658992</c:v>
                </c:pt>
                <c:pt idx="10030">
                  <c:v>99.989481181071</c:v>
                </c:pt>
                <c:pt idx="10031">
                  <c:v>99.9894922849588</c:v>
                </c:pt>
                <c:pt idx="10032">
                  <c:v>99.989503377334188</c:v>
                </c:pt>
                <c:pt idx="10033">
                  <c:v>99.989514458208788</c:v>
                </c:pt>
                <c:pt idx="10034">
                  <c:v>99.98952552759431</c:v>
                </c:pt>
                <c:pt idx="10035">
                  <c:v>99.989536585502293</c:v>
                </c:pt>
                <c:pt idx="10036">
                  <c:v>99.989547631944504</c:v>
                </c:pt>
                <c:pt idx="10037">
                  <c:v>99.989558666932496</c:v>
                </c:pt>
                <c:pt idx="10038">
                  <c:v>99.989569690477893</c:v>
                </c:pt>
                <c:pt idx="10039">
                  <c:v>99.989580702592392</c:v>
                </c:pt>
                <c:pt idx="10040">
                  <c:v>99.989591703287402</c:v>
                </c:pt>
                <c:pt idx="10041">
                  <c:v>99.989602692574692</c:v>
                </c:pt>
                <c:pt idx="10042">
                  <c:v>99.989613670465801</c:v>
                </c:pt>
                <c:pt idx="10043">
                  <c:v>99.989624636972195</c:v>
                </c:pt>
                <c:pt idx="10044">
                  <c:v>99.9896355921056</c:v>
                </c:pt>
                <c:pt idx="10045">
                  <c:v>99.989646535877299</c:v>
                </c:pt>
                <c:pt idx="10046">
                  <c:v>99.9896574682991</c:v>
                </c:pt>
                <c:pt idx="10047">
                  <c:v>99.989668389382302</c:v>
                </c:pt>
                <c:pt idx="10048">
                  <c:v>99.989679299138501</c:v>
                </c:pt>
                <c:pt idx="10049">
                  <c:v>99.989690197579193</c:v>
                </c:pt>
                <c:pt idx="10050">
                  <c:v>99.989701084715904</c:v>
                </c:pt>
                <c:pt idx="10051">
                  <c:v>99.989711960560001</c:v>
                </c:pt>
                <c:pt idx="10052">
                  <c:v>99.98972282512301</c:v>
                </c:pt>
                <c:pt idx="10053">
                  <c:v>99.9897336784164</c:v>
                </c:pt>
                <c:pt idx="10054">
                  <c:v>99.989744520451495</c:v>
                </c:pt>
                <c:pt idx="10055">
                  <c:v>99.989755351239907</c:v>
                </c:pt>
                <c:pt idx="10056">
                  <c:v>99.989766170792791</c:v>
                </c:pt>
                <c:pt idx="10057">
                  <c:v>99.9897769791218</c:v>
                </c:pt>
                <c:pt idx="10058">
                  <c:v>99.989787776238302</c:v>
                </c:pt>
                <c:pt idx="10059">
                  <c:v>99.989798562153496</c:v>
                </c:pt>
                <c:pt idx="10060">
                  <c:v>99.989809336878906</c:v>
                </c:pt>
                <c:pt idx="10061">
                  <c:v>99.989820100425788</c:v>
                </c:pt>
                <c:pt idx="10062">
                  <c:v>99.98983085280571</c:v>
                </c:pt>
                <c:pt idx="10063">
                  <c:v>99.989841594029699</c:v>
                </c:pt>
                <c:pt idx="10064">
                  <c:v>99.989852324109208</c:v>
                </c:pt>
                <c:pt idx="10065">
                  <c:v>99.989863043055692</c:v>
                </c:pt>
                <c:pt idx="10066">
                  <c:v>99.989873750880207</c:v>
                </c:pt>
                <c:pt idx="10067">
                  <c:v>99.989884447594292</c:v>
                </c:pt>
                <c:pt idx="10068">
                  <c:v>99.989895133208989</c:v>
                </c:pt>
                <c:pt idx="10069">
                  <c:v>99.989905807735809</c:v>
                </c:pt>
                <c:pt idx="10070">
                  <c:v>99.989916471185808</c:v>
                </c:pt>
                <c:pt idx="10071">
                  <c:v>99.989927123570212</c:v>
                </c:pt>
                <c:pt idx="10072">
                  <c:v>99.989937764900503</c:v>
                </c:pt>
                <c:pt idx="10073">
                  <c:v>99.989948395187696</c:v>
                </c:pt>
                <c:pt idx="10074">
                  <c:v>99.989959014443002</c:v>
                </c:pt>
                <c:pt idx="10075">
                  <c:v>99.989969622677805</c:v>
                </c:pt>
                <c:pt idx="10076">
                  <c:v>99.989980219903103</c:v>
                </c:pt>
                <c:pt idx="10077">
                  <c:v>99.989990806130095</c:v>
                </c:pt>
                <c:pt idx="10078">
                  <c:v>99.990001381370107</c:v>
                </c:pt>
                <c:pt idx="10079">
                  <c:v>99.990011945634194</c:v>
                </c:pt>
                <c:pt idx="10080">
                  <c:v>99.990022498933399</c:v>
                </c:pt>
                <c:pt idx="10081">
                  <c:v>99.990033041279105</c:v>
                </c:pt>
                <c:pt idx="10082">
                  <c:v>99.990043572682197</c:v>
                </c:pt>
                <c:pt idx="10083">
                  <c:v>99.990054093153901</c:v>
                </c:pt>
                <c:pt idx="10084">
                  <c:v>99.990064602705303</c:v>
                </c:pt>
                <c:pt idx="10085">
                  <c:v>99.9900751013475</c:v>
                </c:pt>
                <c:pt idx="10086">
                  <c:v>99.990085589091606</c:v>
                </c:pt>
                <c:pt idx="10087">
                  <c:v>99.990096065948592</c:v>
                </c:pt>
                <c:pt idx="10088">
                  <c:v>99.990106531929598</c:v>
                </c:pt>
                <c:pt idx="10089">
                  <c:v>99.990116987045695</c:v>
                </c:pt>
                <c:pt idx="10090">
                  <c:v>99.990127431307897</c:v>
                </c:pt>
                <c:pt idx="10091">
                  <c:v>99.990137864727203</c:v>
                </c:pt>
                <c:pt idx="10092">
                  <c:v>99.990148287314597</c:v>
                </c:pt>
                <c:pt idx="10093">
                  <c:v>99.990158699081206</c:v>
                </c:pt>
                <c:pt idx="10094">
                  <c:v>99.990169100037903</c:v>
                </c:pt>
                <c:pt idx="10095">
                  <c:v>99.9901794901957</c:v>
                </c:pt>
                <c:pt idx="10096">
                  <c:v>99.990189869565498</c:v>
                </c:pt>
                <c:pt idx="10097">
                  <c:v>99.990200238158508</c:v>
                </c:pt>
                <c:pt idx="10098">
                  <c:v>99.990210595985403</c:v>
                </c:pt>
                <c:pt idx="10099">
                  <c:v>99.990220943057295</c:v>
                </c:pt>
                <c:pt idx="10100">
                  <c:v>99.990231279385</c:v>
                </c:pt>
                <c:pt idx="10101">
                  <c:v>99.990241604979502</c:v>
                </c:pt>
                <c:pt idx="10102">
                  <c:v>99.990251919851701</c:v>
                </c:pt>
                <c:pt idx="10103">
                  <c:v>99.990262224012497</c:v>
                </c:pt>
                <c:pt idx="10104">
                  <c:v>99.990272517472803</c:v>
                </c:pt>
                <c:pt idx="10105">
                  <c:v>99.990282800243406</c:v>
                </c:pt>
                <c:pt idx="10106">
                  <c:v>99.990293072335206</c:v>
                </c:pt>
                <c:pt idx="10107">
                  <c:v>99.990303333759101</c:v>
                </c:pt>
                <c:pt idx="10108">
                  <c:v>99.990313584525907</c:v>
                </c:pt>
                <c:pt idx="10109">
                  <c:v>99.990323824646396</c:v>
                </c:pt>
                <c:pt idx="10110">
                  <c:v>99.990334054131495</c:v>
                </c:pt>
                <c:pt idx="10111">
                  <c:v>99.99034427299199</c:v>
                </c:pt>
                <c:pt idx="10112">
                  <c:v>99.990354481238597</c:v>
                </c:pt>
                <c:pt idx="10113">
                  <c:v>99.990364678882202</c:v>
                </c:pt>
                <c:pt idx="10114">
                  <c:v>99.990374865933603</c:v>
                </c:pt>
                <c:pt idx="10115">
                  <c:v>99.990385042403403</c:v>
                </c:pt>
                <c:pt idx="10116">
                  <c:v>99.990395208302502</c:v>
                </c:pt>
                <c:pt idx="10117">
                  <c:v>99.990405363641599</c:v>
                </c:pt>
                <c:pt idx="10118">
                  <c:v>99.990415508431497</c:v>
                </c:pt>
                <c:pt idx="10119">
                  <c:v>99.990425642682794</c:v>
                </c:pt>
                <c:pt idx="10120">
                  <c:v>99.990435766406307</c:v>
                </c:pt>
                <c:pt idx="10121">
                  <c:v>99.990445879612707</c:v>
                </c:pt>
                <c:pt idx="10122">
                  <c:v>99.99045598231271</c:v>
                </c:pt>
                <c:pt idx="10123">
                  <c:v>99.990466074517002</c:v>
                </c:pt>
                <c:pt idx="10124">
                  <c:v>99.990476156236099</c:v>
                </c:pt>
                <c:pt idx="10125">
                  <c:v>99.990486227480901</c:v>
                </c:pt>
                <c:pt idx="10126">
                  <c:v>99.990496288261994</c:v>
                </c:pt>
                <c:pt idx="10127">
                  <c:v>99.990506338589896</c:v>
                </c:pt>
                <c:pt idx="10128">
                  <c:v>99.990516378475306</c:v>
                </c:pt>
                <c:pt idx="10129">
                  <c:v>99.990526407928897</c:v>
                </c:pt>
                <c:pt idx="10130">
                  <c:v>99.990536426961199</c:v>
                </c:pt>
                <c:pt idx="10131">
                  <c:v>99.9905464355829</c:v>
                </c:pt>
                <c:pt idx="10132">
                  <c:v>99.9905564338045</c:v>
                </c:pt>
                <c:pt idx="10133">
                  <c:v>99.990566421636601</c:v>
                </c:pt>
                <c:pt idx="10134">
                  <c:v>99.990576399089804</c:v>
                </c:pt>
                <c:pt idx="10135">
                  <c:v>99.990586366174711</c:v>
                </c:pt>
                <c:pt idx="10136">
                  <c:v>99.990596322901695</c:v>
                </c:pt>
                <c:pt idx="10137">
                  <c:v>99.9906062692814</c:v>
                </c:pt>
                <c:pt idx="10138">
                  <c:v>99.9906162053244</c:v>
                </c:pt>
                <c:pt idx="10139">
                  <c:v>99.990626131041097</c:v>
                </c:pt>
                <c:pt idx="10140">
                  <c:v>99.990636046442106</c:v>
                </c:pt>
                <c:pt idx="10141">
                  <c:v>99.9906459515379</c:v>
                </c:pt>
                <c:pt idx="10142">
                  <c:v>99.990655846338896</c:v>
                </c:pt>
                <c:pt idx="10143">
                  <c:v>99.990665730855596</c:v>
                </c:pt>
                <c:pt idx="10144">
                  <c:v>99.990675605098403</c:v>
                </c:pt>
                <c:pt idx="10145">
                  <c:v>99.990685469077889</c:v>
                </c:pt>
                <c:pt idx="10146">
                  <c:v>99.990695322804498</c:v>
                </c:pt>
                <c:pt idx="10147">
                  <c:v>99.990705166288592</c:v>
                </c:pt>
                <c:pt idx="10148">
                  <c:v>99.9907149995406</c:v>
                </c:pt>
                <c:pt idx="10149">
                  <c:v>99.990724822570897</c:v>
                </c:pt>
                <c:pt idx="10150">
                  <c:v>99.990734635389899</c:v>
                </c:pt>
                <c:pt idx="10151">
                  <c:v>99.990744438008107</c:v>
                </c:pt>
                <c:pt idx="10152">
                  <c:v>99.990754230435797</c:v>
                </c:pt>
                <c:pt idx="10153">
                  <c:v>99.9907640126834</c:v>
                </c:pt>
                <c:pt idx="10154">
                  <c:v>99.990773784761203</c:v>
                </c:pt>
                <c:pt idx="10155">
                  <c:v>99.990783546679594</c:v>
                </c:pt>
                <c:pt idx="10156">
                  <c:v>99.990793298448892</c:v>
                </c:pt>
                <c:pt idx="10157">
                  <c:v>99.990803040079399</c:v>
                </c:pt>
                <c:pt idx="10158">
                  <c:v>99.990812771581602</c:v>
                </c:pt>
                <c:pt idx="10159">
                  <c:v>99.990822492965606</c:v>
                </c:pt>
                <c:pt idx="10160">
                  <c:v>99.990832204241698</c:v>
                </c:pt>
                <c:pt idx="10161">
                  <c:v>99.990841905420396</c:v>
                </c:pt>
                <c:pt idx="10162">
                  <c:v>99.990851596511803</c:v>
                </c:pt>
                <c:pt idx="10163">
                  <c:v>99.990861277526193</c:v>
                </c:pt>
                <c:pt idx="10164">
                  <c:v>99.990870948473798</c:v>
                </c:pt>
                <c:pt idx="10165">
                  <c:v>99.990880609365007</c:v>
                </c:pt>
                <c:pt idx="10166">
                  <c:v>99.990890260209895</c:v>
                </c:pt>
                <c:pt idx="10167">
                  <c:v>99.990899901018807</c:v>
                </c:pt>
                <c:pt idx="10168">
                  <c:v>99.990909531801904</c:v>
                </c:pt>
                <c:pt idx="10169">
                  <c:v>99.990919152569504</c:v>
                </c:pt>
                <c:pt idx="10170">
                  <c:v>99.990928763331596</c:v>
                </c:pt>
                <c:pt idx="10171">
                  <c:v>99.990938364098398</c:v>
                </c:pt>
                <c:pt idx="10172">
                  <c:v>99.990947954880298</c:v>
                </c:pt>
                <c:pt idx="10173">
                  <c:v>99.990957535687301</c:v>
                </c:pt>
                <c:pt idx="10174">
                  <c:v>99.99096710652951</c:v>
                </c:pt>
                <c:pt idx="10175">
                  <c:v>99.9909766674172</c:v>
                </c:pt>
                <c:pt idx="10176">
                  <c:v>99.990986218360504</c:v>
                </c:pt>
                <c:pt idx="10177">
                  <c:v>99.990995759369397</c:v>
                </c:pt>
                <c:pt idx="10178">
                  <c:v>99.991005290454211</c:v>
                </c:pt>
                <c:pt idx="10179">
                  <c:v>99.991014811624794</c:v>
                </c:pt>
                <c:pt idx="10180">
                  <c:v>99.991024322891491</c:v>
                </c:pt>
                <c:pt idx="10181">
                  <c:v>99.991033824264306</c:v>
                </c:pt>
                <c:pt idx="10182">
                  <c:v>99.991043315753203</c:v>
                </c:pt>
                <c:pt idx="10183">
                  <c:v>99.991052797368397</c:v>
                </c:pt>
                <c:pt idx="10184">
                  <c:v>99.991062269119908</c:v>
                </c:pt>
                <c:pt idx="10185">
                  <c:v>99.991071731017698</c:v>
                </c:pt>
                <c:pt idx="10186">
                  <c:v>99.991081183071898</c:v>
                </c:pt>
                <c:pt idx="10187">
                  <c:v>99.991090625292401</c:v>
                </c:pt>
                <c:pt idx="10188">
                  <c:v>99.991100057689408</c:v>
                </c:pt>
                <c:pt idx="10189">
                  <c:v>99.991109480272911</c:v>
                </c:pt>
                <c:pt idx="10190">
                  <c:v>99.9911188930527</c:v>
                </c:pt>
                <c:pt idx="10191">
                  <c:v>99.991128296038895</c:v>
                </c:pt>
                <c:pt idx="10192">
                  <c:v>99.991137689241597</c:v>
                </c:pt>
                <c:pt idx="10193">
                  <c:v>99.991147072670501</c:v>
                </c:pt>
                <c:pt idx="10194">
                  <c:v>99.991156446335808</c:v>
                </c:pt>
                <c:pt idx="10195">
                  <c:v>99.991165810247296</c:v>
                </c:pt>
                <c:pt idx="10196">
                  <c:v>99.991175164414997</c:v>
                </c:pt>
                <c:pt idx="10197">
                  <c:v>99.991184508848903</c:v>
                </c:pt>
                <c:pt idx="10198">
                  <c:v>99.991193843558705</c:v>
                </c:pt>
                <c:pt idx="10199">
                  <c:v>99.991203168554492</c:v>
                </c:pt>
                <c:pt idx="10200">
                  <c:v>99.991212483846098</c:v>
                </c:pt>
                <c:pt idx="10201">
                  <c:v>99.9912217894435</c:v>
                </c:pt>
                <c:pt idx="10202">
                  <c:v>99.991231085356503</c:v>
                </c:pt>
                <c:pt idx="10203">
                  <c:v>99.991240371594898</c:v>
                </c:pt>
                <c:pt idx="10204">
                  <c:v>99.991249648168704</c:v>
                </c:pt>
                <c:pt idx="10205">
                  <c:v>99.991258915087599</c:v>
                </c:pt>
                <c:pt idx="10206">
                  <c:v>99.991268172361501</c:v>
                </c:pt>
                <c:pt idx="10207">
                  <c:v>99.991277420000301</c:v>
                </c:pt>
                <c:pt idx="10208">
                  <c:v>99.991286658013806</c:v>
                </c:pt>
                <c:pt idx="10209">
                  <c:v>99.991295886411706</c:v>
                </c:pt>
                <c:pt idx="10210">
                  <c:v>99.991305105203892</c:v>
                </c:pt>
                <c:pt idx="10211">
                  <c:v>99.991314314400213</c:v>
                </c:pt>
                <c:pt idx="10212">
                  <c:v>99.991323514010304</c:v>
                </c:pt>
                <c:pt idx="10213">
                  <c:v>99.991332704043998</c:v>
                </c:pt>
                <c:pt idx="10214">
                  <c:v>99.991341884511101</c:v>
                </c:pt>
                <c:pt idx="10215">
                  <c:v>99.991351055421305</c:v>
                </c:pt>
                <c:pt idx="10216">
                  <c:v>99.9913602167844</c:v>
                </c:pt>
                <c:pt idx="10217">
                  <c:v>99.991369368609995</c:v>
                </c:pt>
                <c:pt idx="10218">
                  <c:v>99.991378510908007</c:v>
                </c:pt>
                <c:pt idx="10219">
                  <c:v>99.9913876436881</c:v>
                </c:pt>
                <c:pt idx="10220">
                  <c:v>99.991396766959809</c:v>
                </c:pt>
                <c:pt idx="10221">
                  <c:v>99.991405880732998</c:v>
                </c:pt>
                <c:pt idx="10222">
                  <c:v>99.9914149850173</c:v>
                </c:pt>
                <c:pt idx="10223">
                  <c:v>99.991424079822394</c:v>
                </c:pt>
                <c:pt idx="10224">
                  <c:v>99.9914331651579</c:v>
                </c:pt>
                <c:pt idx="10225">
                  <c:v>99.991442241033496</c:v>
                </c:pt>
                <c:pt idx="10226">
                  <c:v>99.991451307458902</c:v>
                </c:pt>
                <c:pt idx="10227">
                  <c:v>99.991460364443697</c:v>
                </c:pt>
                <c:pt idx="10228">
                  <c:v>99.9914694119975</c:v>
                </c:pt>
                <c:pt idx="10229">
                  <c:v>99.991478450129904</c:v>
                </c:pt>
                <c:pt idx="10230">
                  <c:v>99.991487478850487</c:v>
                </c:pt>
                <c:pt idx="10231">
                  <c:v>99.991496498168999</c:v>
                </c:pt>
                <c:pt idx="10232">
                  <c:v>99.991505508094903</c:v>
                </c:pt>
                <c:pt idx="10233">
                  <c:v>99.991514508637806</c:v>
                </c:pt>
                <c:pt idx="10234">
                  <c:v>99.991523499807201</c:v>
                </c:pt>
                <c:pt idx="10235">
                  <c:v>99.991532481612808</c:v>
                </c:pt>
                <c:pt idx="10236">
                  <c:v>99.991541454064006</c:v>
                </c:pt>
                <c:pt idx="10237">
                  <c:v>99.991550417170501</c:v>
                </c:pt>
                <c:pt idx="10238">
                  <c:v>99.991559370941701</c:v>
                </c:pt>
                <c:pt idx="10239">
                  <c:v>99.991568315387212</c:v>
                </c:pt>
                <c:pt idx="10240">
                  <c:v>99.991577250516499</c:v>
                </c:pt>
                <c:pt idx="10241">
                  <c:v>99.991586176338998</c:v>
                </c:pt>
                <c:pt idx="10242">
                  <c:v>99.991595092864301</c:v>
                </c:pt>
                <c:pt idx="10243">
                  <c:v>99.991604000101901</c:v>
                </c:pt>
                <c:pt idx="10244">
                  <c:v>99.991612898061192</c:v>
                </c:pt>
                <c:pt idx="10245">
                  <c:v>99.991621786751708</c:v>
                </c:pt>
                <c:pt idx="10246">
                  <c:v>99.9916306661828</c:v>
                </c:pt>
                <c:pt idx="10247">
                  <c:v>99.991639536364005</c:v>
                </c:pt>
                <c:pt idx="10248">
                  <c:v>99.9916483973048</c:v>
                </c:pt>
                <c:pt idx="10249">
                  <c:v>99.991657249014509</c:v>
                </c:pt>
                <c:pt idx="10250">
                  <c:v>99.991666091502609</c:v>
                </c:pt>
                <c:pt idx="10251">
                  <c:v>99.991674924778494</c:v>
                </c:pt>
                <c:pt idx="10252">
                  <c:v>99.991683748851599</c:v>
                </c:pt>
                <c:pt idx="10253">
                  <c:v>99.991692563731291</c:v>
                </c:pt>
                <c:pt idx="10254">
                  <c:v>99.991701369426892</c:v>
                </c:pt>
                <c:pt idx="10255">
                  <c:v>99.991710165947808</c:v>
                </c:pt>
                <c:pt idx="10256">
                  <c:v>99.991718953303405</c:v>
                </c:pt>
                <c:pt idx="10257">
                  <c:v>99.99172773150309</c:v>
                </c:pt>
                <c:pt idx="10258">
                  <c:v>99.9917365005562</c:v>
                </c:pt>
                <c:pt idx="10259">
                  <c:v>99.991745260471902</c:v>
                </c:pt>
                <c:pt idx="10260">
                  <c:v>99.991754011259701</c:v>
                </c:pt>
                <c:pt idx="10261">
                  <c:v>99.991762752928892</c:v>
                </c:pt>
                <c:pt idx="10262">
                  <c:v>99.991771485488698</c:v>
                </c:pt>
                <c:pt idx="10263">
                  <c:v>99.991780208948512</c:v>
                </c:pt>
                <c:pt idx="10264">
                  <c:v>99.9917889233175</c:v>
                </c:pt>
                <c:pt idx="10265">
                  <c:v>99.991797628605099</c:v>
                </c:pt>
                <c:pt idx="10266">
                  <c:v>99.991806324820402</c:v>
                </c:pt>
                <c:pt idx="10267">
                  <c:v>99.991815011972804</c:v>
                </c:pt>
                <c:pt idx="10268">
                  <c:v>99.991823690071598</c:v>
                </c:pt>
                <c:pt idx="10269">
                  <c:v>99.991832359125794</c:v>
                </c:pt>
                <c:pt idx="10270">
                  <c:v>99.9918410191448</c:v>
                </c:pt>
                <c:pt idx="10271">
                  <c:v>99.99184967013791</c:v>
                </c:pt>
                <c:pt idx="10272">
                  <c:v>99.991858312114104</c:v>
                </c:pt>
                <c:pt idx="10273">
                  <c:v>99.991866945082805</c:v>
                </c:pt>
                <c:pt idx="10274">
                  <c:v>99.991875569053107</c:v>
                </c:pt>
                <c:pt idx="10275">
                  <c:v>99.991884184034092</c:v>
                </c:pt>
                <c:pt idx="10276">
                  <c:v>99.991892790035209</c:v>
                </c:pt>
                <c:pt idx="10277">
                  <c:v>99.991901387065397</c:v>
                </c:pt>
                <c:pt idx="10278">
                  <c:v>99.991909975133893</c:v>
                </c:pt>
                <c:pt idx="10279">
                  <c:v>99.991918554249906</c:v>
                </c:pt>
                <c:pt idx="10280">
                  <c:v>99.991927124422403</c:v>
                </c:pt>
                <c:pt idx="10281">
                  <c:v>99.991935685660707</c:v>
                </c:pt>
                <c:pt idx="10282">
                  <c:v>99.991944237973797</c:v>
                </c:pt>
                <c:pt idx="10283">
                  <c:v>99.991952781370898</c:v>
                </c:pt>
                <c:pt idx="10284">
                  <c:v>99.991961315861104</c:v>
                </c:pt>
                <c:pt idx="10285">
                  <c:v>99.991969841453397</c:v>
                </c:pt>
                <c:pt idx="10286">
                  <c:v>99.991978358156999</c:v>
                </c:pt>
                <c:pt idx="10287">
                  <c:v>99.991986865980905</c:v>
                </c:pt>
                <c:pt idx="10288">
                  <c:v>99.991995364934198</c:v>
                </c:pt>
                <c:pt idx="10289">
                  <c:v>99.992003855025899</c:v>
                </c:pt>
                <c:pt idx="10290">
                  <c:v>99.992012336265205</c:v>
                </c:pt>
                <c:pt idx="10291">
                  <c:v>99.992020808660996</c:v>
                </c:pt>
                <c:pt idx="10292">
                  <c:v>99.992029272222396</c:v>
                </c:pt>
                <c:pt idx="10293">
                  <c:v>99.992037726958301</c:v>
                </c:pt>
                <c:pt idx="10294">
                  <c:v>99.992046172877892</c:v>
                </c:pt>
                <c:pt idx="10295">
                  <c:v>99.992054609990106</c:v>
                </c:pt>
                <c:pt idx="10296">
                  <c:v>99.992063038303996</c:v>
                </c:pt>
                <c:pt idx="10297">
                  <c:v>99.992071457828388</c:v>
                </c:pt>
                <c:pt idx="10298">
                  <c:v>99.99207986857239</c:v>
                </c:pt>
                <c:pt idx="10299">
                  <c:v>99.992088270544997</c:v>
                </c:pt>
                <c:pt idx="10300">
                  <c:v>99.992096663755007</c:v>
                </c:pt>
                <c:pt idx="10301">
                  <c:v>99.992105048211599</c:v>
                </c:pt>
                <c:pt idx="10302">
                  <c:v>99.992113423923499</c:v>
                </c:pt>
                <c:pt idx="10303">
                  <c:v>99.992121790899802</c:v>
                </c:pt>
                <c:pt idx="10304">
                  <c:v>99.992130149149304</c:v>
                </c:pt>
                <c:pt idx="10305">
                  <c:v>99.992138498681001</c:v>
                </c:pt>
                <c:pt idx="10306">
                  <c:v>99.992146839503803</c:v>
                </c:pt>
                <c:pt idx="10307">
                  <c:v>99.992155171626607</c:v>
                </c:pt>
                <c:pt idx="10308">
                  <c:v>99.992163495058307</c:v>
                </c:pt>
                <c:pt idx="10309">
                  <c:v>99.992171809807701</c:v>
                </c:pt>
                <c:pt idx="10310">
                  <c:v>99.992180115883798</c:v>
                </c:pt>
                <c:pt idx="10311">
                  <c:v>99.992188413295295</c:v>
                </c:pt>
                <c:pt idx="10312">
                  <c:v>99.992196702051203</c:v>
                </c:pt>
                <c:pt idx="10313">
                  <c:v>99.992204982160303</c:v>
                </c:pt>
                <c:pt idx="10314">
                  <c:v>99.992213253631391</c:v>
                </c:pt>
                <c:pt idx="10315">
                  <c:v>99.992221516473307</c:v>
                </c:pt>
                <c:pt idx="10316">
                  <c:v>99.992229770694891</c:v>
                </c:pt>
                <c:pt idx="10317">
                  <c:v>99.992238016305009</c:v>
                </c:pt>
                <c:pt idx="10318">
                  <c:v>99.992246253312388</c:v>
                </c:pt>
                <c:pt idx="10319">
                  <c:v>99.992254481725894</c:v>
                </c:pt>
                <c:pt idx="10320">
                  <c:v>99.992262701554196</c:v>
                </c:pt>
                <c:pt idx="10321">
                  <c:v>99.992270912806191</c:v>
                </c:pt>
                <c:pt idx="10322">
                  <c:v>99.992279115490504</c:v>
                </c:pt>
                <c:pt idx="10323">
                  <c:v>99.992287309616003</c:v>
                </c:pt>
                <c:pt idx="10324">
                  <c:v>99.992295495191399</c:v>
                </c:pt>
                <c:pt idx="10325">
                  <c:v>99.992303672225503</c:v>
                </c:pt>
                <c:pt idx="10326">
                  <c:v>99.992311840726899</c:v>
                </c:pt>
                <c:pt idx="10327">
                  <c:v>99.992320000704495</c:v>
                </c:pt>
                <c:pt idx="10328">
                  <c:v>99.992328152166792</c:v>
                </c:pt>
                <c:pt idx="10329">
                  <c:v>99.992336295122698</c:v>
                </c:pt>
                <c:pt idx="10330">
                  <c:v>99.992344429580697</c:v>
                </c:pt>
                <c:pt idx="10331">
                  <c:v>99.992352555549701</c:v>
                </c:pt>
                <c:pt idx="10332">
                  <c:v>99.992360673038306</c:v>
                </c:pt>
                <c:pt idx="10333">
                  <c:v>99.992368782055095</c:v>
                </c:pt>
                <c:pt idx="10334">
                  <c:v>99.992376882608895</c:v>
                </c:pt>
                <c:pt idx="10335">
                  <c:v>99.992384974708102</c:v>
                </c:pt>
                <c:pt idx="10336">
                  <c:v>99.992393058361699</c:v>
                </c:pt>
                <c:pt idx="10337">
                  <c:v>99.992401133577999</c:v>
                </c:pt>
                <c:pt idx="10338">
                  <c:v>99.992409200365898</c:v>
                </c:pt>
                <c:pt idx="10339">
                  <c:v>99.992417258733795</c:v>
                </c:pt>
                <c:pt idx="10340">
                  <c:v>99.9924253086904</c:v>
                </c:pt>
                <c:pt idx="10341">
                  <c:v>99.992433350244397</c:v>
                </c:pt>
                <c:pt idx="10342">
                  <c:v>99.992441383404199</c:v>
                </c:pt>
                <c:pt idx="10343">
                  <c:v>99.992449408178601</c:v>
                </c:pt>
                <c:pt idx="10344">
                  <c:v>99.992457424576003</c:v>
                </c:pt>
                <c:pt idx="10345">
                  <c:v>99.992465432605002</c:v>
                </c:pt>
                <c:pt idx="10346">
                  <c:v>99.992473432274195</c:v>
                </c:pt>
                <c:pt idx="10347">
                  <c:v>99.992481423592096</c:v>
                </c:pt>
                <c:pt idx="10348">
                  <c:v>99.992489406567302</c:v>
                </c:pt>
                <c:pt idx="10349">
                  <c:v>99.992497381208395</c:v>
                </c:pt>
                <c:pt idx="10350">
                  <c:v>99.992505347523803</c:v>
                </c:pt>
                <c:pt idx="10351">
                  <c:v>99.992513305521996</c:v>
                </c:pt>
                <c:pt idx="10352">
                  <c:v>99.992521255211599</c:v>
                </c:pt>
                <c:pt idx="10353">
                  <c:v>99.992529196601012</c:v>
                </c:pt>
                <c:pt idx="10354">
                  <c:v>99.992537129698803</c:v>
                </c:pt>
                <c:pt idx="10355">
                  <c:v>99.9925450545134</c:v>
                </c:pt>
                <c:pt idx="10356">
                  <c:v>99.992552971053399</c:v>
                </c:pt>
                <c:pt idx="10357">
                  <c:v>99.992560879327101</c:v>
                </c:pt>
                <c:pt idx="10358">
                  <c:v>99.992568779343003</c:v>
                </c:pt>
                <c:pt idx="10359">
                  <c:v>99.992576671109603</c:v>
                </c:pt>
                <c:pt idx="10360">
                  <c:v>99.9925845546354</c:v>
                </c:pt>
                <c:pt idx="10361">
                  <c:v>99.992592429928706</c:v>
                </c:pt>
                <c:pt idx="10362">
                  <c:v>99.992600296997892</c:v>
                </c:pt>
                <c:pt idx="10363">
                  <c:v>99.992608155851599</c:v>
                </c:pt>
                <c:pt idx="10364">
                  <c:v>99.992616006497997</c:v>
                </c:pt>
                <c:pt idx="10365">
                  <c:v>99.992623848945598</c:v>
                </c:pt>
                <c:pt idx="10366">
                  <c:v>99.992631683202802</c:v>
                </c:pt>
                <c:pt idx="10367">
                  <c:v>99.992639509278007</c:v>
                </c:pt>
                <c:pt idx="10368">
                  <c:v>99.992647327179498</c:v>
                </c:pt>
                <c:pt idx="10369">
                  <c:v>99.992655136915801</c:v>
                </c:pt>
                <c:pt idx="10370">
                  <c:v>99.992662938495002</c:v>
                </c:pt>
                <c:pt idx="10371">
                  <c:v>99.992670731925699</c:v>
                </c:pt>
                <c:pt idx="10372">
                  <c:v>99.992678517216106</c:v>
                </c:pt>
                <c:pt idx="10373">
                  <c:v>99.992686294374607</c:v>
                </c:pt>
                <c:pt idx="10374">
                  <c:v>99.992694063409502</c:v>
                </c:pt>
                <c:pt idx="10375">
                  <c:v>99.992701824329103</c:v>
                </c:pt>
                <c:pt idx="10376">
                  <c:v>99.992709577141795</c:v>
                </c:pt>
                <c:pt idx="10377">
                  <c:v>99.992717321855707</c:v>
                </c:pt>
                <c:pt idx="10378">
                  <c:v>99.992725058479294</c:v>
                </c:pt>
                <c:pt idx="10379">
                  <c:v>99.992732787020799</c:v>
                </c:pt>
                <c:pt idx="10380">
                  <c:v>99.992740507488406</c:v>
                </c:pt>
                <c:pt idx="10381">
                  <c:v>99.992748219890402</c:v>
                </c:pt>
                <c:pt idx="10382">
                  <c:v>99.992755924235198</c:v>
                </c:pt>
                <c:pt idx="10383">
                  <c:v>99.992763620530809</c:v>
                </c:pt>
                <c:pt idx="10384">
                  <c:v>99.992771308785706</c:v>
                </c:pt>
                <c:pt idx="10385">
                  <c:v>99.992778989007903</c:v>
                </c:pt>
                <c:pt idx="10386">
                  <c:v>99.992786661205798</c:v>
                </c:pt>
                <c:pt idx="10387">
                  <c:v>99.992794325387507</c:v>
                </c:pt>
                <c:pt idx="10388">
                  <c:v>99.9928019815613</c:v>
                </c:pt>
                <c:pt idx="10389">
                  <c:v>99.992809629735291</c:v>
                </c:pt>
                <c:pt idx="10390">
                  <c:v>99.992817269917708</c:v>
                </c:pt>
                <c:pt idx="10391">
                  <c:v>99.992824902116794</c:v>
                </c:pt>
                <c:pt idx="10392">
                  <c:v>99.992832526340706</c:v>
                </c:pt>
                <c:pt idx="10393">
                  <c:v>99.992840142597601</c:v>
                </c:pt>
                <c:pt idx="10394">
                  <c:v>99.992847750895592</c:v>
                </c:pt>
                <c:pt idx="10395">
                  <c:v>99.992855351242795</c:v>
                </c:pt>
                <c:pt idx="10396">
                  <c:v>99.992862943647495</c:v>
                </c:pt>
                <c:pt idx="10397">
                  <c:v>99.992870528117706</c:v>
                </c:pt>
                <c:pt idx="10398">
                  <c:v>99.992878104661699</c:v>
                </c:pt>
                <c:pt idx="10399">
                  <c:v>99.992885673287304</c:v>
                </c:pt>
                <c:pt idx="10400">
                  <c:v>99.992893234002892</c:v>
                </c:pt>
                <c:pt idx="10401">
                  <c:v>99.992900786816605</c:v>
                </c:pt>
                <c:pt idx="10402">
                  <c:v>99.992908331736302</c:v>
                </c:pt>
                <c:pt idx="10403">
                  <c:v>99.992915868770211</c:v>
                </c:pt>
                <c:pt idx="10404">
                  <c:v>99.99292339792629</c:v>
                </c:pt>
                <c:pt idx="10405">
                  <c:v>99.99293091921281</c:v>
                </c:pt>
                <c:pt idx="10406">
                  <c:v>99.9929384326377</c:v>
                </c:pt>
                <c:pt idx="10407">
                  <c:v>99.99294593820909</c:v>
                </c:pt>
                <c:pt idx="10408">
                  <c:v>99.992953435934908</c:v>
                </c:pt>
                <c:pt idx="10409">
                  <c:v>99.992960925823198</c:v>
                </c:pt>
                <c:pt idx="10410">
                  <c:v>99.992968407882103</c:v>
                </c:pt>
                <c:pt idx="10411">
                  <c:v>99.992975882119595</c:v>
                </c:pt>
                <c:pt idx="10412">
                  <c:v>99.992983348543703</c:v>
                </c:pt>
                <c:pt idx="10413">
                  <c:v>99.9929908071624</c:v>
                </c:pt>
                <c:pt idx="10414">
                  <c:v>99.992998257983601</c:v>
                </c:pt>
                <c:pt idx="10415">
                  <c:v>99.993005701015491</c:v>
                </c:pt>
                <c:pt idx="10416">
                  <c:v>99.993013136265901</c:v>
                </c:pt>
                <c:pt idx="10417">
                  <c:v>99.993020563742803</c:v>
                </c:pt>
                <c:pt idx="10418">
                  <c:v>99.993027983454311</c:v>
                </c:pt>
                <c:pt idx="10419">
                  <c:v>99.993035395408199</c:v>
                </c:pt>
                <c:pt idx="10420">
                  <c:v>99.99304279961251</c:v>
                </c:pt>
                <c:pt idx="10421">
                  <c:v>99.993050196075103</c:v>
                </c:pt>
                <c:pt idx="10422">
                  <c:v>99.993057584804106</c:v>
                </c:pt>
                <c:pt idx="10423">
                  <c:v>99.993064965807193</c:v>
                </c:pt>
                <c:pt idx="10424">
                  <c:v>99.993072339092492</c:v>
                </c:pt>
                <c:pt idx="10425">
                  <c:v>99.993079704667807</c:v>
                </c:pt>
                <c:pt idx="10426">
                  <c:v>99.993087062540994</c:v>
                </c:pt>
                <c:pt idx="10427">
                  <c:v>99.993094412719998</c:v>
                </c:pt>
                <c:pt idx="10428">
                  <c:v>99.993101755212805</c:v>
                </c:pt>
                <c:pt idx="10429">
                  <c:v>99.993109090027204</c:v>
                </c:pt>
                <c:pt idx="10430">
                  <c:v>99.993116417171009</c:v>
                </c:pt>
                <c:pt idx="10431">
                  <c:v>99.993123736652208</c:v>
                </c:pt>
                <c:pt idx="10432">
                  <c:v>99.993131048478503</c:v>
                </c:pt>
                <c:pt idx="10433">
                  <c:v>99.993138352657795</c:v>
                </c:pt>
                <c:pt idx="10434">
                  <c:v>99.993145649197999</c:v>
                </c:pt>
                <c:pt idx="10435">
                  <c:v>99.993152938106903</c:v>
                </c:pt>
                <c:pt idx="10436">
                  <c:v>99.993160219392394</c:v>
                </c:pt>
                <c:pt idx="10437">
                  <c:v>99.993167493062103</c:v>
                </c:pt>
                <c:pt idx="10438">
                  <c:v>99.993174759124003</c:v>
                </c:pt>
                <c:pt idx="10439">
                  <c:v>99.993182017585809</c:v>
                </c:pt>
                <c:pt idx="10440">
                  <c:v>99.99318926845541</c:v>
                </c:pt>
                <c:pt idx="10441">
                  <c:v>99.993196511740493</c:v>
                </c:pt>
                <c:pt idx="10442">
                  <c:v>99.993203747448888</c:v>
                </c:pt>
                <c:pt idx="10443">
                  <c:v>99.993210975588298</c:v>
                </c:pt>
                <c:pt idx="10444">
                  <c:v>99.993218196166495</c:v>
                </c:pt>
                <c:pt idx="10445">
                  <c:v>99.993225409191297</c:v>
                </c:pt>
                <c:pt idx="10446">
                  <c:v>99.993232614670504</c:v>
                </c:pt>
                <c:pt idx="10447">
                  <c:v>99.993239812611705</c:v>
                </c:pt>
                <c:pt idx="10448">
                  <c:v>99.993247003022589</c:v>
                </c:pt>
                <c:pt idx="10449">
                  <c:v>99.993254185911098</c:v>
                </c:pt>
                <c:pt idx="10450">
                  <c:v>99.993261361284794</c:v>
                </c:pt>
                <c:pt idx="10451">
                  <c:v>99.993268529151408</c:v>
                </c:pt>
                <c:pt idx="10452">
                  <c:v>99.993275689518597</c:v>
                </c:pt>
                <c:pt idx="10453">
                  <c:v>99.993282842394208</c:v>
                </c:pt>
                <c:pt idx="10454">
                  <c:v>99.993289987785701</c:v>
                </c:pt>
                <c:pt idx="10455">
                  <c:v>99.993297125701005</c:v>
                </c:pt>
                <c:pt idx="10456">
                  <c:v>99.993304256147511</c:v>
                </c:pt>
                <c:pt idx="10457">
                  <c:v>99.993311379133104</c:v>
                </c:pt>
                <c:pt idx="10458">
                  <c:v>99.993318494665303</c:v>
                </c:pt>
                <c:pt idx="10459">
                  <c:v>99.993325602751909</c:v>
                </c:pt>
                <c:pt idx="10460">
                  <c:v>99.993332703400299</c:v>
                </c:pt>
                <c:pt idx="10461">
                  <c:v>99.993339796618301</c:v>
                </c:pt>
                <c:pt idx="10462">
                  <c:v>99.993346882413604</c:v>
                </c:pt>
                <c:pt idx="10463">
                  <c:v>99.993353960793598</c:v>
                </c:pt>
                <c:pt idx="10464">
                  <c:v>99.993361031766</c:v>
                </c:pt>
                <c:pt idx="10465">
                  <c:v>99.993368095338397</c:v>
                </c:pt>
                <c:pt idx="10466">
                  <c:v>99.993375151518492</c:v>
                </c:pt>
                <c:pt idx="10467">
                  <c:v>99.99338220031369</c:v>
                </c:pt>
                <c:pt idx="10468">
                  <c:v>99.993389241731606</c:v>
                </c:pt>
                <c:pt idx="10469">
                  <c:v>99.993396275779901</c:v>
                </c:pt>
                <c:pt idx="10470">
                  <c:v>99.993403302466106</c:v>
                </c:pt>
                <c:pt idx="10471">
                  <c:v>99.993410321797796</c:v>
                </c:pt>
                <c:pt idx="10472">
                  <c:v>99.993417333782403</c:v>
                </c:pt>
                <c:pt idx="10473">
                  <c:v>99.993424338427602</c:v>
                </c:pt>
                <c:pt idx="10474">
                  <c:v>99.993431335740794</c:v>
                </c:pt>
                <c:pt idx="10475">
                  <c:v>99.993438325729599</c:v>
                </c:pt>
                <c:pt idx="10476">
                  <c:v>99.99344530840149</c:v>
                </c:pt>
                <c:pt idx="10477">
                  <c:v>99.993452283764</c:v>
                </c:pt>
                <c:pt idx="10478">
                  <c:v>99.993459251824603</c:v>
                </c:pt>
                <c:pt idx="10479">
                  <c:v>99.993466212590803</c:v>
                </c:pt>
                <c:pt idx="10480">
                  <c:v>99.993473166070103</c:v>
                </c:pt>
                <c:pt idx="10481">
                  <c:v>99.993480112269893</c:v>
                </c:pt>
                <c:pt idx="10482">
                  <c:v>99.993487051197803</c:v>
                </c:pt>
                <c:pt idx="10483">
                  <c:v>99.993493982861196</c:v>
                </c:pt>
                <c:pt idx="10484">
                  <c:v>99.993500907267503</c:v>
                </c:pt>
                <c:pt idx="10485">
                  <c:v>99.993507824424299</c:v>
                </c:pt>
                <c:pt idx="10486">
                  <c:v>99.993514734338902</c:v>
                </c:pt>
                <c:pt idx="10487">
                  <c:v>99.993521637018802</c:v>
                </c:pt>
                <c:pt idx="10488">
                  <c:v>99.993528532471302</c:v>
                </c:pt>
                <c:pt idx="10489">
                  <c:v>99.993535420704006</c:v>
                </c:pt>
                <c:pt idx="10490">
                  <c:v>99.99354230172419</c:v>
                </c:pt>
                <c:pt idx="10491">
                  <c:v>99.9935491755394</c:v>
                </c:pt>
                <c:pt idx="10492">
                  <c:v>99.993556042156897</c:v>
                </c:pt>
                <c:pt idx="10493">
                  <c:v>99.993562901584099</c:v>
                </c:pt>
                <c:pt idx="10494">
                  <c:v>99.99356975382841</c:v>
                </c:pt>
                <c:pt idx="10495">
                  <c:v>99.993576598897192</c:v>
                </c:pt>
                <c:pt idx="10496">
                  <c:v>99.993583436797806</c:v>
                </c:pt>
                <c:pt idx="10497">
                  <c:v>99.993590267537698</c:v>
                </c:pt>
                <c:pt idx="10498">
                  <c:v>99.993597091124101</c:v>
                </c:pt>
                <c:pt idx="10499">
                  <c:v>99.993603907564406</c:v>
                </c:pt>
                <c:pt idx="10500">
                  <c:v>99.993610716865902</c:v>
                </c:pt>
                <c:pt idx="10501">
                  <c:v>99.993617519035993</c:v>
                </c:pt>
                <c:pt idx="10502">
                  <c:v>99.993624314081998</c:v>
                </c:pt>
                <c:pt idx="10503">
                  <c:v>99.993631102011108</c:v>
                </c:pt>
                <c:pt idx="10504">
                  <c:v>99.993637882830811</c:v>
                </c:pt>
                <c:pt idx="10505">
                  <c:v>99.993644656548398</c:v>
                </c:pt>
                <c:pt idx="10506">
                  <c:v>99.993651423171002</c:v>
                </c:pt>
                <c:pt idx="10507">
                  <c:v>99.993658182706</c:v>
                </c:pt>
                <c:pt idx="10508">
                  <c:v>99.993664935160709</c:v>
                </c:pt>
                <c:pt idx="10509">
                  <c:v>99.993671680542292</c:v>
                </c:pt>
                <c:pt idx="10510">
                  <c:v>99.993678418858096</c:v>
                </c:pt>
                <c:pt idx="10511">
                  <c:v>99.993685150115397</c:v>
                </c:pt>
                <c:pt idx="10512">
                  <c:v>99.993691874321399</c:v>
                </c:pt>
                <c:pt idx="10513">
                  <c:v>99.993698591483408</c:v>
                </c:pt>
                <c:pt idx="10514">
                  <c:v>99.9937053016085</c:v>
                </c:pt>
                <c:pt idx="10515">
                  <c:v>99.993712004704108</c:v>
                </c:pt>
                <c:pt idx="10516">
                  <c:v>99.993718700777308</c:v>
                </c:pt>
                <c:pt idx="10517">
                  <c:v>99.99372538983539</c:v>
                </c:pt>
                <c:pt idx="10518">
                  <c:v>99.993732071885503</c:v>
                </c:pt>
                <c:pt idx="10519">
                  <c:v>99.993738746934795</c:v>
                </c:pt>
                <c:pt idx="10520">
                  <c:v>99.993745414990713</c:v>
                </c:pt>
                <c:pt idx="10521">
                  <c:v>99.993752076060105</c:v>
                </c:pt>
                <c:pt idx="10522">
                  <c:v>99.993758730150404</c:v>
                </c:pt>
                <c:pt idx="10523">
                  <c:v>99.993765377268602</c:v>
                </c:pt>
                <c:pt idx="10524">
                  <c:v>99.993772017421989</c:v>
                </c:pt>
                <c:pt idx="10525">
                  <c:v>99.993778650617699</c:v>
                </c:pt>
                <c:pt idx="10526">
                  <c:v>99.993785276862795</c:v>
                </c:pt>
                <c:pt idx="10527">
                  <c:v>99.993791896164495</c:v>
                </c:pt>
                <c:pt idx="10528">
                  <c:v>99.993798508529892</c:v>
                </c:pt>
                <c:pt idx="10529">
                  <c:v>99.993805113966204</c:v>
                </c:pt>
                <c:pt idx="10530">
                  <c:v>99.993811712480408</c:v>
                </c:pt>
                <c:pt idx="10531">
                  <c:v>99.993818304079795</c:v>
                </c:pt>
                <c:pt idx="10532">
                  <c:v>99.9938248887713</c:v>
                </c:pt>
                <c:pt idx="10533">
                  <c:v>99.993831466562</c:v>
                </c:pt>
                <c:pt idx="10534">
                  <c:v>99.993838037459199</c:v>
                </c:pt>
                <c:pt idx="10535">
                  <c:v>99.993844601469803</c:v>
                </c:pt>
                <c:pt idx="10536">
                  <c:v>99.993851158600989</c:v>
                </c:pt>
                <c:pt idx="10537">
                  <c:v>99.993857708859707</c:v>
                </c:pt>
                <c:pt idx="10538">
                  <c:v>99.993864252253204</c:v>
                </c:pt>
                <c:pt idx="10539">
                  <c:v>99.9938707887883</c:v>
                </c:pt>
                <c:pt idx="10540">
                  <c:v>99.9938773184723</c:v>
                </c:pt>
                <c:pt idx="10541">
                  <c:v>99.993883841311998</c:v>
                </c:pt>
                <c:pt idx="10542">
                  <c:v>99.993890357314598</c:v>
                </c:pt>
                <c:pt idx="10543">
                  <c:v>99.993896866487106</c:v>
                </c:pt>
                <c:pt idx="10544">
                  <c:v>99.993903368836499</c:v>
                </c:pt>
                <c:pt idx="10545">
                  <c:v>99.993909864369698</c:v>
                </c:pt>
                <c:pt idx="10546">
                  <c:v>99.993916353093908</c:v>
                </c:pt>
                <c:pt idx="10547">
                  <c:v>99.993922835016107</c:v>
                </c:pt>
                <c:pt idx="10548">
                  <c:v>99.993929310143088</c:v>
                </c:pt>
                <c:pt idx="10549">
                  <c:v>99.993935778482012</c:v>
                </c:pt>
                <c:pt idx="10550">
                  <c:v>99.9939422400398</c:v>
                </c:pt>
                <c:pt idx="10551">
                  <c:v>99.993948694823402</c:v>
                </c:pt>
                <c:pt idx="10552">
                  <c:v>99.993955142839908</c:v>
                </c:pt>
                <c:pt idx="10553">
                  <c:v>99.993961584096098</c:v>
                </c:pt>
                <c:pt idx="10554">
                  <c:v>99.993968018598991</c:v>
                </c:pt>
                <c:pt idx="10555">
                  <c:v>99.993974446355608</c:v>
                </c:pt>
                <c:pt idx="10556">
                  <c:v>99.993980867372798</c:v>
                </c:pt>
                <c:pt idx="10557">
                  <c:v>99.993987281657496</c:v>
                </c:pt>
                <c:pt idx="10558">
                  <c:v>99.993993689216609</c:v>
                </c:pt>
                <c:pt idx="10559">
                  <c:v>99.994000090057099</c:v>
                </c:pt>
                <c:pt idx="10560">
                  <c:v>99.994006484185888</c:v>
                </c:pt>
                <c:pt idx="10561">
                  <c:v>99.994012871609911</c:v>
                </c:pt>
                <c:pt idx="10562">
                  <c:v>99.994019252335903</c:v>
                </c:pt>
                <c:pt idx="10563">
                  <c:v>99.994025626370899</c:v>
                </c:pt>
                <c:pt idx="10564">
                  <c:v>99.994031993721691</c:v>
                </c:pt>
                <c:pt idx="10565">
                  <c:v>99.994038354395201</c:v>
                </c:pt>
                <c:pt idx="10566">
                  <c:v>99.994044708398306</c:v>
                </c:pt>
                <c:pt idx="10567">
                  <c:v>99.994051055737799</c:v>
                </c:pt>
                <c:pt idx="10568">
                  <c:v>99.9940573964207</c:v>
                </c:pt>
                <c:pt idx="10569">
                  <c:v>99.994063730453604</c:v>
                </c:pt>
                <c:pt idx="10570">
                  <c:v>99.994070057843601</c:v>
                </c:pt>
                <c:pt idx="10571">
                  <c:v>99.994076378597299</c:v>
                </c:pt>
                <c:pt idx="10572">
                  <c:v>99.994082692721705</c:v>
                </c:pt>
                <c:pt idx="10573">
                  <c:v>99.994089000223596</c:v>
                </c:pt>
                <c:pt idx="10574">
                  <c:v>99.994095301109695</c:v>
                </c:pt>
                <c:pt idx="10575">
                  <c:v>99.994101595386894</c:v>
                </c:pt>
                <c:pt idx="10576">
                  <c:v>99.994107883061901</c:v>
                </c:pt>
                <c:pt idx="10577">
                  <c:v>99.994114164141592</c:v>
                </c:pt>
                <c:pt idx="10578">
                  <c:v>99.994120438632791</c:v>
                </c:pt>
                <c:pt idx="10579">
                  <c:v>99.994126706542204</c:v>
                </c:pt>
                <c:pt idx="10580">
                  <c:v>99.994132967876595</c:v>
                </c:pt>
                <c:pt idx="10581">
                  <c:v>99.994139222642701</c:v>
                </c:pt>
                <c:pt idx="10582">
                  <c:v>99.9941454708473</c:v>
                </c:pt>
                <c:pt idx="10583">
                  <c:v>99.994151712497299</c:v>
                </c:pt>
                <c:pt idx="10584">
                  <c:v>99.994157947599206</c:v>
                </c:pt>
                <c:pt idx="10585">
                  <c:v>99.994164176159899</c:v>
                </c:pt>
                <c:pt idx="10586">
                  <c:v>99.994170398186</c:v>
                </c:pt>
                <c:pt idx="10587">
                  <c:v>99.994176613684402</c:v>
                </c:pt>
                <c:pt idx="10588">
                  <c:v>99.994182822661699</c:v>
                </c:pt>
                <c:pt idx="10589">
                  <c:v>99.994189025124598</c:v>
                </c:pt>
                <c:pt idx="10590">
                  <c:v>99.994195221079806</c:v>
                </c:pt>
                <c:pt idx="10591">
                  <c:v>99.994201410534089</c:v>
                </c:pt>
                <c:pt idx="10592">
                  <c:v>99.994207593494096</c:v>
                </c:pt>
                <c:pt idx="10593">
                  <c:v>99.994213769966493</c:v>
                </c:pt>
                <c:pt idx="10594">
                  <c:v>99.994219939958001</c:v>
                </c:pt>
                <c:pt idx="10595">
                  <c:v>99.994226103475199</c:v>
                </c:pt>
                <c:pt idx="10596">
                  <c:v>99.994232260524896</c:v>
                </c:pt>
                <c:pt idx="10597">
                  <c:v>99.994238411113599</c:v>
                </c:pt>
                <c:pt idx="10598">
                  <c:v>99.994244555248002</c:v>
                </c:pt>
                <c:pt idx="10599">
                  <c:v>99.994250692934813</c:v>
                </c:pt>
                <c:pt idx="10600">
                  <c:v>99.994256824180596</c:v>
                </c:pt>
                <c:pt idx="10601">
                  <c:v>99.994262948992002</c:v>
                </c:pt>
                <c:pt idx="10602">
                  <c:v>99.994269067375697</c:v>
                </c:pt>
                <c:pt idx="10603">
                  <c:v>99.994275179338203</c:v>
                </c:pt>
                <c:pt idx="10604">
                  <c:v>99.994281284886213</c:v>
                </c:pt>
                <c:pt idx="10605">
                  <c:v>99.994287384026293</c:v>
                </c:pt>
                <c:pt idx="10606">
                  <c:v>99.994293476765094</c:v>
                </c:pt>
                <c:pt idx="10607">
                  <c:v>99.994299563109195</c:v>
                </c:pt>
                <c:pt idx="10608">
                  <c:v>99.99430564306509</c:v>
                </c:pt>
                <c:pt idx="10609">
                  <c:v>99.994311716639402</c:v>
                </c:pt>
                <c:pt idx="10610">
                  <c:v>99.99431778383871</c:v>
                </c:pt>
                <c:pt idx="10611">
                  <c:v>99.994323844669609</c:v>
                </c:pt>
                <c:pt idx="10612">
                  <c:v>99.994329899138592</c:v>
                </c:pt>
                <c:pt idx="10613">
                  <c:v>99.99433594725221</c:v>
                </c:pt>
                <c:pt idx="10614">
                  <c:v>99.994341989017101</c:v>
                </c:pt>
                <c:pt idx="10615">
                  <c:v>99.994348024439702</c:v>
                </c:pt>
                <c:pt idx="10616">
                  <c:v>99.994354053526592</c:v>
                </c:pt>
                <c:pt idx="10617">
                  <c:v>99.994360076284295</c:v>
                </c:pt>
                <c:pt idx="10618">
                  <c:v>99.994366092719304</c:v>
                </c:pt>
                <c:pt idx="10619">
                  <c:v>99.994372102838199</c:v>
                </c:pt>
                <c:pt idx="10620">
                  <c:v>99.994378106647403</c:v>
                </c:pt>
                <c:pt idx="10621">
                  <c:v>99.994384104153397</c:v>
                </c:pt>
                <c:pt idx="10622">
                  <c:v>99.994390095362704</c:v>
                </c:pt>
                <c:pt idx="10623">
                  <c:v>99.994396080281803</c:v>
                </c:pt>
                <c:pt idx="10624">
                  <c:v>99.994402058917302</c:v>
                </c:pt>
                <c:pt idx="10625">
                  <c:v>99.994408031275498</c:v>
                </c:pt>
                <c:pt idx="10626">
                  <c:v>99.994413997362898</c:v>
                </c:pt>
                <c:pt idx="10627">
                  <c:v>99.994419957185897</c:v>
                </c:pt>
                <c:pt idx="10628">
                  <c:v>99.99442591075119</c:v>
                </c:pt>
                <c:pt idx="10629">
                  <c:v>99.994431858064999</c:v>
                </c:pt>
                <c:pt idx="10630">
                  <c:v>99.994437799133806</c:v>
                </c:pt>
                <c:pt idx="10631">
                  <c:v>99.994443733964104</c:v>
                </c:pt>
                <c:pt idx="10632">
                  <c:v>99.994449662562204</c:v>
                </c:pt>
                <c:pt idx="10633">
                  <c:v>99.994455584934698</c:v>
                </c:pt>
                <c:pt idx="10634">
                  <c:v>99.994461501087798</c:v>
                </c:pt>
                <c:pt idx="10635">
                  <c:v>99.994467411028097</c:v>
                </c:pt>
                <c:pt idx="10636">
                  <c:v>99.994473314761905</c:v>
                </c:pt>
                <c:pt idx="10637">
                  <c:v>99.994479212295502</c:v>
                </c:pt>
                <c:pt idx="10638">
                  <c:v>99.994485103635498</c:v>
                </c:pt>
                <c:pt idx="10639">
                  <c:v>99.994490988788201</c:v>
                </c:pt>
                <c:pt idx="10640">
                  <c:v>99.994496867759892</c:v>
                </c:pt>
                <c:pt idx="10641">
                  <c:v>99.99450274055711</c:v>
                </c:pt>
                <c:pt idx="10642">
                  <c:v>99.994508607186006</c:v>
                </c:pt>
                <c:pt idx="10643">
                  <c:v>99.994514467653005</c:v>
                </c:pt>
                <c:pt idx="10644">
                  <c:v>99.9945203219646</c:v>
                </c:pt>
                <c:pt idx="10645">
                  <c:v>99.994526170126989</c:v>
                </c:pt>
                <c:pt idx="10646">
                  <c:v>99.994532012146507</c:v>
                </c:pt>
                <c:pt idx="10647">
                  <c:v>99.994537848029609</c:v>
                </c:pt>
                <c:pt idx="10648">
                  <c:v>99.994543677782502</c:v>
                </c:pt>
                <c:pt idx="10649">
                  <c:v>99.994549501411498</c:v>
                </c:pt>
                <c:pt idx="10650">
                  <c:v>99.994555318922906</c:v>
                </c:pt>
                <c:pt idx="10651">
                  <c:v>99.994561130323092</c:v>
                </c:pt>
                <c:pt idx="10652">
                  <c:v>99.994566935618394</c:v>
                </c:pt>
                <c:pt idx="10653">
                  <c:v>99.994572734815009</c:v>
                </c:pt>
                <c:pt idx="10654">
                  <c:v>99.994578527919188</c:v>
                </c:pt>
                <c:pt idx="10655">
                  <c:v>99.994584314937299</c:v>
                </c:pt>
                <c:pt idx="10656">
                  <c:v>99.994590095875608</c:v>
                </c:pt>
                <c:pt idx="10657">
                  <c:v>99.994595870740397</c:v>
                </c:pt>
                <c:pt idx="10658">
                  <c:v>99.994601639537805</c:v>
                </c:pt>
                <c:pt idx="10659">
                  <c:v>99.994607402274198</c:v>
                </c:pt>
                <c:pt idx="10660">
                  <c:v>99.9946131589559</c:v>
                </c:pt>
                <c:pt idx="10661">
                  <c:v>99.994618909588908</c:v>
                </c:pt>
                <c:pt idx="10662">
                  <c:v>99.994624654179688</c:v>
                </c:pt>
                <c:pt idx="10663">
                  <c:v>99.994630392734393</c:v>
                </c:pt>
                <c:pt idx="10664">
                  <c:v>99.994636125259206</c:v>
                </c:pt>
                <c:pt idx="10665">
                  <c:v>99.994641851760306</c:v>
                </c:pt>
                <c:pt idx="10666">
                  <c:v>99.994647572244091</c:v>
                </c:pt>
                <c:pt idx="10667">
                  <c:v>99.994653286716499</c:v>
                </c:pt>
                <c:pt idx="10668">
                  <c:v>99.994658995184011</c:v>
                </c:pt>
                <c:pt idx="10669">
                  <c:v>99.994664697652595</c:v>
                </c:pt>
                <c:pt idx="10670">
                  <c:v>99.994670394128505</c:v>
                </c:pt>
                <c:pt idx="10671">
                  <c:v>99.994676084618007</c:v>
                </c:pt>
                <c:pt idx="10672">
                  <c:v>99.994681769127098</c:v>
                </c:pt>
                <c:pt idx="10673">
                  <c:v>99.994687447662102</c:v>
                </c:pt>
                <c:pt idx="10674">
                  <c:v>99.994693120229101</c:v>
                </c:pt>
                <c:pt idx="10675">
                  <c:v>99.994698786834206</c:v>
                </c:pt>
                <c:pt idx="10676">
                  <c:v>99.994704447483699</c:v>
                </c:pt>
                <c:pt idx="10677">
                  <c:v>99.994710102183689</c:v>
                </c:pt>
                <c:pt idx="10678">
                  <c:v>99.994715750940202</c:v>
                </c:pt>
                <c:pt idx="10679">
                  <c:v>99.994721393759505</c:v>
                </c:pt>
                <c:pt idx="10680">
                  <c:v>99.99472703064761</c:v>
                </c:pt>
                <c:pt idx="10681">
                  <c:v>99.994732661610698</c:v>
                </c:pt>
                <c:pt idx="10682">
                  <c:v>99.994738286654808</c:v>
                </c:pt>
                <c:pt idx="10683">
                  <c:v>99.994743905786095</c:v>
                </c:pt>
                <c:pt idx="10684">
                  <c:v>99.994749519010696</c:v>
                </c:pt>
                <c:pt idx="10685">
                  <c:v>99.994755126334596</c:v>
                </c:pt>
                <c:pt idx="10686">
                  <c:v>99.994760727764003</c:v>
                </c:pt>
                <c:pt idx="10687">
                  <c:v>99.994766323305001</c:v>
                </c:pt>
                <c:pt idx="10688">
                  <c:v>99.9947719129635</c:v>
                </c:pt>
                <c:pt idx="10689">
                  <c:v>99.994777496745797</c:v>
                </c:pt>
                <c:pt idx="10690">
                  <c:v>99.994783074657704</c:v>
                </c:pt>
                <c:pt idx="10691">
                  <c:v>99.994788646705501</c:v>
                </c:pt>
                <c:pt idx="10692">
                  <c:v>99.994794212895002</c:v>
                </c:pt>
                <c:pt idx="10693">
                  <c:v>99.994799773232501</c:v>
                </c:pt>
                <c:pt idx="10694">
                  <c:v>99.994805327723896</c:v>
                </c:pt>
                <c:pt idx="10695">
                  <c:v>99.994810876375197</c:v>
                </c:pt>
                <c:pt idx="10696">
                  <c:v>99.994816419192503</c:v>
                </c:pt>
                <c:pt idx="10697">
                  <c:v>99.994821956181795</c:v>
                </c:pt>
                <c:pt idx="10698">
                  <c:v>99.994827487349099</c:v>
                </c:pt>
                <c:pt idx="10699">
                  <c:v>99.994833012700497</c:v>
                </c:pt>
                <c:pt idx="10700">
                  <c:v>99.994838532241801</c:v>
                </c:pt>
                <c:pt idx="10701">
                  <c:v>99.994844045979207</c:v>
                </c:pt>
                <c:pt idx="10702">
                  <c:v>99.994849553918499</c:v>
                </c:pt>
                <c:pt idx="10703">
                  <c:v>99.994855056065802</c:v>
                </c:pt>
                <c:pt idx="10704">
                  <c:v>99.994860552427099</c:v>
                </c:pt>
                <c:pt idx="10705">
                  <c:v>99.994866043008301</c:v>
                </c:pt>
                <c:pt idx="10706">
                  <c:v>99.994871527815505</c:v>
                </c:pt>
                <c:pt idx="10707">
                  <c:v>99.994877006854395</c:v>
                </c:pt>
                <c:pt idx="10708">
                  <c:v>99.994882480131196</c:v>
                </c:pt>
                <c:pt idx="10709">
                  <c:v>99.994887947651705</c:v>
                </c:pt>
                <c:pt idx="10710">
                  <c:v>99.994893409421891</c:v>
                </c:pt>
                <c:pt idx="10711">
                  <c:v>99.994898865447695</c:v>
                </c:pt>
                <c:pt idx="10712">
                  <c:v>99.994904315735099</c:v>
                </c:pt>
                <c:pt idx="10713">
                  <c:v>99.9949097602899</c:v>
                </c:pt>
                <c:pt idx="10714">
                  <c:v>99.994915199118196</c:v>
                </c:pt>
                <c:pt idx="10715">
                  <c:v>99.9949206322257</c:v>
                </c:pt>
                <c:pt idx="10716">
                  <c:v>99.994926059618507</c:v>
                </c:pt>
                <c:pt idx="10717">
                  <c:v>99.994931481302302</c:v>
                </c:pt>
                <c:pt idx="10718">
                  <c:v>99.994936897283196</c:v>
                </c:pt>
                <c:pt idx="10719">
                  <c:v>99.994942307566902</c:v>
                </c:pt>
                <c:pt idx="10720">
                  <c:v>99.994947712159401</c:v>
                </c:pt>
                <c:pt idx="10721">
                  <c:v>99.994953111066607</c:v>
                </c:pt>
                <c:pt idx="10722">
                  <c:v>99.994958504294203</c:v>
                </c:pt>
                <c:pt idx="10723">
                  <c:v>99.994963891848201</c:v>
                </c:pt>
                <c:pt idx="10724">
                  <c:v>99.994969273734498</c:v>
                </c:pt>
                <c:pt idx="10725">
                  <c:v>99.994974649958792</c:v>
                </c:pt>
                <c:pt idx="10726">
                  <c:v>99.994980020527095</c:v>
                </c:pt>
                <c:pt idx="10727">
                  <c:v>99.994985385445091</c:v>
                </c:pt>
                <c:pt idx="10728">
                  <c:v>99.994990744718706</c:v>
                </c:pt>
                <c:pt idx="10729">
                  <c:v>99.994996098353795</c:v>
                </c:pt>
                <c:pt idx="10730">
                  <c:v>99.995001446356099</c:v>
                </c:pt>
                <c:pt idx="10731">
                  <c:v>99.995006788731502</c:v>
                </c:pt>
                <c:pt idx="10732">
                  <c:v>99.995012125485701</c:v>
                </c:pt>
                <c:pt idx="10733">
                  <c:v>99.995017456624595</c:v>
                </c:pt>
                <c:pt idx="10734">
                  <c:v>99.995022782153995</c:v>
                </c:pt>
                <c:pt idx="10735">
                  <c:v>99.995028102079701</c:v>
                </c:pt>
                <c:pt idx="10736">
                  <c:v>99.995033416407395</c:v>
                </c:pt>
                <c:pt idx="10737">
                  <c:v>99.99503872514299</c:v>
                </c:pt>
                <c:pt idx="10738">
                  <c:v>99.995044028292099</c:v>
                </c:pt>
                <c:pt idx="10739">
                  <c:v>99.995049325860705</c:v>
                </c:pt>
                <c:pt idx="10740">
                  <c:v>99.995054617854407</c:v>
                </c:pt>
                <c:pt idx="10741">
                  <c:v>99.995059904278889</c:v>
                </c:pt>
                <c:pt idx="10742">
                  <c:v>99.995065185140206</c:v>
                </c:pt>
                <c:pt idx="10743">
                  <c:v>99.995070460443799</c:v>
                </c:pt>
                <c:pt idx="10744">
                  <c:v>99.995075730195609</c:v>
                </c:pt>
                <c:pt idx="10745">
                  <c:v>99.995080994401306</c:v>
                </c:pt>
                <c:pt idx="10746">
                  <c:v>99.995086253066489</c:v>
                </c:pt>
                <c:pt idx="10747">
                  <c:v>99.995091506197099</c:v>
                </c:pt>
                <c:pt idx="10748">
                  <c:v>99.995096753798705</c:v>
                </c:pt>
                <c:pt idx="10749">
                  <c:v>99.995101995877093</c:v>
                </c:pt>
                <c:pt idx="10750">
                  <c:v>99.995107232437903</c:v>
                </c:pt>
                <c:pt idx="10751">
                  <c:v>99.995112463486905</c:v>
                </c:pt>
                <c:pt idx="10752">
                  <c:v>99.995117689029797</c:v>
                </c:pt>
                <c:pt idx="10753">
                  <c:v>99.995122909072208</c:v>
                </c:pt>
                <c:pt idx="10754">
                  <c:v>99.995128123619807</c:v>
                </c:pt>
                <c:pt idx="10755">
                  <c:v>99.995133332678307</c:v>
                </c:pt>
                <c:pt idx="10756">
                  <c:v>99.995138536253307</c:v>
                </c:pt>
                <c:pt idx="10757">
                  <c:v>99.995143734350592</c:v>
                </c:pt>
                <c:pt idx="10758">
                  <c:v>99.995148926975801</c:v>
                </c:pt>
                <c:pt idx="10759">
                  <c:v>99.995154114134593</c:v>
                </c:pt>
                <c:pt idx="10760">
                  <c:v>99.995159295832508</c:v>
                </c:pt>
                <c:pt idx="10761">
                  <c:v>99.995164472075302</c:v>
                </c:pt>
                <c:pt idx="10762">
                  <c:v>99.995169642868504</c:v>
                </c:pt>
                <c:pt idx="10763">
                  <c:v>99.995174808217897</c:v>
                </c:pt>
                <c:pt idx="10764">
                  <c:v>99.995179968129008</c:v>
                </c:pt>
                <c:pt idx="10765">
                  <c:v>99.995185122607396</c:v>
                </c:pt>
                <c:pt idx="10766">
                  <c:v>99.995190271658799</c:v>
                </c:pt>
                <c:pt idx="10767">
                  <c:v>99.995195415288805</c:v>
                </c:pt>
                <c:pt idx="10768">
                  <c:v>99.995200553502912</c:v>
                </c:pt>
                <c:pt idx="10769">
                  <c:v>99.995205686306903</c:v>
                </c:pt>
                <c:pt idx="10770">
                  <c:v>99.995210813706109</c:v>
                </c:pt>
                <c:pt idx="10771">
                  <c:v>99.995215935706412</c:v>
                </c:pt>
                <c:pt idx="10772">
                  <c:v>99.995221052313099</c:v>
                </c:pt>
                <c:pt idx="10773">
                  <c:v>99.995226163531996</c:v>
                </c:pt>
                <c:pt idx="10774">
                  <c:v>99.995231269368503</c:v>
                </c:pt>
                <c:pt idx="10775">
                  <c:v>99.995236369828291</c:v>
                </c:pt>
                <c:pt idx="10776">
                  <c:v>99.995241464916887</c:v>
                </c:pt>
                <c:pt idx="10777">
                  <c:v>99.995246554639806</c:v>
                </c:pt>
                <c:pt idx="10778">
                  <c:v>99.995251639002589</c:v>
                </c:pt>
                <c:pt idx="10779">
                  <c:v>99.995256718010808</c:v>
                </c:pt>
                <c:pt idx="10780">
                  <c:v>99.995261791670004</c:v>
                </c:pt>
                <c:pt idx="10781">
                  <c:v>99.995266859985691</c:v>
                </c:pt>
                <c:pt idx="10782">
                  <c:v>99.995271922963397</c:v>
                </c:pt>
                <c:pt idx="10783">
                  <c:v>99.995276980608594</c:v>
                </c:pt>
                <c:pt idx="10784">
                  <c:v>99.995282032926909</c:v>
                </c:pt>
                <c:pt idx="10785">
                  <c:v>99.995287079923799</c:v>
                </c:pt>
                <c:pt idx="10786">
                  <c:v>99.995292121604706</c:v>
                </c:pt>
                <c:pt idx="10787">
                  <c:v>99.995297157975202</c:v>
                </c:pt>
                <c:pt idx="10788">
                  <c:v>99.9953021890407</c:v>
                </c:pt>
                <c:pt idx="10789">
                  <c:v>99.995307214806701</c:v>
                </c:pt>
                <c:pt idx="10790">
                  <c:v>99.995312235278803</c:v>
                </c:pt>
                <c:pt idx="10791">
                  <c:v>99.995317250462293</c:v>
                </c:pt>
                <c:pt idx="10792">
                  <c:v>99.995322260362798</c:v>
                </c:pt>
                <c:pt idx="10793">
                  <c:v>99.995327264985704</c:v>
                </c:pt>
                <c:pt idx="10794">
                  <c:v>99.995332264336497</c:v>
                </c:pt>
                <c:pt idx="10795">
                  <c:v>99.995337258420605</c:v>
                </c:pt>
                <c:pt idx="10796">
                  <c:v>99.9953422472434</c:v>
                </c:pt>
                <c:pt idx="10797">
                  <c:v>99.995347230810495</c:v>
                </c:pt>
                <c:pt idx="10798">
                  <c:v>99.995352209127205</c:v>
                </c:pt>
                <c:pt idx="10799">
                  <c:v>99.995357182199001</c:v>
                </c:pt>
                <c:pt idx="10800">
                  <c:v>99.995362150031298</c:v>
                </c:pt>
                <c:pt idx="10801">
                  <c:v>99.995367112629509</c:v>
                </c:pt>
                <c:pt idx="10802">
                  <c:v>99.995372069999092</c:v>
                </c:pt>
                <c:pt idx="10803">
                  <c:v>99.995377022145405</c:v>
                </c:pt>
                <c:pt idx="10804">
                  <c:v>99.99538196907379</c:v>
                </c:pt>
                <c:pt idx="10805">
                  <c:v>99.995386910789804</c:v>
                </c:pt>
                <c:pt idx="10806">
                  <c:v>99.995391847298691</c:v>
                </c:pt>
                <c:pt idx="10807">
                  <c:v>99.995396778605908</c:v>
                </c:pt>
                <c:pt idx="10808">
                  <c:v>99.995401704716798</c:v>
                </c:pt>
                <c:pt idx="10809">
                  <c:v>99.995406625636804</c:v>
                </c:pt>
                <c:pt idx="10810">
                  <c:v>99.995411541371197</c:v>
                </c:pt>
                <c:pt idx="10811">
                  <c:v>99.995416451925408</c:v>
                </c:pt>
                <c:pt idx="10812">
                  <c:v>99.995421357304807</c:v>
                </c:pt>
                <c:pt idx="10813">
                  <c:v>99.995426257514708</c:v>
                </c:pt>
                <c:pt idx="10814">
                  <c:v>99.995431152560499</c:v>
                </c:pt>
                <c:pt idx="10815">
                  <c:v>99.995436042447508</c:v>
                </c:pt>
                <c:pt idx="10816">
                  <c:v>99.995440927181008</c:v>
                </c:pt>
                <c:pt idx="10817">
                  <c:v>99.995445806766412</c:v>
                </c:pt>
                <c:pt idx="10818">
                  <c:v>99.995450681208993</c:v>
                </c:pt>
                <c:pt idx="10819">
                  <c:v>99.995455550514095</c:v>
                </c:pt>
                <c:pt idx="10820">
                  <c:v>99.995460414687102</c:v>
                </c:pt>
                <c:pt idx="10821">
                  <c:v>99.995465273733203</c:v>
                </c:pt>
                <c:pt idx="10822">
                  <c:v>99.995470127657811</c:v>
                </c:pt>
                <c:pt idx="10823">
                  <c:v>99.995474976466099</c:v>
                </c:pt>
                <c:pt idx="10824">
                  <c:v>99.995479820163496</c:v>
                </c:pt>
                <c:pt idx="10825">
                  <c:v>99.995484658755203</c:v>
                </c:pt>
                <c:pt idx="10826">
                  <c:v>99.995489492246506</c:v>
                </c:pt>
                <c:pt idx="10827">
                  <c:v>99.995494320642791</c:v>
                </c:pt>
                <c:pt idx="10828">
                  <c:v>99.995499143949203</c:v>
                </c:pt>
                <c:pt idx="10829">
                  <c:v>99.995503962171</c:v>
                </c:pt>
                <c:pt idx="10830">
                  <c:v>99.995508775313596</c:v>
                </c:pt>
                <c:pt idx="10831">
                  <c:v>99.995513583382092</c:v>
                </c:pt>
                <c:pt idx="10832">
                  <c:v>99.995518386381804</c:v>
                </c:pt>
                <c:pt idx="10833">
                  <c:v>99.995523184317904</c:v>
                </c:pt>
                <c:pt idx="10834">
                  <c:v>99.995527977195792</c:v>
                </c:pt>
                <c:pt idx="10835">
                  <c:v>99.995532765020599</c:v>
                </c:pt>
                <c:pt idx="10836">
                  <c:v>99.995537547797497</c:v>
                </c:pt>
                <c:pt idx="10837">
                  <c:v>99.9955423255319</c:v>
                </c:pt>
                <c:pt idx="10838">
                  <c:v>99.995547098228798</c:v>
                </c:pt>
                <c:pt idx="10839">
                  <c:v>99.995551865893589</c:v>
                </c:pt>
                <c:pt idx="10840">
                  <c:v>99.995556628531304</c:v>
                </c:pt>
                <c:pt idx="10841">
                  <c:v>99.995561386147401</c:v>
                </c:pt>
                <c:pt idx="10842">
                  <c:v>99.995566138746796</c:v>
                </c:pt>
                <c:pt idx="10843">
                  <c:v>99.995570886334903</c:v>
                </c:pt>
                <c:pt idx="10844">
                  <c:v>99.995575628916797</c:v>
                </c:pt>
                <c:pt idx="10845">
                  <c:v>99.995580366497705</c:v>
                </c:pt>
                <c:pt idx="10846">
                  <c:v>99.995585099082703</c:v>
                </c:pt>
                <c:pt idx="10847">
                  <c:v>99.995589826677104</c:v>
                </c:pt>
                <c:pt idx="10848">
                  <c:v>99.995594549286096</c:v>
                </c:pt>
                <c:pt idx="10849">
                  <c:v>99.99559926691461</c:v>
                </c:pt>
                <c:pt idx="10850">
                  <c:v>99.995603979568102</c:v>
                </c:pt>
                <c:pt idx="10851">
                  <c:v>99.99560868725149</c:v>
                </c:pt>
                <c:pt idx="10852">
                  <c:v>99.995613389970003</c:v>
                </c:pt>
                <c:pt idx="10853">
                  <c:v>99.995618087728801</c:v>
                </c:pt>
                <c:pt idx="10854">
                  <c:v>99.995622780532997</c:v>
                </c:pt>
                <c:pt idx="10855">
                  <c:v>99.995627468387795</c:v>
                </c:pt>
                <c:pt idx="10856">
                  <c:v>99.995632151298196</c:v>
                </c:pt>
                <c:pt idx="10857">
                  <c:v>99.995636829269301</c:v>
                </c:pt>
                <c:pt idx="10858">
                  <c:v>99.995641502306398</c:v>
                </c:pt>
                <c:pt idx="10859">
                  <c:v>99.995646170414503</c:v>
                </c:pt>
                <c:pt idx="10860">
                  <c:v>99.995650833598702</c:v>
                </c:pt>
                <c:pt idx="10861">
                  <c:v>99.995655491864099</c:v>
                </c:pt>
                <c:pt idx="10862">
                  <c:v>99.995660145215808</c:v>
                </c:pt>
                <c:pt idx="10863">
                  <c:v>99.995664793658904</c:v>
                </c:pt>
                <c:pt idx="10864">
                  <c:v>99.995669437198501</c:v>
                </c:pt>
                <c:pt idx="10865">
                  <c:v>99.995674075839602</c:v>
                </c:pt>
                <c:pt idx="10866">
                  <c:v>99.995678709587295</c:v>
                </c:pt>
                <c:pt idx="10867">
                  <c:v>99.99568333844681</c:v>
                </c:pt>
                <c:pt idx="10868">
                  <c:v>99.995687962422991</c:v>
                </c:pt>
                <c:pt idx="10869">
                  <c:v>99.995692581521013</c:v>
                </c:pt>
                <c:pt idx="10870">
                  <c:v>99.99569719574599</c:v>
                </c:pt>
                <c:pt idx="10871">
                  <c:v>99.995701805102797</c:v>
                </c:pt>
                <c:pt idx="10872">
                  <c:v>99.995706409596593</c:v>
                </c:pt>
                <c:pt idx="10873">
                  <c:v>99.995711009232394</c:v>
                </c:pt>
                <c:pt idx="10874">
                  <c:v>99.995715604015203</c:v>
                </c:pt>
                <c:pt idx="10875">
                  <c:v>99.995720193950106</c:v>
                </c:pt>
                <c:pt idx="10876">
                  <c:v>99.995724779042007</c:v>
                </c:pt>
                <c:pt idx="10877">
                  <c:v>99.995729359296107</c:v>
                </c:pt>
                <c:pt idx="10878">
                  <c:v>99.995733934717293</c:v>
                </c:pt>
                <c:pt idx="10879">
                  <c:v>99.995738505310598</c:v>
                </c:pt>
                <c:pt idx="10880">
                  <c:v>99.995743071081009</c:v>
                </c:pt>
                <c:pt idx="10881">
                  <c:v>99.995747632033499</c:v>
                </c:pt>
                <c:pt idx="10882">
                  <c:v>99.995752188173199</c:v>
                </c:pt>
                <c:pt idx="10883">
                  <c:v>99.995756739504898</c:v>
                </c:pt>
                <c:pt idx="10884">
                  <c:v>99.995761286033797</c:v>
                </c:pt>
                <c:pt idx="10885">
                  <c:v>99.9957658277647</c:v>
                </c:pt>
                <c:pt idx="10886">
                  <c:v>99.995770364702594</c:v>
                </c:pt>
                <c:pt idx="10887">
                  <c:v>99.99577489685251</c:v>
                </c:pt>
                <c:pt idx="10888">
                  <c:v>99.995779424219407</c:v>
                </c:pt>
                <c:pt idx="10889">
                  <c:v>99.995783946808203</c:v>
                </c:pt>
                <c:pt idx="10890">
                  <c:v>99.9957884646238</c:v>
                </c:pt>
                <c:pt idx="10891">
                  <c:v>99.9957929776713</c:v>
                </c:pt>
                <c:pt idx="10892">
                  <c:v>99.995797485955507</c:v>
                </c:pt>
                <c:pt idx="10893">
                  <c:v>99.995801989481393</c:v>
                </c:pt>
                <c:pt idx="10894">
                  <c:v>99.995806488254004</c:v>
                </c:pt>
                <c:pt idx="10895">
                  <c:v>99.995810982278101</c:v>
                </c:pt>
                <c:pt idx="10896">
                  <c:v>99.995815471558601</c:v>
                </c:pt>
                <c:pt idx="10897">
                  <c:v>99.995819956100604</c:v>
                </c:pt>
                <c:pt idx="10898">
                  <c:v>99.995824435908801</c:v>
                </c:pt>
                <c:pt idx="10899">
                  <c:v>99.995828910988308</c:v>
                </c:pt>
                <c:pt idx="10900">
                  <c:v>99.9958333813438</c:v>
                </c:pt>
                <c:pt idx="10901">
                  <c:v>99.995837846980393</c:v>
                </c:pt>
                <c:pt idx="10902">
                  <c:v>99.995842307902805</c:v>
                </c:pt>
                <c:pt idx="10903">
                  <c:v>99.995846764116095</c:v>
                </c:pt>
                <c:pt idx="10904">
                  <c:v>99.995851215624995</c:v>
                </c:pt>
                <c:pt idx="10905">
                  <c:v>99.995855662434494</c:v>
                </c:pt>
                <c:pt idx="10906">
                  <c:v>99.995860104549308</c:v>
                </c:pt>
                <c:pt idx="10907">
                  <c:v>99.995864541974498</c:v>
                </c:pt>
                <c:pt idx="10908">
                  <c:v>99.995868974714796</c:v>
                </c:pt>
                <c:pt idx="10909">
                  <c:v>99.995873402775104</c:v>
                </c:pt>
                <c:pt idx="10910">
                  <c:v>99.995877826160196</c:v>
                </c:pt>
                <c:pt idx="10911">
                  <c:v>99.995882244875091</c:v>
                </c:pt>
                <c:pt idx="10912">
                  <c:v>99.995886658924405</c:v>
                </c:pt>
                <c:pt idx="10913">
                  <c:v>99.995891068313199</c:v>
                </c:pt>
                <c:pt idx="10914">
                  <c:v>99.995895473046204</c:v>
                </c:pt>
                <c:pt idx="10915">
                  <c:v>99.995899873128195</c:v>
                </c:pt>
                <c:pt idx="10916">
                  <c:v>99.995904268564104</c:v>
                </c:pt>
                <c:pt idx="10917">
                  <c:v>99.995908659358705</c:v>
                </c:pt>
                <c:pt idx="10918">
                  <c:v>99.995913045516801</c:v>
                </c:pt>
                <c:pt idx="10919">
                  <c:v>99.995917427043096</c:v>
                </c:pt>
                <c:pt idx="10920">
                  <c:v>99.995921803942608</c:v>
                </c:pt>
                <c:pt idx="10921">
                  <c:v>99.99592617622001</c:v>
                </c:pt>
                <c:pt idx="10922">
                  <c:v>99.995930543880007</c:v>
                </c:pt>
                <c:pt idx="10923">
                  <c:v>99.995934906927602</c:v>
                </c:pt>
                <c:pt idx="10924">
                  <c:v>99.995939265367397</c:v>
                </c:pt>
                <c:pt idx="10925">
                  <c:v>99.995943619204297</c:v>
                </c:pt>
                <c:pt idx="10926">
                  <c:v>99.995947968442991</c:v>
                </c:pt>
                <c:pt idx="10927">
                  <c:v>99.995952313088296</c:v>
                </c:pt>
                <c:pt idx="10928">
                  <c:v>99.995956653145001</c:v>
                </c:pt>
                <c:pt idx="10929">
                  <c:v>99.99596098861781</c:v>
                </c:pt>
                <c:pt idx="10930">
                  <c:v>99.995965319511399</c:v>
                </c:pt>
                <c:pt idx="10931">
                  <c:v>99.995969645830698</c:v>
                </c:pt>
                <c:pt idx="10932">
                  <c:v>99.995973967580312</c:v>
                </c:pt>
                <c:pt idx="10933">
                  <c:v>99.995978284765101</c:v>
                </c:pt>
                <c:pt idx="10934">
                  <c:v>99.995982597389698</c:v>
                </c:pt>
                <c:pt idx="10935">
                  <c:v>99.995986905458793</c:v>
                </c:pt>
                <c:pt idx="10936">
                  <c:v>99.995991208977301</c:v>
                </c:pt>
                <c:pt idx="10937">
                  <c:v>99.9959955079498</c:v>
                </c:pt>
                <c:pt idx="10938">
                  <c:v>99.995999802380993</c:v>
                </c:pt>
                <c:pt idx="10939">
                  <c:v>99.996004092275598</c:v>
                </c:pt>
                <c:pt idx="10940">
                  <c:v>99.996008377638503</c:v>
                </c:pt>
                <c:pt idx="10941">
                  <c:v>99.9960126584741</c:v>
                </c:pt>
                <c:pt idx="10942">
                  <c:v>99.996016934787392</c:v>
                </c:pt>
                <c:pt idx="10943">
                  <c:v>99.996021206582796</c:v>
                </c:pt>
                <c:pt idx="10944">
                  <c:v>99.996025473865302</c:v>
                </c:pt>
                <c:pt idx="10945">
                  <c:v>99.996029736639301</c:v>
                </c:pt>
                <c:pt idx="10946">
                  <c:v>99.99603399490961</c:v>
                </c:pt>
                <c:pt idx="10947">
                  <c:v>99.996038248680904</c:v>
                </c:pt>
                <c:pt idx="10948">
                  <c:v>99.996042497957802</c:v>
                </c:pt>
                <c:pt idx="10949">
                  <c:v>99.996046742745094</c:v>
                </c:pt>
                <c:pt idx="10950">
                  <c:v>99.996050983047297</c:v>
                </c:pt>
                <c:pt idx="10951">
                  <c:v>99.996055218869103</c:v>
                </c:pt>
                <c:pt idx="10952">
                  <c:v>99.9960594502151</c:v>
                </c:pt>
                <c:pt idx="10953">
                  <c:v>99.996063677090106</c:v>
                </c:pt>
                <c:pt idx="10954">
                  <c:v>99.996067899498598</c:v>
                </c:pt>
                <c:pt idx="10955">
                  <c:v>99.996072117445394</c:v>
                </c:pt>
                <c:pt idx="10956">
                  <c:v>99.996076330934898</c:v>
                </c:pt>
                <c:pt idx="10957">
                  <c:v>99.996080539971899</c:v>
                </c:pt>
                <c:pt idx="10958">
                  <c:v>99.996084744560903</c:v>
                </c:pt>
                <c:pt idx="10959">
                  <c:v>99.996088944706599</c:v>
                </c:pt>
                <c:pt idx="10960">
                  <c:v>99.996093140413606</c:v>
                </c:pt>
                <c:pt idx="10961">
                  <c:v>99.996097331686599</c:v>
                </c:pt>
                <c:pt idx="10962">
                  <c:v>99.996101518529997</c:v>
                </c:pt>
                <c:pt idx="10963">
                  <c:v>99.996105700948505</c:v>
                </c:pt>
                <c:pt idx="10964">
                  <c:v>99.996109878946697</c:v>
                </c:pt>
                <c:pt idx="10965">
                  <c:v>99.996114052529208</c:v>
                </c:pt>
                <c:pt idx="10966">
                  <c:v>99.996118221700598</c:v>
                </c:pt>
                <c:pt idx="10967">
                  <c:v>99.996122386465402</c:v>
                </c:pt>
                <c:pt idx="10968">
                  <c:v>99.996126546828208</c:v>
                </c:pt>
                <c:pt idx="10969">
                  <c:v>99.996130702793707</c:v>
                </c:pt>
                <c:pt idx="10970">
                  <c:v>99.996134854366204</c:v>
                </c:pt>
                <c:pt idx="10971">
                  <c:v>99.996139001550503</c:v>
                </c:pt>
                <c:pt idx="10972">
                  <c:v>99.996143144351095</c:v>
                </c:pt>
                <c:pt idx="10973">
                  <c:v>99.996147282772498</c:v>
                </c:pt>
                <c:pt idx="10974">
                  <c:v>99.996151416819302</c:v>
                </c:pt>
                <c:pt idx="10975">
                  <c:v>99.996155546495999</c:v>
                </c:pt>
                <c:pt idx="10976">
                  <c:v>99.996159671807092</c:v>
                </c:pt>
                <c:pt idx="10977">
                  <c:v>99.996163792757187</c:v>
                </c:pt>
                <c:pt idx="10978">
                  <c:v>99.996167909350902</c:v>
                </c:pt>
                <c:pt idx="10979">
                  <c:v>99.996172021592599</c:v>
                </c:pt>
                <c:pt idx="10980">
                  <c:v>99.996176129486798</c:v>
                </c:pt>
                <c:pt idx="10981">
                  <c:v>99.996180233038089</c:v>
                </c:pt>
                <c:pt idx="10982">
                  <c:v>99.996184332251005</c:v>
                </c:pt>
                <c:pt idx="10983">
                  <c:v>99.996188427129994</c:v>
                </c:pt>
                <c:pt idx="10984">
                  <c:v>99.996192517679603</c:v>
                </c:pt>
                <c:pt idx="10985">
                  <c:v>99.996196603904195</c:v>
                </c:pt>
                <c:pt idx="10986">
                  <c:v>99.996200685808503</c:v>
                </c:pt>
                <c:pt idx="10987">
                  <c:v>99.996204763396804</c:v>
                </c:pt>
                <c:pt idx="10988">
                  <c:v>99.996208836673603</c:v>
                </c:pt>
                <c:pt idx="10989">
                  <c:v>99.996212905643503</c:v>
                </c:pt>
                <c:pt idx="10990">
                  <c:v>99.996216970310897</c:v>
                </c:pt>
                <c:pt idx="10991">
                  <c:v>99.996221030680189</c:v>
                </c:pt>
                <c:pt idx="10992">
                  <c:v>99.996225086755999</c:v>
                </c:pt>
                <c:pt idx="10993">
                  <c:v>99.996229138542603</c:v>
                </c:pt>
                <c:pt idx="10994">
                  <c:v>99.996233186044705</c:v>
                </c:pt>
                <c:pt idx="10995">
                  <c:v>99.996237229266498</c:v>
                </c:pt>
                <c:pt idx="10996">
                  <c:v>99.996241268212501</c:v>
                </c:pt>
                <c:pt idx="10997">
                  <c:v>99.996245302887303</c:v>
                </c:pt>
                <c:pt idx="10998">
                  <c:v>99.996249333295196</c:v>
                </c:pt>
                <c:pt idx="10999">
                  <c:v>99.996253359440601</c:v>
                </c:pt>
                <c:pt idx="11000">
                  <c:v>99.996257381327993</c:v>
                </c:pt>
                <c:pt idx="11001">
                  <c:v>99.996261398961792</c:v>
                </c:pt>
                <c:pt idx="11002">
                  <c:v>99.996265412346503</c:v>
                </c:pt>
                <c:pt idx="11003">
                  <c:v>99.996269421486403</c:v>
                </c:pt>
                <c:pt idx="11004">
                  <c:v>99.996273426385912</c:v>
                </c:pt>
                <c:pt idx="11005">
                  <c:v>99.996277427049591</c:v>
                </c:pt>
                <c:pt idx="11006">
                  <c:v>99.996281423481605</c:v>
                </c:pt>
                <c:pt idx="11007">
                  <c:v>99.9962854156866</c:v>
                </c:pt>
                <c:pt idx="11008">
                  <c:v>99.996289403668698</c:v>
                </c:pt>
                <c:pt idx="11009">
                  <c:v>99.996293387432601</c:v>
                </c:pt>
                <c:pt idx="11010">
                  <c:v>99.99629736698239</c:v>
                </c:pt>
                <c:pt idx="11011">
                  <c:v>99.99630134232261</c:v>
                </c:pt>
                <c:pt idx="11012">
                  <c:v>99.996305313457697</c:v>
                </c:pt>
                <c:pt idx="11013">
                  <c:v>99.996309280391799</c:v>
                </c:pt>
                <c:pt idx="11014">
                  <c:v>99.996313243129507</c:v>
                </c:pt>
                <c:pt idx="11015">
                  <c:v>99.996317201675112</c:v>
                </c:pt>
                <c:pt idx="11016">
                  <c:v>99.996321156032806</c:v>
                </c:pt>
                <c:pt idx="11017">
                  <c:v>99.996325106207209</c:v>
                </c:pt>
                <c:pt idx="11018">
                  <c:v>99.996329052202498</c:v>
                </c:pt>
                <c:pt idx="11019">
                  <c:v>99.996332994023106</c:v>
                </c:pt>
                <c:pt idx="11020">
                  <c:v>99.996336931673198</c:v>
                </c:pt>
                <c:pt idx="11021">
                  <c:v>99.996340865157393</c:v>
                </c:pt>
                <c:pt idx="11022">
                  <c:v>99.996344794479796</c:v>
                </c:pt>
                <c:pt idx="11023">
                  <c:v>99.9963487196448</c:v>
                </c:pt>
                <c:pt idx="11024">
                  <c:v>99.996352640656696</c:v>
                </c:pt>
                <c:pt idx="11025">
                  <c:v>99.996356557519903</c:v>
                </c:pt>
                <c:pt idx="11026">
                  <c:v>99.996360470238599</c:v>
                </c:pt>
                <c:pt idx="11027">
                  <c:v>99.996364378817191</c:v>
                </c:pt>
                <c:pt idx="11028">
                  <c:v>99.996368283259997</c:v>
                </c:pt>
                <c:pt idx="11029">
                  <c:v>99.996372183571197</c:v>
                </c:pt>
                <c:pt idx="11030">
                  <c:v>99.996376079755194</c:v>
                </c:pt>
                <c:pt idx="11031">
                  <c:v>99.996379971816296</c:v>
                </c:pt>
                <c:pt idx="11032">
                  <c:v>99.996383859758609</c:v>
                </c:pt>
                <c:pt idx="11033">
                  <c:v>99.99638774358661</c:v>
                </c:pt>
                <c:pt idx="11034">
                  <c:v>99.996391623304604</c:v>
                </c:pt>
                <c:pt idx="11035">
                  <c:v>99.996395498916598</c:v>
                </c:pt>
                <c:pt idx="11036">
                  <c:v>99.996399370427199</c:v>
                </c:pt>
                <c:pt idx="11037">
                  <c:v>99.996403237840397</c:v>
                </c:pt>
                <c:pt idx="11038">
                  <c:v>99.996407101160599</c:v>
                </c:pt>
                <c:pt idx="11039">
                  <c:v>99.996410960391998</c:v>
                </c:pt>
                <c:pt idx="11040">
                  <c:v>99.996414815538898</c:v>
                </c:pt>
                <c:pt idx="11041">
                  <c:v>99.996418666605507</c:v>
                </c:pt>
                <c:pt idx="11042">
                  <c:v>99.996422513596102</c:v>
                </c:pt>
                <c:pt idx="11043">
                  <c:v>99.996426356514903</c:v>
                </c:pt>
                <c:pt idx="11044">
                  <c:v>99.996430195366102</c:v>
                </c:pt>
                <c:pt idx="11045">
                  <c:v>99.996434030154006</c:v>
                </c:pt>
                <c:pt idx="11046">
                  <c:v>99.996437860882793</c:v>
                </c:pt>
                <c:pt idx="11047">
                  <c:v>99.996441687556697</c:v>
                </c:pt>
                <c:pt idx="11048">
                  <c:v>99.996445510179896</c:v>
                </c:pt>
                <c:pt idx="11049">
                  <c:v>99.996449328756711</c:v>
                </c:pt>
                <c:pt idx="11050">
                  <c:v>99.996453143291305</c:v>
                </c:pt>
                <c:pt idx="11051">
                  <c:v>99.996456953787799</c:v>
                </c:pt>
                <c:pt idx="11052">
                  <c:v>99.9964607602504</c:v>
                </c:pt>
                <c:pt idx="11053">
                  <c:v>99.9964645626834</c:v>
                </c:pt>
                <c:pt idx="11054">
                  <c:v>99.996468361091004</c:v>
                </c:pt>
                <c:pt idx="11055">
                  <c:v>99.996472155477306</c:v>
                </c:pt>
                <c:pt idx="11056">
                  <c:v>99.996475945846498</c:v>
                </c:pt>
                <c:pt idx="11057">
                  <c:v>99.996479732202801</c:v>
                </c:pt>
                <c:pt idx="11058">
                  <c:v>99.996483514550306</c:v>
                </c:pt>
                <c:pt idx="11059">
                  <c:v>99.996487292893292</c:v>
                </c:pt>
                <c:pt idx="11060">
                  <c:v>99.996491067235894</c:v>
                </c:pt>
                <c:pt idx="11061">
                  <c:v>99.996494837582304</c:v>
                </c:pt>
                <c:pt idx="11062">
                  <c:v>99.996498603936601</c:v>
                </c:pt>
                <c:pt idx="11063">
                  <c:v>99.996502366302991</c:v>
                </c:pt>
                <c:pt idx="11064">
                  <c:v>99.99650612468561</c:v>
                </c:pt>
                <c:pt idx="11065">
                  <c:v>99.996509879088606</c:v>
                </c:pt>
                <c:pt idx="11066">
                  <c:v>99.996513629516102</c:v>
                </c:pt>
                <c:pt idx="11067">
                  <c:v>99.996517375972303</c:v>
                </c:pt>
                <c:pt idx="11068">
                  <c:v>99.996521118461203</c:v>
                </c:pt>
                <c:pt idx="11069">
                  <c:v>99.996524856986994</c:v>
                </c:pt>
                <c:pt idx="11070">
                  <c:v>99.996528591553897</c:v>
                </c:pt>
                <c:pt idx="11071">
                  <c:v>99.996532322165905</c:v>
                </c:pt>
                <c:pt idx="11072">
                  <c:v>99.99653604882721</c:v>
                </c:pt>
                <c:pt idx="11073">
                  <c:v>99.996539771541904</c:v>
                </c:pt>
                <c:pt idx="11074">
                  <c:v>99.996543490313996</c:v>
                </c:pt>
                <c:pt idx="11075">
                  <c:v>99.996547205147706</c:v>
                </c:pt>
                <c:pt idx="11076">
                  <c:v>99.996550916047198</c:v>
                </c:pt>
                <c:pt idx="11077">
                  <c:v>99.996554623016394</c:v>
                </c:pt>
                <c:pt idx="11078">
                  <c:v>99.9965583260595</c:v>
                </c:pt>
                <c:pt idx="11079">
                  <c:v>99.996562025180495</c:v>
                </c:pt>
                <c:pt idx="11080">
                  <c:v>99.9965657203836</c:v>
                </c:pt>
                <c:pt idx="11081">
                  <c:v>99.996569411672795</c:v>
                </c:pt>
                <c:pt idx="11082">
                  <c:v>99.9965730990521</c:v>
                </c:pt>
                <c:pt idx="11083">
                  <c:v>99.996576782525807</c:v>
                </c:pt>
                <c:pt idx="11084">
                  <c:v>99.996580462097796</c:v>
                </c:pt>
                <c:pt idx="11085">
                  <c:v>99.996584137772103</c:v>
                </c:pt>
                <c:pt idx="11086">
                  <c:v>99.996587809552892</c:v>
                </c:pt>
                <c:pt idx="11087">
                  <c:v>99.996591477444213</c:v>
                </c:pt>
                <c:pt idx="11088">
                  <c:v>99.996595141450101</c:v>
                </c:pt>
                <c:pt idx="11089">
                  <c:v>99.996598801574507</c:v>
                </c:pt>
                <c:pt idx="11090">
                  <c:v>99.996602457821609</c:v>
                </c:pt>
                <c:pt idx="11091">
                  <c:v>99.996606110195302</c:v>
                </c:pt>
                <c:pt idx="11092">
                  <c:v>99.996609758699805</c:v>
                </c:pt>
                <c:pt idx="11093">
                  <c:v>99.996613403338898</c:v>
                </c:pt>
                <c:pt idx="11094">
                  <c:v>99.996617044116903</c:v>
                </c:pt>
                <c:pt idx="11095">
                  <c:v>99.996620681037598</c:v>
                </c:pt>
                <c:pt idx="11096">
                  <c:v>99.996624314104992</c:v>
                </c:pt>
                <c:pt idx="11097">
                  <c:v>99.996627943323304</c:v>
                </c:pt>
                <c:pt idx="11098">
                  <c:v>99.996631568696401</c:v>
                </c:pt>
                <c:pt idx="11099">
                  <c:v>99.996635190228304</c:v>
                </c:pt>
                <c:pt idx="11100">
                  <c:v>99.996638807923006</c:v>
                </c:pt>
                <c:pt idx="11101">
                  <c:v>99.9966424217845</c:v>
                </c:pt>
                <c:pt idx="11102">
                  <c:v>99.996646031816795</c:v>
                </c:pt>
                <c:pt idx="11103">
                  <c:v>99.996649638023911</c:v>
                </c:pt>
                <c:pt idx="11104">
                  <c:v>99.996653240409699</c:v>
                </c:pt>
                <c:pt idx="11105">
                  <c:v>99.996656838978296</c:v>
                </c:pt>
                <c:pt idx="11106">
                  <c:v>99.996660433733709</c:v>
                </c:pt>
                <c:pt idx="11107">
                  <c:v>99.996664024679703</c:v>
                </c:pt>
                <c:pt idx="11108">
                  <c:v>99.996667611820399</c:v>
                </c:pt>
                <c:pt idx="11109">
                  <c:v>99.996671195159706</c:v>
                </c:pt>
                <c:pt idx="11110">
                  <c:v>99.996674774701603</c:v>
                </c:pt>
                <c:pt idx="11111">
                  <c:v>99.996678350449997</c:v>
                </c:pt>
                <c:pt idx="11112">
                  <c:v>99.996681922408897</c:v>
                </c:pt>
                <c:pt idx="11113">
                  <c:v>99.996685490582195</c:v>
                </c:pt>
                <c:pt idx="11114">
                  <c:v>99.996689054973999</c:v>
                </c:pt>
                <c:pt idx="11115">
                  <c:v>99.996692615588003</c:v>
                </c:pt>
                <c:pt idx="11116">
                  <c:v>99.996696172428301</c:v>
                </c:pt>
                <c:pt idx="11117">
                  <c:v>99.9966997254988</c:v>
                </c:pt>
                <c:pt idx="11118">
                  <c:v>99.996703274803295</c:v>
                </c:pt>
                <c:pt idx="11119">
                  <c:v>99.996706820345992</c:v>
                </c:pt>
                <c:pt idx="11120">
                  <c:v>99.9967103621305</c:v>
                </c:pt>
                <c:pt idx="11121">
                  <c:v>99.996713900160898</c:v>
                </c:pt>
                <c:pt idx="11122">
                  <c:v>99.996717434441109</c:v>
                </c:pt>
                <c:pt idx="11123">
                  <c:v>99.996720964974998</c:v>
                </c:pt>
                <c:pt idx="11124">
                  <c:v>99.9967244917665</c:v>
                </c:pt>
                <c:pt idx="11125">
                  <c:v>99.996728014819496</c:v>
                </c:pt>
                <c:pt idx="11126">
                  <c:v>99.996731534137794</c:v>
                </c:pt>
                <c:pt idx="11127">
                  <c:v>99.996735049725402</c:v>
                </c:pt>
                <c:pt idx="11128">
                  <c:v>99.996738561586199</c:v>
                </c:pt>
                <c:pt idx="11129">
                  <c:v>99.996742069724007</c:v>
                </c:pt>
                <c:pt idx="11130">
                  <c:v>99.996745574142693</c:v>
                </c:pt>
                <c:pt idx="11131">
                  <c:v>99.996749074846193</c:v>
                </c:pt>
                <c:pt idx="11132">
                  <c:v>99.9967525718384</c:v>
                </c:pt>
                <c:pt idx="11133">
                  <c:v>99.996756065123108</c:v>
                </c:pt>
                <c:pt idx="11134">
                  <c:v>99.996759554704198</c:v>
                </c:pt>
                <c:pt idx="11135">
                  <c:v>99.996763040585492</c:v>
                </c:pt>
                <c:pt idx="11136">
                  <c:v>99.996766522770997</c:v>
                </c:pt>
                <c:pt idx="11137">
                  <c:v>99.996770001264395</c:v>
                </c:pt>
                <c:pt idx="11138">
                  <c:v>99.996773476069691</c:v>
                </c:pt>
                <c:pt idx="11139">
                  <c:v>99.996776947190597</c:v>
                </c:pt>
                <c:pt idx="11140">
                  <c:v>99.996780414630905</c:v>
                </c:pt>
                <c:pt idx="11141">
                  <c:v>99.996783878394609</c:v>
                </c:pt>
                <c:pt idx="11142">
                  <c:v>99.99678733848549</c:v>
                </c:pt>
                <c:pt idx="11143">
                  <c:v>99.996790794907398</c:v>
                </c:pt>
                <c:pt idx="11144">
                  <c:v>99.996794247663999</c:v>
                </c:pt>
                <c:pt idx="11145">
                  <c:v>99.996797696759288</c:v>
                </c:pt>
                <c:pt idx="11146">
                  <c:v>99.996801142197</c:v>
                </c:pt>
                <c:pt idx="11147">
                  <c:v>99.996804583981003</c:v>
                </c:pt>
                <c:pt idx="11148">
                  <c:v>99.996808022115104</c:v>
                </c:pt>
                <c:pt idx="11149">
                  <c:v>99.996811456602998</c:v>
                </c:pt>
                <c:pt idx="11150">
                  <c:v>99.996814887448707</c:v>
                </c:pt>
                <c:pt idx="11151">
                  <c:v>99.996818314655698</c:v>
                </c:pt>
                <c:pt idx="11152">
                  <c:v>99.996821738228107</c:v>
                </c:pt>
                <c:pt idx="11153">
                  <c:v>99.9968251581695</c:v>
                </c:pt>
                <c:pt idx="11154">
                  <c:v>99.9968285744837</c:v>
                </c:pt>
                <c:pt idx="11155">
                  <c:v>99.996831987174502</c:v>
                </c:pt>
                <c:pt idx="11156">
                  <c:v>99.9968353962458</c:v>
                </c:pt>
                <c:pt idx="11157">
                  <c:v>99.996838801701202</c:v>
                </c:pt>
                <c:pt idx="11158">
                  <c:v>99.996842203544489</c:v>
                </c:pt>
                <c:pt idx="11159">
                  <c:v>99.996845601779597</c:v>
                </c:pt>
                <c:pt idx="11160">
                  <c:v>99.996848996410108</c:v>
                </c:pt>
                <c:pt idx="11161">
                  <c:v>99.996852387439802</c:v>
                </c:pt>
                <c:pt idx="11162">
                  <c:v>99.9968557748725</c:v>
                </c:pt>
                <c:pt idx="11163">
                  <c:v>99.996859158711999</c:v>
                </c:pt>
                <c:pt idx="11164">
                  <c:v>99.996862538961892</c:v>
                </c:pt>
                <c:pt idx="11165">
                  <c:v>99.996865915626003</c:v>
                </c:pt>
                <c:pt idx="11166">
                  <c:v>99.996869288708098</c:v>
                </c:pt>
                <c:pt idx="11167">
                  <c:v>99.996872658211899</c:v>
                </c:pt>
                <c:pt idx="11168">
                  <c:v>99.996876024141102</c:v>
                </c:pt>
                <c:pt idx="11169">
                  <c:v>99.996879386499401</c:v>
                </c:pt>
                <c:pt idx="11170">
                  <c:v>99.996882745290705</c:v>
                </c:pt>
                <c:pt idx="11171">
                  <c:v>99.996886100518495</c:v>
                </c:pt>
                <c:pt idx="11172">
                  <c:v>99.996889452186608</c:v>
                </c:pt>
                <c:pt idx="11173">
                  <c:v>99.996892800298795</c:v>
                </c:pt>
                <c:pt idx="11174">
                  <c:v>99.996896144858695</c:v>
                </c:pt>
                <c:pt idx="11175">
                  <c:v>99.996899485870003</c:v>
                </c:pt>
                <c:pt idx="11176">
                  <c:v>99.996902823336399</c:v>
                </c:pt>
                <c:pt idx="11177">
                  <c:v>99.996906157261691</c:v>
                </c:pt>
                <c:pt idx="11178">
                  <c:v>99.996909487649503</c:v>
                </c:pt>
                <c:pt idx="11179">
                  <c:v>99.996912814503602</c:v>
                </c:pt>
                <c:pt idx="11180">
                  <c:v>99.996916137827498</c:v>
                </c:pt>
                <c:pt idx="11181">
                  <c:v>99.996919457624998</c:v>
                </c:pt>
                <c:pt idx="11182">
                  <c:v>99.996922773899811</c:v>
                </c:pt>
                <c:pt idx="11183">
                  <c:v>99.996926086655492</c:v>
                </c:pt>
                <c:pt idx="11184">
                  <c:v>99.996929395895904</c:v>
                </c:pt>
                <c:pt idx="11185">
                  <c:v>99.996932701624502</c:v>
                </c:pt>
                <c:pt idx="11186">
                  <c:v>99.996936003844993</c:v>
                </c:pt>
                <c:pt idx="11187">
                  <c:v>99.996939302561202</c:v>
                </c:pt>
                <c:pt idx="11188">
                  <c:v>99.996942597776595</c:v>
                </c:pt>
                <c:pt idx="11189">
                  <c:v>99.996945889494896</c:v>
                </c:pt>
                <c:pt idx="11190">
                  <c:v>99.996949177719699</c:v>
                </c:pt>
                <c:pt idx="11191">
                  <c:v>99.9969524624548</c:v>
                </c:pt>
                <c:pt idx="11192">
                  <c:v>99.996955743703708</c:v>
                </c:pt>
                <c:pt idx="11193">
                  <c:v>99.996959021470104</c:v>
                </c:pt>
                <c:pt idx="11194">
                  <c:v>99.996962295757498</c:v>
                </c:pt>
                <c:pt idx="11195">
                  <c:v>99.996965566569799</c:v>
                </c:pt>
                <c:pt idx="11196">
                  <c:v>99.996968833910401</c:v>
                </c:pt>
                <c:pt idx="11197">
                  <c:v>99.996972097782901</c:v>
                </c:pt>
                <c:pt idx="11198">
                  <c:v>99.996975358191108</c:v>
                </c:pt>
                <c:pt idx="11199">
                  <c:v>99.996978615138502</c:v>
                </c:pt>
                <c:pt idx="11200">
                  <c:v>99.996981868628794</c:v>
                </c:pt>
                <c:pt idx="11201">
                  <c:v>99.996985118665492</c:v>
                </c:pt>
                <c:pt idx="11202">
                  <c:v>99.996988365252207</c:v>
                </c:pt>
                <c:pt idx="11203">
                  <c:v>99.996991608392591</c:v>
                </c:pt>
                <c:pt idx="11204">
                  <c:v>99.996994848090196</c:v>
                </c:pt>
                <c:pt idx="11205">
                  <c:v>99.996998084348704</c:v>
                </c:pt>
                <c:pt idx="11206">
                  <c:v>99.997001317171609</c:v>
                </c:pt>
                <c:pt idx="11207">
                  <c:v>99.997004546562408</c:v>
                </c:pt>
                <c:pt idx="11208">
                  <c:v>99.997007772524896</c:v>
                </c:pt>
                <c:pt idx="11209">
                  <c:v>99.997010995062595</c:v>
                </c:pt>
                <c:pt idx="11210">
                  <c:v>99.997014214178989</c:v>
                </c:pt>
                <c:pt idx="11211">
                  <c:v>99.997017429877701</c:v>
                </c:pt>
                <c:pt idx="11212">
                  <c:v>99.997020642162298</c:v>
                </c:pt>
                <c:pt idx="11213">
                  <c:v>99.997023851036303</c:v>
                </c:pt>
                <c:pt idx="11214">
                  <c:v>99.997027056503399</c:v>
                </c:pt>
                <c:pt idx="11215">
                  <c:v>99.997030258567008</c:v>
                </c:pt>
                <c:pt idx="11216">
                  <c:v>99.9970334572307</c:v>
                </c:pt>
                <c:pt idx="11217">
                  <c:v>99.997036652498096</c:v>
                </c:pt>
                <c:pt idx="11218">
                  <c:v>99.997039844372694</c:v>
                </c:pt>
                <c:pt idx="11219">
                  <c:v>99.997043032858002</c:v>
                </c:pt>
                <c:pt idx="11220">
                  <c:v>99.997046217957703</c:v>
                </c:pt>
                <c:pt idx="11221">
                  <c:v>99.997049399675106</c:v>
                </c:pt>
                <c:pt idx="11222">
                  <c:v>99.997052578013907</c:v>
                </c:pt>
                <c:pt idx="11223">
                  <c:v>99.997055752977587</c:v>
                </c:pt>
                <c:pt idx="11224">
                  <c:v>99.9970589245697</c:v>
                </c:pt>
                <c:pt idx="11225">
                  <c:v>99.997062092793797</c:v>
                </c:pt>
                <c:pt idx="11226">
                  <c:v>99.997065257653205</c:v>
                </c:pt>
                <c:pt idx="11227">
                  <c:v>99.997068419151702</c:v>
                </c:pt>
                <c:pt idx="11228">
                  <c:v>99.997071577292502</c:v>
                </c:pt>
                <c:pt idx="11229">
                  <c:v>99.997074732079398</c:v>
                </c:pt>
                <c:pt idx="11230">
                  <c:v>99.997077883515701</c:v>
                </c:pt>
                <c:pt idx="11231">
                  <c:v>99.997081031605006</c:v>
                </c:pt>
                <c:pt idx="11232">
                  <c:v>99.997084176350796</c:v>
                </c:pt>
                <c:pt idx="11233">
                  <c:v>99.997087317756495</c:v>
                </c:pt>
                <c:pt idx="11234">
                  <c:v>99.997090455825699</c:v>
                </c:pt>
                <c:pt idx="11235">
                  <c:v>99.997093590561803</c:v>
                </c:pt>
                <c:pt idx="11236">
                  <c:v>99.997096721968305</c:v>
                </c:pt>
                <c:pt idx="11237">
                  <c:v>99.997099850048698</c:v>
                </c:pt>
                <c:pt idx="11238">
                  <c:v>99.99710297480641</c:v>
                </c:pt>
                <c:pt idx="11239">
                  <c:v>99.997106096244991</c:v>
                </c:pt>
                <c:pt idx="11240">
                  <c:v>99.997109214367896</c:v>
                </c:pt>
                <c:pt idx="11241">
                  <c:v>99.997112329178492</c:v>
                </c:pt>
                <c:pt idx="11242">
                  <c:v>99.997115440680403</c:v>
                </c:pt>
                <c:pt idx="11243">
                  <c:v>99.997118548876898</c:v>
                </c:pt>
                <c:pt idx="11244">
                  <c:v>99.9971216537716</c:v>
                </c:pt>
                <c:pt idx="11245">
                  <c:v>99.997124755367807</c:v>
                </c:pt>
                <c:pt idx="11246">
                  <c:v>99.997127853669099</c:v>
                </c:pt>
                <c:pt idx="11247">
                  <c:v>99.997130948678787</c:v>
                </c:pt>
                <c:pt idx="11248">
                  <c:v>99.997134040400397</c:v>
                </c:pt>
                <c:pt idx="11249">
                  <c:v>99.997137128837409</c:v>
                </c:pt>
                <c:pt idx="11250">
                  <c:v>99.997140213993106</c:v>
                </c:pt>
                <c:pt idx="11251">
                  <c:v>99.997143295870998</c:v>
                </c:pt>
                <c:pt idx="11252">
                  <c:v>99.997146374474497</c:v>
                </c:pt>
                <c:pt idx="11253">
                  <c:v>99.997149449807097</c:v>
                </c:pt>
                <c:pt idx="11254">
                  <c:v>99.997152521872209</c:v>
                </c:pt>
                <c:pt idx="11255">
                  <c:v>99.997155590673103</c:v>
                </c:pt>
                <c:pt idx="11256">
                  <c:v>99.997158656213202</c:v>
                </c:pt>
                <c:pt idx="11257">
                  <c:v>99.997161718496102</c:v>
                </c:pt>
                <c:pt idx="11258">
                  <c:v>99.9971647775251</c:v>
                </c:pt>
                <c:pt idx="11259">
                  <c:v>99.997167833303493</c:v>
                </c:pt>
                <c:pt idx="11260">
                  <c:v>99.997170885834905</c:v>
                </c:pt>
                <c:pt idx="11261">
                  <c:v>99.997173935122504</c:v>
                </c:pt>
                <c:pt idx="11262">
                  <c:v>99.997176981169702</c:v>
                </c:pt>
                <c:pt idx="11263">
                  <c:v>99.997180023980093</c:v>
                </c:pt>
                <c:pt idx="11264">
                  <c:v>99.997183063556903</c:v>
                </c:pt>
                <c:pt idx="11265">
                  <c:v>99.997186099903402</c:v>
                </c:pt>
                <c:pt idx="11266">
                  <c:v>99.997189133023198</c:v>
                </c:pt>
                <c:pt idx="11267">
                  <c:v>99.997192162919603</c:v>
                </c:pt>
                <c:pt idx="11268">
                  <c:v>99.9971951895958</c:v>
                </c:pt>
                <c:pt idx="11269">
                  <c:v>99.997198213055398</c:v>
                </c:pt>
                <c:pt idx="11270">
                  <c:v>99.997201233301595</c:v>
                </c:pt>
                <c:pt idx="11271">
                  <c:v>99.997204250337901</c:v>
                </c:pt>
                <c:pt idx="11272">
                  <c:v>99.9972072641675</c:v>
                </c:pt>
                <c:pt idx="11273">
                  <c:v>99.997210274793801</c:v>
                </c:pt>
                <c:pt idx="11274">
                  <c:v>99.997213282220201</c:v>
                </c:pt>
                <c:pt idx="11275">
                  <c:v>99.997216286449998</c:v>
                </c:pt>
                <c:pt idx="11276">
                  <c:v>99.997219287486601</c:v>
                </c:pt>
                <c:pt idx="11277">
                  <c:v>99.997222285333208</c:v>
                </c:pt>
                <c:pt idx="11278">
                  <c:v>99.997225279993302</c:v>
                </c:pt>
                <c:pt idx="11279">
                  <c:v>99.997228271470192</c:v>
                </c:pt>
                <c:pt idx="11280">
                  <c:v>99.997231259767091</c:v>
                </c:pt>
                <c:pt idx="11281">
                  <c:v>99.997234244887395</c:v>
                </c:pt>
                <c:pt idx="11282">
                  <c:v>99.9972372268345</c:v>
                </c:pt>
                <c:pt idx="11283">
                  <c:v>99.997240205611604</c:v>
                </c:pt>
                <c:pt idx="11284">
                  <c:v>99.997243181222103</c:v>
                </c:pt>
                <c:pt idx="11285">
                  <c:v>99.997246153669209</c:v>
                </c:pt>
                <c:pt idx="11286">
                  <c:v>99.997249122956305</c:v>
                </c:pt>
                <c:pt idx="11287">
                  <c:v>99.9972520890867</c:v>
                </c:pt>
                <c:pt idx="11288">
                  <c:v>99.997255052063707</c:v>
                </c:pt>
                <c:pt idx="11289">
                  <c:v>99.997258011890509</c:v>
                </c:pt>
                <c:pt idx="11290">
                  <c:v>99.9972609685706</c:v>
                </c:pt>
                <c:pt idx="11291">
                  <c:v>99.99726392210701</c:v>
                </c:pt>
                <c:pt idx="11292">
                  <c:v>99.997266872503303</c:v>
                </c:pt>
                <c:pt idx="11293">
                  <c:v>99.997269819762494</c:v>
                </c:pt>
                <c:pt idx="11294">
                  <c:v>99.997272763888105</c:v>
                </c:pt>
                <c:pt idx="11295">
                  <c:v>99.997275704883307</c:v>
                </c:pt>
                <c:pt idx="11296">
                  <c:v>99.997278642751311</c:v>
                </c:pt>
                <c:pt idx="11297">
                  <c:v>99.9972815774955</c:v>
                </c:pt>
                <c:pt idx="11298">
                  <c:v>99.997284509118998</c:v>
                </c:pt>
                <c:pt idx="11299">
                  <c:v>99.997287437625204</c:v>
                </c:pt>
                <c:pt idx="11300">
                  <c:v>99.997290363017299</c:v>
                </c:pt>
                <c:pt idx="11301">
                  <c:v>99.997293285298596</c:v>
                </c:pt>
                <c:pt idx="11302">
                  <c:v>99.997296204472391</c:v>
                </c:pt>
                <c:pt idx="11303">
                  <c:v>99.997299120541811</c:v>
                </c:pt>
                <c:pt idx="11304">
                  <c:v>99.997302033510095</c:v>
                </c:pt>
                <c:pt idx="11305">
                  <c:v>99.997304943380598</c:v>
                </c:pt>
                <c:pt idx="11306">
                  <c:v>99.997307850156488</c:v>
                </c:pt>
                <c:pt idx="11307">
                  <c:v>99.997310753841106</c:v>
                </c:pt>
                <c:pt idx="11308">
                  <c:v>99.997313654437491</c:v>
                </c:pt>
                <c:pt idx="11309">
                  <c:v>99.997316551949098</c:v>
                </c:pt>
                <c:pt idx="11310">
                  <c:v>99.997319446378896</c:v>
                </c:pt>
                <c:pt idx="11311">
                  <c:v>99.997322337730395</c:v>
                </c:pt>
                <c:pt idx="11312">
                  <c:v>99.997325226006595</c:v>
                </c:pt>
                <c:pt idx="11313">
                  <c:v>99.997328111210791</c:v>
                </c:pt>
                <c:pt idx="11314">
                  <c:v>99.997330993346196</c:v>
                </c:pt>
                <c:pt idx="11315">
                  <c:v>99.997333872416007</c:v>
                </c:pt>
                <c:pt idx="11316">
                  <c:v>99.997336748423493</c:v>
                </c:pt>
                <c:pt idx="11317">
                  <c:v>99.997339621371793</c:v>
                </c:pt>
                <c:pt idx="11318">
                  <c:v>99.997342491264106</c:v>
                </c:pt>
                <c:pt idx="11319">
                  <c:v>99.997345358103701</c:v>
                </c:pt>
                <c:pt idx="11320">
                  <c:v>99.997348221893603</c:v>
                </c:pt>
                <c:pt idx="11321">
                  <c:v>99.997351082637209</c:v>
                </c:pt>
                <c:pt idx="11322">
                  <c:v>99.997353940337604</c:v>
                </c:pt>
                <c:pt idx="11323">
                  <c:v>99.997356794997899</c:v>
                </c:pt>
                <c:pt idx="11324">
                  <c:v>99.997359646621405</c:v>
                </c:pt>
                <c:pt idx="11325">
                  <c:v>99.997362495211206</c:v>
                </c:pt>
                <c:pt idx="11326">
                  <c:v>99.9973653407706</c:v>
                </c:pt>
                <c:pt idx="11327">
                  <c:v>99.997368183302612</c:v>
                </c:pt>
                <c:pt idx="11328">
                  <c:v>99.997371022810512</c:v>
                </c:pt>
                <c:pt idx="11329">
                  <c:v>99.997373859297397</c:v>
                </c:pt>
                <c:pt idx="11330">
                  <c:v>99.997376692766494</c:v>
                </c:pt>
                <c:pt idx="11331">
                  <c:v>99.9973795232209</c:v>
                </c:pt>
                <c:pt idx="11332">
                  <c:v>99.997382350663813</c:v>
                </c:pt>
                <c:pt idx="11333">
                  <c:v>99.997385175098401</c:v>
                </c:pt>
                <c:pt idx="11334">
                  <c:v>99.997387996527706</c:v>
                </c:pt>
                <c:pt idx="11335">
                  <c:v>99.997390814955011</c:v>
                </c:pt>
                <c:pt idx="11336">
                  <c:v>99.9973936303833</c:v>
                </c:pt>
                <c:pt idx="11337">
                  <c:v>99.997396442815898</c:v>
                </c:pt>
                <c:pt idx="11338">
                  <c:v>99.997399252255804</c:v>
                </c:pt>
                <c:pt idx="11339">
                  <c:v>99.997402058706101</c:v>
                </c:pt>
                <c:pt idx="11340">
                  <c:v>99.9974048621701</c:v>
                </c:pt>
                <c:pt idx="11341">
                  <c:v>99.997407662650801</c:v>
                </c:pt>
                <c:pt idx="11342">
                  <c:v>99.9974104601514</c:v>
                </c:pt>
                <c:pt idx="11343">
                  <c:v>99.997413254674996</c:v>
                </c:pt>
                <c:pt idx="11344">
                  <c:v>99.9974160462246</c:v>
                </c:pt>
                <c:pt idx="11345">
                  <c:v>99.997418834803412</c:v>
                </c:pt>
                <c:pt idx="11346">
                  <c:v>99.997421620414599</c:v>
                </c:pt>
                <c:pt idx="11347">
                  <c:v>99.997424403061203</c:v>
                </c:pt>
                <c:pt idx="11348">
                  <c:v>99.997427182746307</c:v>
                </c:pt>
                <c:pt idx="11349">
                  <c:v>99.997429959472996</c:v>
                </c:pt>
                <c:pt idx="11350">
                  <c:v>99.997432733244494</c:v>
                </c:pt>
                <c:pt idx="11351">
                  <c:v>99.997435504063702</c:v>
                </c:pt>
                <c:pt idx="11352">
                  <c:v>99.997438271933902</c:v>
                </c:pt>
                <c:pt idx="11353">
                  <c:v>99.997441036858106</c:v>
                </c:pt>
                <c:pt idx="11354">
                  <c:v>99.997443798839299</c:v>
                </c:pt>
                <c:pt idx="11355">
                  <c:v>99.997446557880693</c:v>
                </c:pt>
                <c:pt idx="11356">
                  <c:v>99.9974493139853</c:v>
                </c:pt>
                <c:pt idx="11357">
                  <c:v>99.997452067156203</c:v>
                </c:pt>
                <c:pt idx="11358">
                  <c:v>99.997454817396502</c:v>
                </c:pt>
                <c:pt idx="11359">
                  <c:v>99.997457564709308</c:v>
                </c:pt>
                <c:pt idx="11360">
                  <c:v>99.997460309097605</c:v>
                </c:pt>
                <c:pt idx="11361">
                  <c:v>99.997463050564406</c:v>
                </c:pt>
                <c:pt idx="11362">
                  <c:v>99.997465789112894</c:v>
                </c:pt>
                <c:pt idx="11363">
                  <c:v>99.997468524746111</c:v>
                </c:pt>
                <c:pt idx="11364">
                  <c:v>99.997471257466998</c:v>
                </c:pt>
                <c:pt idx="11365">
                  <c:v>99.997473987278696</c:v>
                </c:pt>
                <c:pt idx="11366">
                  <c:v>99.997476714184202</c:v>
                </c:pt>
                <c:pt idx="11367">
                  <c:v>99.997479438186701</c:v>
                </c:pt>
                <c:pt idx="11368">
                  <c:v>99.997482159288992</c:v>
                </c:pt>
                <c:pt idx="11369">
                  <c:v>99.997484877494401</c:v>
                </c:pt>
                <c:pt idx="11370">
                  <c:v>99.997487592805697</c:v>
                </c:pt>
                <c:pt idx="11371">
                  <c:v>99.997490305226009</c:v>
                </c:pt>
                <c:pt idx="11372">
                  <c:v>99.997493014758405</c:v>
                </c:pt>
                <c:pt idx="11373">
                  <c:v>99.997495721405912</c:v>
                </c:pt>
                <c:pt idx="11374">
                  <c:v>99.997498425171401</c:v>
                </c:pt>
                <c:pt idx="11375">
                  <c:v>99.997501126058097</c:v>
                </c:pt>
                <c:pt idx="11376">
                  <c:v>99.9975038240689</c:v>
                </c:pt>
                <c:pt idx="11377">
                  <c:v>99.997506519206894</c:v>
                </c:pt>
                <c:pt idx="11378">
                  <c:v>99.997509211474991</c:v>
                </c:pt>
                <c:pt idx="11379">
                  <c:v>99.997511900876205</c:v>
                </c:pt>
                <c:pt idx="11380">
                  <c:v>99.997514587413704</c:v>
                </c:pt>
                <c:pt idx="11381">
                  <c:v>99.997517271090302</c:v>
                </c:pt>
                <c:pt idx="11382">
                  <c:v>99.997519951908998</c:v>
                </c:pt>
                <c:pt idx="11383">
                  <c:v>99.99752262987289</c:v>
                </c:pt>
                <c:pt idx="11384">
                  <c:v>99.99752530498489</c:v>
                </c:pt>
                <c:pt idx="11385">
                  <c:v>99.997527977248097</c:v>
                </c:pt>
                <c:pt idx="11386">
                  <c:v>99.99753064666541</c:v>
                </c:pt>
                <c:pt idx="11387">
                  <c:v>99.997533313239799</c:v>
                </c:pt>
                <c:pt idx="11388">
                  <c:v>99.997535976974191</c:v>
                </c:pt>
                <c:pt idx="11389">
                  <c:v>99.997538637871699</c:v>
                </c:pt>
                <c:pt idx="11390">
                  <c:v>99.997541295935292</c:v>
                </c:pt>
                <c:pt idx="11391">
                  <c:v>99.997543951167799</c:v>
                </c:pt>
                <c:pt idx="11392">
                  <c:v>99.997546603572204</c:v>
                </c:pt>
                <c:pt idx="11393">
                  <c:v>99.997549253151604</c:v>
                </c:pt>
                <c:pt idx="11394">
                  <c:v>99.997551899908899</c:v>
                </c:pt>
                <c:pt idx="11395">
                  <c:v>99.997554543847002</c:v>
                </c:pt>
                <c:pt idx="11396">
                  <c:v>99.997557184968898</c:v>
                </c:pt>
                <c:pt idx="11397">
                  <c:v>99.997559823277513</c:v>
                </c:pt>
                <c:pt idx="11398">
                  <c:v>99.997562458775803</c:v>
                </c:pt>
                <c:pt idx="11399">
                  <c:v>99.997565091466797</c:v>
                </c:pt>
                <c:pt idx="11400">
                  <c:v>99.997567721353306</c:v>
                </c:pt>
                <c:pt idx="11401">
                  <c:v>99.997570348438401</c:v>
                </c:pt>
                <c:pt idx="11402">
                  <c:v>99.997572972724896</c:v>
                </c:pt>
                <c:pt idx="11403">
                  <c:v>99.997575594215789</c:v>
                </c:pt>
                <c:pt idx="11404">
                  <c:v>99.997578212913993</c:v>
                </c:pt>
                <c:pt idx="11405">
                  <c:v>99.997580828822407</c:v>
                </c:pt>
                <c:pt idx="11406">
                  <c:v>99.997583441944002</c:v>
                </c:pt>
                <c:pt idx="11407">
                  <c:v>99.997586052281704</c:v>
                </c:pt>
                <c:pt idx="11408">
                  <c:v>99.997588659838399</c:v>
                </c:pt>
                <c:pt idx="11409">
                  <c:v>99.997591264617</c:v>
                </c:pt>
                <c:pt idx="11410">
                  <c:v>99.997593866620392</c:v>
                </c:pt>
                <c:pt idx="11411">
                  <c:v>99.997596465851601</c:v>
                </c:pt>
                <c:pt idx="11412">
                  <c:v>99.997599062313398</c:v>
                </c:pt>
                <c:pt idx="11413">
                  <c:v>99.997601656008698</c:v>
                </c:pt>
                <c:pt idx="11414">
                  <c:v>99.997604246940497</c:v>
                </c:pt>
                <c:pt idx="11415">
                  <c:v>99.997606835111711</c:v>
                </c:pt>
                <c:pt idx="11416">
                  <c:v>99.997609420524995</c:v>
                </c:pt>
                <c:pt idx="11417">
                  <c:v>99.997612003183491</c:v>
                </c:pt>
                <c:pt idx="11418">
                  <c:v>99.997614583090112</c:v>
                </c:pt>
                <c:pt idx="11419">
                  <c:v>99.997617160247501</c:v>
                </c:pt>
                <c:pt idx="11420">
                  <c:v>99.997619734658699</c:v>
                </c:pt>
                <c:pt idx="11421">
                  <c:v>99.997622306326505</c:v>
                </c:pt>
                <c:pt idx="11422">
                  <c:v>99.997624875253891</c:v>
                </c:pt>
                <c:pt idx="11423">
                  <c:v>99.997627441443711</c:v>
                </c:pt>
                <c:pt idx="11424">
                  <c:v>99.997630004898809</c:v>
                </c:pt>
                <c:pt idx="11425">
                  <c:v>99.997632565621998</c:v>
                </c:pt>
                <c:pt idx="11426">
                  <c:v>99.997635123616206</c:v>
                </c:pt>
                <c:pt idx="11427">
                  <c:v>99.997637678884288</c:v>
                </c:pt>
                <c:pt idx="11428">
                  <c:v>99.997640231429202</c:v>
                </c:pt>
                <c:pt idx="11429">
                  <c:v>99.997642781253603</c:v>
                </c:pt>
                <c:pt idx="11430">
                  <c:v>99.997645328360505</c:v>
                </c:pt>
                <c:pt idx="11431">
                  <c:v>99.997647872752594</c:v>
                </c:pt>
                <c:pt idx="11432">
                  <c:v>99.997650414432897</c:v>
                </c:pt>
                <c:pt idx="11433">
                  <c:v>99.997652953404099</c:v>
                </c:pt>
                <c:pt idx="11434">
                  <c:v>99.997655489669199</c:v>
                </c:pt>
                <c:pt idx="11435">
                  <c:v>99.997658023230898</c:v>
                </c:pt>
                <c:pt idx="11436">
                  <c:v>99.997660554092207</c:v>
                </c:pt>
                <c:pt idx="11437">
                  <c:v>99.997663082255698</c:v>
                </c:pt>
                <c:pt idx="11438">
                  <c:v>99.9976656077244</c:v>
                </c:pt>
                <c:pt idx="11439">
                  <c:v>99.997668130501097</c:v>
                </c:pt>
                <c:pt idx="11440">
                  <c:v>99.997670650588603</c:v>
                </c:pt>
                <c:pt idx="11441">
                  <c:v>99.997673167989703</c:v>
                </c:pt>
                <c:pt idx="11442">
                  <c:v>99.997675682707197</c:v>
                </c:pt>
                <c:pt idx="11443">
                  <c:v>99.997678194743997</c:v>
                </c:pt>
                <c:pt idx="11444">
                  <c:v>99.997680704102805</c:v>
                </c:pt>
                <c:pt idx="11445">
                  <c:v>99.997683210786604</c:v>
                </c:pt>
                <c:pt idx="11446">
                  <c:v>99.99768571479801</c:v>
                </c:pt>
                <c:pt idx="11447">
                  <c:v>99.997688216139892</c:v>
                </c:pt>
                <c:pt idx="11448">
                  <c:v>99.997690714815008</c:v>
                </c:pt>
                <c:pt idx="11449">
                  <c:v>99.997693210826313</c:v>
                </c:pt>
                <c:pt idx="11450">
                  <c:v>99.997695704176408</c:v>
                </c:pt>
                <c:pt idx="11451">
                  <c:v>99.997698194868192</c:v>
                </c:pt>
                <c:pt idx="11452">
                  <c:v>99.997700682904508</c:v>
                </c:pt>
                <c:pt idx="11453">
                  <c:v>99.997703168287998</c:v>
                </c:pt>
                <c:pt idx="11454">
                  <c:v>99.997705651021505</c:v>
                </c:pt>
                <c:pt idx="11455">
                  <c:v>99.9977081311078</c:v>
                </c:pt>
                <c:pt idx="11456">
                  <c:v>99.997710608549696</c:v>
                </c:pt>
                <c:pt idx="11457">
                  <c:v>99.997713083349907</c:v>
                </c:pt>
                <c:pt idx="11458">
                  <c:v>99.997715555511306</c:v>
                </c:pt>
                <c:pt idx="11459">
                  <c:v>99.997718025036605</c:v>
                </c:pt>
                <c:pt idx="11460">
                  <c:v>99.997720491928504</c:v>
                </c:pt>
                <c:pt idx="11461">
                  <c:v>99.997722956189904</c:v>
                </c:pt>
                <c:pt idx="11462">
                  <c:v>99.997725417823389</c:v>
                </c:pt>
                <c:pt idx="11463">
                  <c:v>99.997727876831902</c:v>
                </c:pt>
                <c:pt idx="11464">
                  <c:v>99.997730333218101</c:v>
                </c:pt>
                <c:pt idx="11465">
                  <c:v>99.997732786984699</c:v>
                </c:pt>
                <c:pt idx="11466">
                  <c:v>99.997735238134496</c:v>
                </c:pt>
                <c:pt idx="11467">
                  <c:v>99.997737686670305</c:v>
                </c:pt>
                <c:pt idx="11468">
                  <c:v>99.9977401325947</c:v>
                </c:pt>
                <c:pt idx="11469">
                  <c:v>99.997742575910607</c:v>
                </c:pt>
                <c:pt idx="11470">
                  <c:v>99.997745016620598</c:v>
                </c:pt>
                <c:pt idx="11471">
                  <c:v>99.997747454727602</c:v>
                </c:pt>
                <c:pt idx="11472">
                  <c:v>99.997749890234104</c:v>
                </c:pt>
                <c:pt idx="11473">
                  <c:v>99.99775232314299</c:v>
                </c:pt>
                <c:pt idx="11474">
                  <c:v>99.997754753457002</c:v>
                </c:pt>
                <c:pt idx="11475">
                  <c:v>99.997757181178798</c:v>
                </c:pt>
                <c:pt idx="11476">
                  <c:v>99.997759606311206</c:v>
                </c:pt>
                <c:pt idx="11477">
                  <c:v>99.997762028856698</c:v>
                </c:pt>
                <c:pt idx="11478">
                  <c:v>99.997764448818302</c:v>
                </c:pt>
                <c:pt idx="11479">
                  <c:v>99.997766866198504</c:v>
                </c:pt>
                <c:pt idx="11480">
                  <c:v>99.997769281000004</c:v>
                </c:pt>
                <c:pt idx="11481">
                  <c:v>99.997771693225701</c:v>
                </c:pt>
                <c:pt idx="11482">
                  <c:v>99.997774102878196</c:v>
                </c:pt>
                <c:pt idx="11483">
                  <c:v>99.997776509960104</c:v>
                </c:pt>
                <c:pt idx="11484">
                  <c:v>99.997778914474296</c:v>
                </c:pt>
                <c:pt idx="11485">
                  <c:v>99.9977813164233</c:v>
                </c:pt>
                <c:pt idx="11486">
                  <c:v>99.997783715809902</c:v>
                </c:pt>
                <c:pt idx="11487">
                  <c:v>99.997786112636803</c:v>
                </c:pt>
                <c:pt idx="11488">
                  <c:v>99.997788506906701</c:v>
                </c:pt>
                <c:pt idx="11489">
                  <c:v>99.9977908986221</c:v>
                </c:pt>
                <c:pt idx="11490">
                  <c:v>99.997793287785896</c:v>
                </c:pt>
                <c:pt idx="11491">
                  <c:v>99.997795674400706</c:v>
                </c:pt>
                <c:pt idx="11492">
                  <c:v>99.997798058469201</c:v>
                </c:pt>
                <c:pt idx="11493">
                  <c:v>99.997800439993995</c:v>
                </c:pt>
                <c:pt idx="11494">
                  <c:v>99.997802818977902</c:v>
                </c:pt>
                <c:pt idx="11495">
                  <c:v>99.99780519542341</c:v>
                </c:pt>
                <c:pt idx="11496">
                  <c:v>99.99780756933329</c:v>
                </c:pt>
                <c:pt idx="11497">
                  <c:v>99.997809940710198</c:v>
                </c:pt>
                <c:pt idx="11498">
                  <c:v>99.997812309556807</c:v>
                </c:pt>
                <c:pt idx="11499">
                  <c:v>99.997814675875702</c:v>
                </c:pt>
                <c:pt idx="11500">
                  <c:v>99.997817039669599</c:v>
                </c:pt>
                <c:pt idx="11501">
                  <c:v>99.997819400941097</c:v>
                </c:pt>
                <c:pt idx="11502">
                  <c:v>99.997821759692997</c:v>
                </c:pt>
                <c:pt idx="11503">
                  <c:v>99.997824115927699</c:v>
                </c:pt>
                <c:pt idx="11504">
                  <c:v>99.997826469648089</c:v>
                </c:pt>
                <c:pt idx="11505">
                  <c:v>99.997828820856597</c:v>
                </c:pt>
                <c:pt idx="11506">
                  <c:v>99.997831169555994</c:v>
                </c:pt>
                <c:pt idx="11507">
                  <c:v>99.997833515748894</c:v>
                </c:pt>
                <c:pt idx="11508">
                  <c:v>99.997835859437899</c:v>
                </c:pt>
                <c:pt idx="11509">
                  <c:v>99.997838200625694</c:v>
                </c:pt>
                <c:pt idx="11510">
                  <c:v>99.997840539314808</c:v>
                </c:pt>
                <c:pt idx="11511">
                  <c:v>99.997842875507999</c:v>
                </c:pt>
                <c:pt idx="11512">
                  <c:v>99.997845209207696</c:v>
                </c:pt>
                <c:pt idx="11513">
                  <c:v>99.997847540416799</c:v>
                </c:pt>
                <c:pt idx="11514">
                  <c:v>99.997849869137596</c:v>
                </c:pt>
                <c:pt idx="11515">
                  <c:v>99.997852195373</c:v>
                </c:pt>
                <c:pt idx="11516">
                  <c:v>99.997854519125397</c:v>
                </c:pt>
                <c:pt idx="11517">
                  <c:v>99.997856840397503</c:v>
                </c:pt>
                <c:pt idx="11518">
                  <c:v>99.997859159191904</c:v>
                </c:pt>
                <c:pt idx="11519">
                  <c:v>99.997861475511201</c:v>
                </c:pt>
                <c:pt idx="11520">
                  <c:v>99.997863789357993</c:v>
                </c:pt>
                <c:pt idx="11521">
                  <c:v>99.997866100734896</c:v>
                </c:pt>
                <c:pt idx="11522">
                  <c:v>99.997868409644497</c:v>
                </c:pt>
                <c:pt idx="11523">
                  <c:v>99.997870716089395</c:v>
                </c:pt>
                <c:pt idx="11524">
                  <c:v>99.997873020072205</c:v>
                </c:pt>
                <c:pt idx="11525">
                  <c:v>99.997875321595401</c:v>
                </c:pt>
                <c:pt idx="11526">
                  <c:v>99.997877620661598</c:v>
                </c:pt>
                <c:pt idx="11527">
                  <c:v>99.997879917273508</c:v>
                </c:pt>
                <c:pt idx="11528">
                  <c:v>99.997882211433605</c:v>
                </c:pt>
                <c:pt idx="11529">
                  <c:v>99.997884503144391</c:v>
                </c:pt>
                <c:pt idx="11530">
                  <c:v>99.997886792408607</c:v>
                </c:pt>
                <c:pt idx="11531">
                  <c:v>99.997889079228798</c:v>
                </c:pt>
                <c:pt idx="11532">
                  <c:v>99.997891363607408</c:v>
                </c:pt>
                <c:pt idx="11533">
                  <c:v>99.997893645547109</c:v>
                </c:pt>
                <c:pt idx="11534">
                  <c:v>99.997895925050301</c:v>
                </c:pt>
                <c:pt idx="11535">
                  <c:v>99.997898202119799</c:v>
                </c:pt>
                <c:pt idx="11536">
                  <c:v>99.997900476758005</c:v>
                </c:pt>
                <c:pt idx="11537">
                  <c:v>99.997902748967505</c:v>
                </c:pt>
                <c:pt idx="11538">
                  <c:v>99.997905018750799</c:v>
                </c:pt>
                <c:pt idx="11539">
                  <c:v>99.997907286110603</c:v>
                </c:pt>
                <c:pt idx="11540">
                  <c:v>99.997909551049204</c:v>
                </c:pt>
                <c:pt idx="11541">
                  <c:v>99.997911813569402</c:v>
                </c:pt>
                <c:pt idx="11542">
                  <c:v>99.997914073673599</c:v>
                </c:pt>
                <c:pt idx="11543">
                  <c:v>99.997916331364294</c:v>
                </c:pt>
                <c:pt idx="11544">
                  <c:v>99.997918586644104</c:v>
                </c:pt>
                <c:pt idx="11545">
                  <c:v>99.997920839515601</c:v>
                </c:pt>
                <c:pt idx="11546">
                  <c:v>99.997923089981199</c:v>
                </c:pt>
                <c:pt idx="11547">
                  <c:v>99.997925338043601</c:v>
                </c:pt>
                <c:pt idx="11548">
                  <c:v>99.997927583705106</c:v>
                </c:pt>
                <c:pt idx="11549">
                  <c:v>99.997929826968402</c:v>
                </c:pt>
                <c:pt idx="11550">
                  <c:v>99.99793206783599</c:v>
                </c:pt>
                <c:pt idx="11551">
                  <c:v>99.997934306310313</c:v>
                </c:pt>
                <c:pt idx="11552">
                  <c:v>99.997936542394001</c:v>
                </c:pt>
                <c:pt idx="11553">
                  <c:v>99.997938776089399</c:v>
                </c:pt>
                <c:pt idx="11554">
                  <c:v>99.997941007399191</c:v>
                </c:pt>
                <c:pt idx="11555">
                  <c:v>99.99794323632581</c:v>
                </c:pt>
                <c:pt idx="11556">
                  <c:v>99.997945462871698</c:v>
                </c:pt>
                <c:pt idx="11557">
                  <c:v>99.997947687039499</c:v>
                </c:pt>
                <c:pt idx="11558">
                  <c:v>99.9979499088316</c:v>
                </c:pt>
                <c:pt idx="11559">
                  <c:v>99.997952128250489</c:v>
                </c:pt>
                <c:pt idx="11560">
                  <c:v>99.997954345298808</c:v>
                </c:pt>
                <c:pt idx="11561">
                  <c:v>99.997956559978903</c:v>
                </c:pt>
                <c:pt idx="11562">
                  <c:v>99.997958772293302</c:v>
                </c:pt>
                <c:pt idx="11563">
                  <c:v>99.997960982244507</c:v>
                </c:pt>
                <c:pt idx="11564">
                  <c:v>99.997963189835005</c:v>
                </c:pt>
                <c:pt idx="11565">
                  <c:v>99.997965395067197</c:v>
                </c:pt>
                <c:pt idx="11566">
                  <c:v>99.997967597943699</c:v>
                </c:pt>
                <c:pt idx="11567">
                  <c:v>99.997969798466997</c:v>
                </c:pt>
                <c:pt idx="11568">
                  <c:v>99.997971996639393</c:v>
                </c:pt>
                <c:pt idx="11569">
                  <c:v>99.997974192463502</c:v>
                </c:pt>
                <c:pt idx="11570">
                  <c:v>99.997976385941698</c:v>
                </c:pt>
                <c:pt idx="11571">
                  <c:v>99.997978577076495</c:v>
                </c:pt>
                <c:pt idx="11572">
                  <c:v>99.997980765870395</c:v>
                </c:pt>
                <c:pt idx="11573">
                  <c:v>99.997982952325799</c:v>
                </c:pt>
                <c:pt idx="11574">
                  <c:v>99.997985136445195</c:v>
                </c:pt>
                <c:pt idx="11575">
                  <c:v>99.997987318231097</c:v>
                </c:pt>
                <c:pt idx="11576">
                  <c:v>99.997989497685793</c:v>
                </c:pt>
                <c:pt idx="11577">
                  <c:v>99.9979916748119</c:v>
                </c:pt>
                <c:pt idx="11578">
                  <c:v>99.997993849611802</c:v>
                </c:pt>
                <c:pt idx="11579">
                  <c:v>99.997996022088003</c:v>
                </c:pt>
                <c:pt idx="11580">
                  <c:v>99.99799819224279</c:v>
                </c:pt>
                <c:pt idx="11581">
                  <c:v>99.998000360078791</c:v>
                </c:pt>
                <c:pt idx="11582">
                  <c:v>99.998002525598309</c:v>
                </c:pt>
                <c:pt idx="11583">
                  <c:v>99.998004688803903</c:v>
                </c:pt>
                <c:pt idx="11584">
                  <c:v>99.998006849697902</c:v>
                </c:pt>
                <c:pt idx="11585">
                  <c:v>99.998009008282693</c:v>
                </c:pt>
                <c:pt idx="11586">
                  <c:v>99.998011164560907</c:v>
                </c:pt>
                <c:pt idx="11587">
                  <c:v>99.998013318534802</c:v>
                </c:pt>
                <c:pt idx="11588">
                  <c:v>99.998015470206809</c:v>
                </c:pt>
                <c:pt idx="11589">
                  <c:v>99.9980176195794</c:v>
                </c:pt>
                <c:pt idx="11590">
                  <c:v>99.998019766655105</c:v>
                </c:pt>
                <c:pt idx="11591">
                  <c:v>99.998021911436098</c:v>
                </c:pt>
                <c:pt idx="11592">
                  <c:v>99.998024053924894</c:v>
                </c:pt>
                <c:pt idx="11593">
                  <c:v>99.998026194123909</c:v>
                </c:pt>
                <c:pt idx="11594">
                  <c:v>99.998028332035702</c:v>
                </c:pt>
                <c:pt idx="11595">
                  <c:v>99.998030467662403</c:v>
                </c:pt>
                <c:pt idx="11596">
                  <c:v>99.998032601006599</c:v>
                </c:pt>
                <c:pt idx="11597">
                  <c:v>99.998034732070693</c:v>
                </c:pt>
                <c:pt idx="11598">
                  <c:v>99.998036860857013</c:v>
                </c:pt>
                <c:pt idx="11599">
                  <c:v>99.998038987367892</c:v>
                </c:pt>
                <c:pt idx="11600">
                  <c:v>99.9980411116059</c:v>
                </c:pt>
                <c:pt idx="11601">
                  <c:v>99.998043233573398</c:v>
                </c:pt>
                <c:pt idx="11602">
                  <c:v>99.998045353272602</c:v>
                </c:pt>
                <c:pt idx="11603">
                  <c:v>99.998047470706098</c:v>
                </c:pt>
                <c:pt idx="11604">
                  <c:v>99.998049585876103</c:v>
                </c:pt>
                <c:pt idx="11605">
                  <c:v>99.99805169878519</c:v>
                </c:pt>
                <c:pt idx="11606">
                  <c:v>99.998053809435604</c:v>
                </c:pt>
                <c:pt idx="11607">
                  <c:v>99.998055917829703</c:v>
                </c:pt>
                <c:pt idx="11608">
                  <c:v>99.998058023969904</c:v>
                </c:pt>
                <c:pt idx="11609">
                  <c:v>99.998060127858608</c:v>
                </c:pt>
                <c:pt idx="11610">
                  <c:v>99.998062229498203</c:v>
                </c:pt>
                <c:pt idx="11611">
                  <c:v>99.998064328890905</c:v>
                </c:pt>
                <c:pt idx="11612">
                  <c:v>99.998066426039301</c:v>
                </c:pt>
                <c:pt idx="11613">
                  <c:v>99.998068520945608</c:v>
                </c:pt>
                <c:pt idx="11614">
                  <c:v>99.9980706136121</c:v>
                </c:pt>
                <c:pt idx="11615">
                  <c:v>99.998072704041405</c:v>
                </c:pt>
                <c:pt idx="11616">
                  <c:v>99.998074792235599</c:v>
                </c:pt>
                <c:pt idx="11617">
                  <c:v>99.998076878197196</c:v>
                </c:pt>
                <c:pt idx="11618">
                  <c:v>99.998078961928599</c:v>
                </c:pt>
                <c:pt idx="11619">
                  <c:v>99.998081043431895</c:v>
                </c:pt>
                <c:pt idx="11620">
                  <c:v>99.998083122709701</c:v>
                </c:pt>
                <c:pt idx="11621">
                  <c:v>99.998085199764304</c:v>
                </c:pt>
                <c:pt idx="11622">
                  <c:v>99.998087274597893</c:v>
                </c:pt>
                <c:pt idx="11623">
                  <c:v>99.998089347213011</c:v>
                </c:pt>
                <c:pt idx="11624">
                  <c:v>99.998091417611803</c:v>
                </c:pt>
                <c:pt idx="11625">
                  <c:v>99.998093485796701</c:v>
                </c:pt>
                <c:pt idx="11626">
                  <c:v>99.998095551770007</c:v>
                </c:pt>
                <c:pt idx="11627">
                  <c:v>99.998097615534107</c:v>
                </c:pt>
                <c:pt idx="11628">
                  <c:v>99.998099677091304</c:v>
                </c:pt>
                <c:pt idx="11629">
                  <c:v>99.9981017364439</c:v>
                </c:pt>
                <c:pt idx="11630">
                  <c:v>99.998103793594197</c:v>
                </c:pt>
                <c:pt idx="11631">
                  <c:v>99.998105848544498</c:v>
                </c:pt>
                <c:pt idx="11632">
                  <c:v>99.998107901297203</c:v>
                </c:pt>
                <c:pt idx="11633">
                  <c:v>99.998109951854602</c:v>
                </c:pt>
                <c:pt idx="11634">
                  <c:v>99.998112000218896</c:v>
                </c:pt>
                <c:pt idx="11635">
                  <c:v>99.998114046392601</c:v>
                </c:pt>
                <c:pt idx="11636">
                  <c:v>99.998116090377792</c:v>
                </c:pt>
                <c:pt idx="11637">
                  <c:v>99.998118132176899</c:v>
                </c:pt>
                <c:pt idx="11638">
                  <c:v>99.998120171792308</c:v>
                </c:pt>
                <c:pt idx="11639">
                  <c:v>99.998122209226096</c:v>
                </c:pt>
                <c:pt idx="11640">
                  <c:v>99.998124244480792</c:v>
                </c:pt>
                <c:pt idx="11641">
                  <c:v>99.998126277558498</c:v>
                </c:pt>
                <c:pt idx="11642">
                  <c:v>99.998128308461702</c:v>
                </c:pt>
                <c:pt idx="11643">
                  <c:v>99.998130337192507</c:v>
                </c:pt>
                <c:pt idx="11644">
                  <c:v>99.9981323637532</c:v>
                </c:pt>
                <c:pt idx="11645">
                  <c:v>99.998134388146298</c:v>
                </c:pt>
                <c:pt idx="11646">
                  <c:v>99.998136410373803</c:v>
                </c:pt>
                <c:pt idx="11647">
                  <c:v>99.998138430438203</c:v>
                </c:pt>
                <c:pt idx="11648">
                  <c:v>99.998140448341701</c:v>
                </c:pt>
                <c:pt idx="11649">
                  <c:v>99.998142464086499</c:v>
                </c:pt>
                <c:pt idx="11650">
                  <c:v>99.998144477675012</c:v>
                </c:pt>
                <c:pt idx="11651">
                  <c:v>99.998146489109402</c:v>
                </c:pt>
                <c:pt idx="11652">
                  <c:v>99.998148498391998</c:v>
                </c:pt>
                <c:pt idx="11653">
                  <c:v>99.99815050552499</c:v>
                </c:pt>
                <c:pt idx="11654">
                  <c:v>99.998152510510707</c:v>
                </c:pt>
                <c:pt idx="11655">
                  <c:v>99.998154513351395</c:v>
                </c:pt>
                <c:pt idx="11656">
                  <c:v>99.998156514049299</c:v>
                </c:pt>
                <c:pt idx="11657">
                  <c:v>99.998158512606807</c:v>
                </c:pt>
                <c:pt idx="11658">
                  <c:v>99.998160509025894</c:v>
                </c:pt>
                <c:pt idx="11659">
                  <c:v>99.998162503309103</c:v>
                </c:pt>
                <c:pt idx="11660">
                  <c:v>99.998164495458497</c:v>
                </c:pt>
                <c:pt idx="11661">
                  <c:v>99.998166485476403</c:v>
                </c:pt>
                <c:pt idx="11662">
                  <c:v>99.998168473364998</c:v>
                </c:pt>
                <c:pt idx="11663">
                  <c:v>99.998170459126598</c:v>
                </c:pt>
                <c:pt idx="11664">
                  <c:v>99.998172442763504</c:v>
                </c:pt>
                <c:pt idx="11665">
                  <c:v>99.998174424277806</c:v>
                </c:pt>
                <c:pt idx="11666">
                  <c:v>99.998176403671792</c:v>
                </c:pt>
                <c:pt idx="11667">
                  <c:v>99.998178380947692</c:v>
                </c:pt>
                <c:pt idx="11668">
                  <c:v>99.99818035610781</c:v>
                </c:pt>
                <c:pt idx="11669">
                  <c:v>99.99818232915429</c:v>
                </c:pt>
                <c:pt idx="11670">
                  <c:v>99.998184300089406</c:v>
                </c:pt>
                <c:pt idx="11671">
                  <c:v>99.998186268915404</c:v>
                </c:pt>
                <c:pt idx="11672">
                  <c:v>99.998188235634402</c:v>
                </c:pt>
                <c:pt idx="11673">
                  <c:v>99.9981902002487</c:v>
                </c:pt>
                <c:pt idx="11674">
                  <c:v>99.998192162760503</c:v>
                </c:pt>
                <c:pt idx="11675">
                  <c:v>99.998194123172013</c:v>
                </c:pt>
                <c:pt idx="11676">
                  <c:v>99.998196081485503</c:v>
                </c:pt>
                <c:pt idx="11677">
                  <c:v>99.998198037703105</c:v>
                </c:pt>
                <c:pt idx="11678">
                  <c:v>99.998199991826993</c:v>
                </c:pt>
                <c:pt idx="11679">
                  <c:v>99.998201943859499</c:v>
                </c:pt>
                <c:pt idx="11680">
                  <c:v>99.998203893802796</c:v>
                </c:pt>
                <c:pt idx="11681">
                  <c:v>99.9982058416591</c:v>
                </c:pt>
                <c:pt idx="11682">
                  <c:v>99.998207787430403</c:v>
                </c:pt>
                <c:pt idx="11683">
                  <c:v>99.998209731119204</c:v>
                </c:pt>
                <c:pt idx="11684">
                  <c:v>99.998211672727493</c:v>
                </c:pt>
                <c:pt idx="11685">
                  <c:v>99.998213612257601</c:v>
                </c:pt>
                <c:pt idx="11686">
                  <c:v>99.998215549711603</c:v>
                </c:pt>
                <c:pt idx="11687">
                  <c:v>99.9982174850917</c:v>
                </c:pt>
                <c:pt idx="11688">
                  <c:v>99.998219418400097</c:v>
                </c:pt>
                <c:pt idx="11689">
                  <c:v>99.998221349638996</c:v>
                </c:pt>
                <c:pt idx="11690">
                  <c:v>99.998223278810599</c:v>
                </c:pt>
                <c:pt idx="11691">
                  <c:v>99.998225205917095</c:v>
                </c:pt>
                <c:pt idx="11692">
                  <c:v>99.998227130960501</c:v>
                </c:pt>
                <c:pt idx="11693">
                  <c:v>99.998229053943206</c:v>
                </c:pt>
                <c:pt idx="11694">
                  <c:v>99.998230974867298</c:v>
                </c:pt>
                <c:pt idx="11695">
                  <c:v>99.998232893734908</c:v>
                </c:pt>
                <c:pt idx="11696">
                  <c:v>99.998234810548198</c:v>
                </c:pt>
                <c:pt idx="11697">
                  <c:v>99.998236725309411</c:v>
                </c:pt>
                <c:pt idx="11698">
                  <c:v>99.998238638020695</c:v>
                </c:pt>
                <c:pt idx="11699">
                  <c:v>99.998240548684095</c:v>
                </c:pt>
                <c:pt idx="11700">
                  <c:v>99.998242457301998</c:v>
                </c:pt>
                <c:pt idx="11701">
                  <c:v>99.99824436387631</c:v>
                </c:pt>
                <c:pt idx="11702">
                  <c:v>99.998246268409289</c:v>
                </c:pt>
                <c:pt idx="11703">
                  <c:v>99.998248170903196</c:v>
                </c:pt>
                <c:pt idx="11704">
                  <c:v>99.998250071360005</c:v>
                </c:pt>
                <c:pt idx="11705">
                  <c:v>99.99825196978189</c:v>
                </c:pt>
                <c:pt idx="11706">
                  <c:v>99.998253866171211</c:v>
                </c:pt>
                <c:pt idx="11707">
                  <c:v>99.998255760529801</c:v>
                </c:pt>
                <c:pt idx="11708">
                  <c:v>99.998257652860005</c:v>
                </c:pt>
                <c:pt idx="11709">
                  <c:v>99.998259543163798</c:v>
                </c:pt>
                <c:pt idx="11710">
                  <c:v>99.998261431443609</c:v>
                </c:pt>
                <c:pt idx="11711">
                  <c:v>99.998263317701188</c:v>
                </c:pt>
                <c:pt idx="11712">
                  <c:v>99.998265201938992</c:v>
                </c:pt>
                <c:pt idx="11713">
                  <c:v>99.998267084159011</c:v>
                </c:pt>
                <c:pt idx="11714">
                  <c:v>99.998268964363305</c:v>
                </c:pt>
                <c:pt idx="11715">
                  <c:v>99.998270842554206</c:v>
                </c:pt>
                <c:pt idx="11716">
                  <c:v>99.998272718733588</c:v>
                </c:pt>
                <c:pt idx="11717">
                  <c:v>99.998274592903698</c:v>
                </c:pt>
                <c:pt idx="11718">
                  <c:v>99.998276465066695</c:v>
                </c:pt>
                <c:pt idx="11719">
                  <c:v>99.998278335224711</c:v>
                </c:pt>
                <c:pt idx="11720">
                  <c:v>99.998280203379693</c:v>
                </c:pt>
                <c:pt idx="11721">
                  <c:v>99.9982820695339</c:v>
                </c:pt>
                <c:pt idx="11722">
                  <c:v>99.998283933689393</c:v>
                </c:pt>
                <c:pt idx="11723">
                  <c:v>99.998285795848304</c:v>
                </c:pt>
                <c:pt idx="11724">
                  <c:v>99.998287656012806</c:v>
                </c:pt>
                <c:pt idx="11725">
                  <c:v>99.998289514184791</c:v>
                </c:pt>
                <c:pt idx="11726">
                  <c:v>99.998291370366601</c:v>
                </c:pt>
                <c:pt idx="11727">
                  <c:v>99.998293224560101</c:v>
                </c:pt>
                <c:pt idx="11728">
                  <c:v>99.998295076767604</c:v>
                </c:pt>
                <c:pt idx="11729">
                  <c:v>99.998296926991102</c:v>
                </c:pt>
                <c:pt idx="11730">
                  <c:v>99.998298775232712</c:v>
                </c:pt>
                <c:pt idx="11731">
                  <c:v>99.998300621494394</c:v>
                </c:pt>
                <c:pt idx="11732">
                  <c:v>99.998302465778494</c:v>
                </c:pt>
                <c:pt idx="11733">
                  <c:v>99.998304308086901</c:v>
                </c:pt>
                <c:pt idx="11734">
                  <c:v>99.998306148421804</c:v>
                </c:pt>
                <c:pt idx="11735">
                  <c:v>99.998307986785193</c:v>
                </c:pt>
                <c:pt idx="11736">
                  <c:v>99.998309823179198</c:v>
                </c:pt>
                <c:pt idx="11737">
                  <c:v>99.998311657605896</c:v>
                </c:pt>
                <c:pt idx="11738">
                  <c:v>99.998313490067304</c:v>
                </c:pt>
                <c:pt idx="11739">
                  <c:v>99.998315320565595</c:v>
                </c:pt>
                <c:pt idx="11740">
                  <c:v>99.998317149102803</c:v>
                </c:pt>
                <c:pt idx="11741">
                  <c:v>99.998318975680988</c:v>
                </c:pt>
                <c:pt idx="11742">
                  <c:v>99.998320800302196</c:v>
                </c:pt>
                <c:pt idx="11743">
                  <c:v>99.998322622968502</c:v>
                </c:pt>
                <c:pt idx="11744">
                  <c:v>99.998324443682009</c:v>
                </c:pt>
                <c:pt idx="11745">
                  <c:v>99.998326262444706</c:v>
                </c:pt>
                <c:pt idx="11746">
                  <c:v>99.998328079258698</c:v>
                </c:pt>
                <c:pt idx="11747">
                  <c:v>99.998329894126101</c:v>
                </c:pt>
                <c:pt idx="11748">
                  <c:v>99.998331707048891</c:v>
                </c:pt>
                <c:pt idx="11749">
                  <c:v>99.998333518029099</c:v>
                </c:pt>
                <c:pt idx="11750">
                  <c:v>99.998335327068801</c:v>
                </c:pt>
                <c:pt idx="11751">
                  <c:v>99.9983371341701</c:v>
                </c:pt>
                <c:pt idx="11752">
                  <c:v>99.9983389393349</c:v>
                </c:pt>
                <c:pt idx="11753">
                  <c:v>99.998340742565404</c:v>
                </c:pt>
                <c:pt idx="11754">
                  <c:v>99.9983425438636</c:v>
                </c:pt>
                <c:pt idx="11755">
                  <c:v>99.998344343231494</c:v>
                </c:pt>
                <c:pt idx="11756">
                  <c:v>99.998346140671089</c:v>
                </c:pt>
                <c:pt idx="11757">
                  <c:v>99.998347936184601</c:v>
                </c:pt>
                <c:pt idx="11758">
                  <c:v>99.998349729773793</c:v>
                </c:pt>
                <c:pt idx="11759">
                  <c:v>99.99835152144091</c:v>
                </c:pt>
                <c:pt idx="11760">
                  <c:v>99.998353311187898</c:v>
                </c:pt>
                <c:pt idx="11761">
                  <c:v>99.998355099016905</c:v>
                </c:pt>
                <c:pt idx="11762">
                  <c:v>99.998356884929706</c:v>
                </c:pt>
                <c:pt idx="11763">
                  <c:v>99.998358668928503</c:v>
                </c:pt>
                <c:pt idx="11764">
                  <c:v>99.998360451015301</c:v>
                </c:pt>
                <c:pt idx="11765">
                  <c:v>99.99836223119209</c:v>
                </c:pt>
                <c:pt idx="11766">
                  <c:v>99.9983640094609</c:v>
                </c:pt>
                <c:pt idx="11767">
                  <c:v>99.998365785823708</c:v>
                </c:pt>
                <c:pt idx="11768">
                  <c:v>99.998367560282503</c:v>
                </c:pt>
                <c:pt idx="11769">
                  <c:v>99.998369332839388</c:v>
                </c:pt>
                <c:pt idx="11770">
                  <c:v>99.99837110349641</c:v>
                </c:pt>
                <c:pt idx="11771">
                  <c:v>99.998372872255402</c:v>
                </c:pt>
                <c:pt idx="11772">
                  <c:v>99.998374639118509</c:v>
                </c:pt>
                <c:pt idx="11773">
                  <c:v>99.998376404087594</c:v>
                </c:pt>
                <c:pt idx="11774">
                  <c:v>99.998378167164802</c:v>
                </c:pt>
                <c:pt idx="11775">
                  <c:v>99.998379928352094</c:v>
                </c:pt>
                <c:pt idx="11776">
                  <c:v>99.998381687651403</c:v>
                </c:pt>
                <c:pt idx="11777">
                  <c:v>99.998383445064803</c:v>
                </c:pt>
                <c:pt idx="11778">
                  <c:v>99.9983852005942</c:v>
                </c:pt>
                <c:pt idx="11779">
                  <c:v>99.998386954241596</c:v>
                </c:pt>
                <c:pt idx="11780">
                  <c:v>99.998388706009109</c:v>
                </c:pt>
                <c:pt idx="11781">
                  <c:v>99.998390455898601</c:v>
                </c:pt>
                <c:pt idx="11782">
                  <c:v>99.998392203912104</c:v>
                </c:pt>
                <c:pt idx="11783">
                  <c:v>99.998393950051508</c:v>
                </c:pt>
                <c:pt idx="11784">
                  <c:v>99.998395694318802</c:v>
                </c:pt>
                <c:pt idx="11785">
                  <c:v>99.99839743671609</c:v>
                </c:pt>
                <c:pt idx="11786">
                  <c:v>99.99839917724529</c:v>
                </c:pt>
                <c:pt idx="11787">
                  <c:v>99.998400915908405</c:v>
                </c:pt>
                <c:pt idx="11788">
                  <c:v>99.998402652707313</c:v>
                </c:pt>
                <c:pt idx="11789">
                  <c:v>99.998404387644001</c:v>
                </c:pt>
                <c:pt idx="11790">
                  <c:v>99.998406120720489</c:v>
                </c:pt>
                <c:pt idx="11791">
                  <c:v>99.998407851938694</c:v>
                </c:pt>
                <c:pt idx="11792">
                  <c:v>99.998409581300606</c:v>
                </c:pt>
                <c:pt idx="11793">
                  <c:v>99.998411308808201</c:v>
                </c:pt>
                <c:pt idx="11794">
                  <c:v>99.998413034463397</c:v>
                </c:pt>
                <c:pt idx="11795">
                  <c:v>99.998414758268197</c:v>
                </c:pt>
                <c:pt idx="11796">
                  <c:v>99.998416480224506</c:v>
                </c:pt>
                <c:pt idx="11797">
                  <c:v>99.998418200334299</c:v>
                </c:pt>
                <c:pt idx="11798">
                  <c:v>99.998419918599595</c:v>
                </c:pt>
                <c:pt idx="11799">
                  <c:v>99.998421635022197</c:v>
                </c:pt>
                <c:pt idx="11800">
                  <c:v>99.998423349604195</c:v>
                </c:pt>
                <c:pt idx="11801">
                  <c:v>99.998425062347394</c:v>
                </c:pt>
                <c:pt idx="11802">
                  <c:v>99.998426773253797</c:v>
                </c:pt>
                <c:pt idx="11803">
                  <c:v>99.998428482325394</c:v>
                </c:pt>
                <c:pt idx="11804">
                  <c:v>99.998430189564104</c:v>
                </c:pt>
                <c:pt idx="11805">
                  <c:v>99.998431894971802</c:v>
                </c:pt>
                <c:pt idx="11806">
                  <c:v>99.998433598550506</c:v>
                </c:pt>
                <c:pt idx="11807">
                  <c:v>99.998435300302091</c:v>
                </c:pt>
                <c:pt idx="11808">
                  <c:v>99.998437000228506</c:v>
                </c:pt>
                <c:pt idx="11809">
                  <c:v>99.998438698331697</c:v>
                </c:pt>
                <c:pt idx="11810">
                  <c:v>99.998440394613496</c:v>
                </c:pt>
                <c:pt idx="11811">
                  <c:v>99.998442089075894</c:v>
                </c:pt>
                <c:pt idx="11812">
                  <c:v>99.998443781720894</c:v>
                </c:pt>
                <c:pt idx="11813">
                  <c:v>99.998445472550301</c:v>
                </c:pt>
                <c:pt idx="11814">
                  <c:v>99.998447161566091</c:v>
                </c:pt>
                <c:pt idx="11815">
                  <c:v>99.998448848770195</c:v>
                </c:pt>
                <c:pt idx="11816">
                  <c:v>99.998450534164405</c:v>
                </c:pt>
                <c:pt idx="11817">
                  <c:v>99.998452217750796</c:v>
                </c:pt>
                <c:pt idx="11818">
                  <c:v>99.998453899531199</c:v>
                </c:pt>
                <c:pt idx="11819">
                  <c:v>99.998455579507507</c:v>
                </c:pt>
                <c:pt idx="11820">
                  <c:v>99.998457257681594</c:v>
                </c:pt>
                <c:pt idx="11821">
                  <c:v>99.998458934055492</c:v>
                </c:pt>
                <c:pt idx="11822">
                  <c:v>99.998460608631007</c:v>
                </c:pt>
                <c:pt idx="11823">
                  <c:v>99.998462281410099</c:v>
                </c:pt>
                <c:pt idx="11824">
                  <c:v>99.998463952394602</c:v>
                </c:pt>
                <c:pt idx="11825">
                  <c:v>99.998465621586405</c:v>
                </c:pt>
                <c:pt idx="11826">
                  <c:v>99.998467288987499</c:v>
                </c:pt>
                <c:pt idx="11827">
                  <c:v>99.998468954599701</c:v>
                </c:pt>
                <c:pt idx="11828">
                  <c:v>99.998470618424903</c:v>
                </c:pt>
                <c:pt idx="11829">
                  <c:v>99.998472280464895</c:v>
                </c:pt>
                <c:pt idx="11830">
                  <c:v>99.998473940721794</c:v>
                </c:pt>
                <c:pt idx="11831">
                  <c:v>99.998475599197405</c:v>
                </c:pt>
                <c:pt idx="11832">
                  <c:v>99.998477255893505</c:v>
                </c:pt>
                <c:pt idx="11833">
                  <c:v>99.998478910811997</c:v>
                </c:pt>
                <c:pt idx="11834">
                  <c:v>99.9984805639548</c:v>
                </c:pt>
                <c:pt idx="11835">
                  <c:v>99.998482215323889</c:v>
                </c:pt>
                <c:pt idx="11836">
                  <c:v>99.998483864920999</c:v>
                </c:pt>
                <c:pt idx="11837">
                  <c:v>99.998485512748005</c:v>
                </c:pt>
                <c:pt idx="11838">
                  <c:v>99.998487158806896</c:v>
                </c:pt>
                <c:pt idx="11839">
                  <c:v>99.998488803099406</c:v>
                </c:pt>
                <c:pt idx="11840">
                  <c:v>99.998490445627496</c:v>
                </c:pt>
                <c:pt idx="11841">
                  <c:v>99.998492086392901</c:v>
                </c:pt>
                <c:pt idx="11842">
                  <c:v>99.998493725397694</c:v>
                </c:pt>
                <c:pt idx="11843">
                  <c:v>99.998495362643609</c:v>
                </c:pt>
                <c:pt idx="11844">
                  <c:v>99.998496998132495</c:v>
                </c:pt>
                <c:pt idx="11845">
                  <c:v>99.998498631866198</c:v>
                </c:pt>
                <c:pt idx="11846">
                  <c:v>99.998500263846594</c:v>
                </c:pt>
                <c:pt idx="11847">
                  <c:v>99.998501894075602</c:v>
                </c:pt>
                <c:pt idx="11848">
                  <c:v>99.998503522554998</c:v>
                </c:pt>
                <c:pt idx="11849">
                  <c:v>99.9985051492867</c:v>
                </c:pt>
                <c:pt idx="11850">
                  <c:v>99.998506774272499</c:v>
                </c:pt>
                <c:pt idx="11851">
                  <c:v>99.9985083975142</c:v>
                </c:pt>
                <c:pt idx="11852">
                  <c:v>99.998510019013693</c:v>
                </c:pt>
                <c:pt idx="11853">
                  <c:v>99.998511638772897</c:v>
                </c:pt>
                <c:pt idx="11854">
                  <c:v>99.998513256793501</c:v>
                </c:pt>
                <c:pt idx="11855">
                  <c:v>99.998514873077497</c:v>
                </c:pt>
                <c:pt idx="11856">
                  <c:v>99.998516487626603</c:v>
                </c:pt>
                <c:pt idx="11857">
                  <c:v>99.998518100442695</c:v>
                </c:pt>
                <c:pt idx="11858">
                  <c:v>99.998519711527692</c:v>
                </c:pt>
                <c:pt idx="11859">
                  <c:v>99.998521320883299</c:v>
                </c:pt>
                <c:pt idx="11860">
                  <c:v>99.998522928511306</c:v>
                </c:pt>
                <c:pt idx="11861">
                  <c:v>99.99852453441369</c:v>
                </c:pt>
                <c:pt idx="11862">
                  <c:v>99.998526138592197</c:v>
                </c:pt>
                <c:pt idx="11863">
                  <c:v>99.998527741048704</c:v>
                </c:pt>
                <c:pt idx="11864">
                  <c:v>99.998529341784888</c:v>
                </c:pt>
                <c:pt idx="11865">
                  <c:v>99.998530940802794</c:v>
                </c:pt>
                <c:pt idx="11866">
                  <c:v>99.998532538104001</c:v>
                </c:pt>
                <c:pt idx="11867">
                  <c:v>99.998534133690498</c:v>
                </c:pt>
                <c:pt idx="11868">
                  <c:v>99.99853572756399</c:v>
                </c:pt>
                <c:pt idx="11869">
                  <c:v>99.998537319726395</c:v>
                </c:pt>
                <c:pt idx="11870">
                  <c:v>99.998538910179391</c:v>
                </c:pt>
                <c:pt idx="11871">
                  <c:v>99.998540498924896</c:v>
                </c:pt>
                <c:pt idx="11872">
                  <c:v>99.998542085964701</c:v>
                </c:pt>
                <c:pt idx="11873">
                  <c:v>99.998543671300595</c:v>
                </c:pt>
                <c:pt idx="11874">
                  <c:v>99.998545254934399</c:v>
                </c:pt>
                <c:pt idx="11875">
                  <c:v>99.998546836867803</c:v>
                </c:pt>
                <c:pt idx="11876">
                  <c:v>99.998548417102697</c:v>
                </c:pt>
                <c:pt idx="11877">
                  <c:v>99.9985499956409</c:v>
                </c:pt>
                <c:pt idx="11878">
                  <c:v>99.998551572484203</c:v>
                </c:pt>
                <c:pt idx="11879">
                  <c:v>99.998553147634397</c:v>
                </c:pt>
                <c:pt idx="11880">
                  <c:v>99.9985547210932</c:v>
                </c:pt>
                <c:pt idx="11881">
                  <c:v>99.998556292862389</c:v>
                </c:pt>
                <c:pt idx="11882">
                  <c:v>99.998557862943898</c:v>
                </c:pt>
                <c:pt idx="11883">
                  <c:v>99.998559431339402</c:v>
                </c:pt>
                <c:pt idx="11884">
                  <c:v>99.998560998050706</c:v>
                </c:pt>
                <c:pt idx="11885">
                  <c:v>99.998562563079602</c:v>
                </c:pt>
                <c:pt idx="11886">
                  <c:v>99.998564126427894</c:v>
                </c:pt>
                <c:pt idx="11887">
                  <c:v>99.998565688097301</c:v>
                </c:pt>
                <c:pt idx="11888">
                  <c:v>99.9985672480896</c:v>
                </c:pt>
                <c:pt idx="11889">
                  <c:v>99.998568806406595</c:v>
                </c:pt>
                <c:pt idx="11890">
                  <c:v>99.998570363050092</c:v>
                </c:pt>
                <c:pt idx="11891">
                  <c:v>99.998571918021796</c:v>
                </c:pt>
                <c:pt idx="11892">
                  <c:v>99.998573471323596</c:v>
                </c:pt>
                <c:pt idx="11893">
                  <c:v>99.998575022957098</c:v>
                </c:pt>
                <c:pt idx="11894">
                  <c:v>99.998576572924108</c:v>
                </c:pt>
                <c:pt idx="11895">
                  <c:v>99.998578121226402</c:v>
                </c:pt>
                <c:pt idx="11896">
                  <c:v>99.998579667865798</c:v>
                </c:pt>
                <c:pt idx="11897">
                  <c:v>99.998581212844101</c:v>
                </c:pt>
                <c:pt idx="11898">
                  <c:v>99.998582756162889</c:v>
                </c:pt>
                <c:pt idx="11899">
                  <c:v>99.99858429782401</c:v>
                </c:pt>
                <c:pt idx="11900">
                  <c:v>99.998585837829211</c:v>
                </c:pt>
                <c:pt idx="11901">
                  <c:v>99.998587376180296</c:v>
                </c:pt>
                <c:pt idx="11902">
                  <c:v>99.998588912879001</c:v>
                </c:pt>
                <c:pt idx="11903">
                  <c:v>99.998590447927</c:v>
                </c:pt>
                <c:pt idx="11904">
                  <c:v>99.998591981326101</c:v>
                </c:pt>
                <c:pt idx="11905">
                  <c:v>99.998593513078092</c:v>
                </c:pt>
                <c:pt idx="11906">
                  <c:v>99.998595043184608</c:v>
                </c:pt>
                <c:pt idx="11907">
                  <c:v>99.998596571647411</c:v>
                </c:pt>
                <c:pt idx="11908">
                  <c:v>99.998598098468307</c:v>
                </c:pt>
                <c:pt idx="11909">
                  <c:v>99.998599623649</c:v>
                </c:pt>
                <c:pt idx="11910">
                  <c:v>99.998601147191195</c:v>
                </c:pt>
                <c:pt idx="11911">
                  <c:v>99.998602669096698</c:v>
                </c:pt>
                <c:pt idx="11912">
                  <c:v>99.9986041893672</c:v>
                </c:pt>
                <c:pt idx="11913">
                  <c:v>99.998605708004405</c:v>
                </c:pt>
                <c:pt idx="11914">
                  <c:v>99.998607225010105</c:v>
                </c:pt>
                <c:pt idx="11915">
                  <c:v>99.99860874038599</c:v>
                </c:pt>
                <c:pt idx="11916">
                  <c:v>99.998610254133794</c:v>
                </c:pt>
                <c:pt idx="11917">
                  <c:v>99.998611766255195</c:v>
                </c:pt>
                <c:pt idx="11918">
                  <c:v>99.998613276751996</c:v>
                </c:pt>
                <c:pt idx="11919">
                  <c:v>99.99861478562579</c:v>
                </c:pt>
                <c:pt idx="11920">
                  <c:v>99.998616292878395</c:v>
                </c:pt>
                <c:pt idx="11921">
                  <c:v>99.998617798511603</c:v>
                </c:pt>
                <c:pt idx="11922">
                  <c:v>99.998619302527004</c:v>
                </c:pt>
                <c:pt idx="11923">
                  <c:v>99.99862080492629</c:v>
                </c:pt>
                <c:pt idx="11924">
                  <c:v>99.998622305711308</c:v>
                </c:pt>
                <c:pt idx="11925">
                  <c:v>99.998623804883593</c:v>
                </c:pt>
                <c:pt idx="11926">
                  <c:v>99.998625302444992</c:v>
                </c:pt>
                <c:pt idx="11927">
                  <c:v>99.998626798397098</c:v>
                </c:pt>
                <c:pt idx="11928">
                  <c:v>99.998628292741699</c:v>
                </c:pt>
                <c:pt idx="11929">
                  <c:v>99.998629785480503</c:v>
                </c:pt>
                <c:pt idx="11930">
                  <c:v>99.9986312766152</c:v>
                </c:pt>
                <c:pt idx="11931">
                  <c:v>99.998632766147509</c:v>
                </c:pt>
                <c:pt idx="11932">
                  <c:v>99.998634254078993</c:v>
                </c:pt>
                <c:pt idx="11933">
                  <c:v>99.998635740411501</c:v>
                </c:pt>
                <c:pt idx="11934">
                  <c:v>99.998637225146709</c:v>
                </c:pt>
                <c:pt idx="11935">
                  <c:v>99.998638708286208</c:v>
                </c:pt>
                <c:pt idx="11936">
                  <c:v>99.998640189831704</c:v>
                </c:pt>
                <c:pt idx="11937">
                  <c:v>99.998641669785002</c:v>
                </c:pt>
                <c:pt idx="11938">
                  <c:v>99.998643148147707</c:v>
                </c:pt>
                <c:pt idx="11939">
                  <c:v>99.998644624921511</c:v>
                </c:pt>
                <c:pt idx="11940">
                  <c:v>99.998646100108104</c:v>
                </c:pt>
                <c:pt idx="11941">
                  <c:v>99.998647573709093</c:v>
                </c:pt>
                <c:pt idx="11942">
                  <c:v>99.998649045726296</c:v>
                </c:pt>
                <c:pt idx="11943">
                  <c:v>99.998650516161305</c:v>
                </c:pt>
                <c:pt idx="11944">
                  <c:v>99.998651985015798</c:v>
                </c:pt>
                <c:pt idx="11945">
                  <c:v>99.998653452291492</c:v>
                </c:pt>
                <c:pt idx="11946">
                  <c:v>99.998654917990009</c:v>
                </c:pt>
                <c:pt idx="11947">
                  <c:v>99.998656382112998</c:v>
                </c:pt>
                <c:pt idx="11948">
                  <c:v>99.998657844662205</c:v>
                </c:pt>
                <c:pt idx="11949">
                  <c:v>99.998659305639293</c:v>
                </c:pt>
                <c:pt idx="11950">
                  <c:v>99.998660765045898</c:v>
                </c:pt>
                <c:pt idx="11951">
                  <c:v>99.99866222288361</c:v>
                </c:pt>
                <c:pt idx="11952">
                  <c:v>99.998663679154191</c:v>
                </c:pt>
                <c:pt idx="11953">
                  <c:v>99.998665133859305</c:v>
                </c:pt>
                <c:pt idx="11954">
                  <c:v>99.9986665870005</c:v>
                </c:pt>
                <c:pt idx="11955">
                  <c:v>99.998668038579609</c:v>
                </c:pt>
                <c:pt idx="11956">
                  <c:v>99.998669488598097</c:v>
                </c:pt>
                <c:pt idx="11957">
                  <c:v>99.998670937057696</c:v>
                </c:pt>
                <c:pt idx="11958">
                  <c:v>99.998672383960098</c:v>
                </c:pt>
                <c:pt idx="11959">
                  <c:v>99.998673829306995</c:v>
                </c:pt>
                <c:pt idx="11960">
                  <c:v>99.998675273099906</c:v>
                </c:pt>
                <c:pt idx="11961">
                  <c:v>99.998676715340494</c:v>
                </c:pt>
                <c:pt idx="11962">
                  <c:v>99.998678156030508</c:v>
                </c:pt>
                <c:pt idx="11963">
                  <c:v>99.998679595171495</c:v>
                </c:pt>
                <c:pt idx="11964">
                  <c:v>99.998681032765106</c:v>
                </c:pt>
                <c:pt idx="11965">
                  <c:v>99.998682468813101</c:v>
                </c:pt>
                <c:pt idx="11966">
                  <c:v>99.998683903316902</c:v>
                </c:pt>
                <c:pt idx="11967">
                  <c:v>99.998685336278299</c:v>
                </c:pt>
                <c:pt idx="11968">
                  <c:v>99.998686767698899</c:v>
                </c:pt>
                <c:pt idx="11969">
                  <c:v>99.998688197580293</c:v>
                </c:pt>
                <c:pt idx="11970">
                  <c:v>99.9986896259242</c:v>
                </c:pt>
                <c:pt idx="11971">
                  <c:v>99.998691052732212</c:v>
                </c:pt>
                <c:pt idx="11972">
                  <c:v>99.998692478005808</c:v>
                </c:pt>
                <c:pt idx="11973">
                  <c:v>99.998693901746904</c:v>
                </c:pt>
                <c:pt idx="11974">
                  <c:v>99.998695323956809</c:v>
                </c:pt>
                <c:pt idx="11975">
                  <c:v>99.9986967446374</c:v>
                </c:pt>
                <c:pt idx="11976">
                  <c:v>99.998698163790209</c:v>
                </c:pt>
                <c:pt idx="11977">
                  <c:v>99.998699581416801</c:v>
                </c:pt>
                <c:pt idx="11978">
                  <c:v>99.998700997518796</c:v>
                </c:pt>
                <c:pt idx="11979">
                  <c:v>99.998702412097899</c:v>
                </c:pt>
                <c:pt idx="11980">
                  <c:v>99.998703825155701</c:v>
                </c:pt>
                <c:pt idx="11981">
                  <c:v>99.998705236693795</c:v>
                </c:pt>
                <c:pt idx="11982">
                  <c:v>99.9987066467137</c:v>
                </c:pt>
                <c:pt idx="11983">
                  <c:v>99.998708055217193</c:v>
                </c:pt>
                <c:pt idx="11984">
                  <c:v>99.998709462205795</c:v>
                </c:pt>
                <c:pt idx="11985">
                  <c:v>99.998710867680998</c:v>
                </c:pt>
                <c:pt idx="11986">
                  <c:v>99.998712271644607</c:v>
                </c:pt>
                <c:pt idx="11987">
                  <c:v>99.998713674098198</c:v>
                </c:pt>
                <c:pt idx="11988">
                  <c:v>99.998715075043194</c:v>
                </c:pt>
                <c:pt idx="11989">
                  <c:v>99.998716474481398</c:v>
                </c:pt>
                <c:pt idx="11990">
                  <c:v>99.998717872414304</c:v>
                </c:pt>
                <c:pt idx="11991">
                  <c:v>99.998719268843502</c:v>
                </c:pt>
                <c:pt idx="11992">
                  <c:v>99.998720663770698</c:v>
                </c:pt>
                <c:pt idx="11993">
                  <c:v>99.998722057197298</c:v>
                </c:pt>
                <c:pt idx="11994">
                  <c:v>99.998723449124995</c:v>
                </c:pt>
                <c:pt idx="11995">
                  <c:v>99.998724839555408</c:v>
                </c:pt>
                <c:pt idx="11996">
                  <c:v>99.998726228490099</c:v>
                </c:pt>
                <c:pt idx="11997">
                  <c:v>99.998727615930605</c:v>
                </c:pt>
                <c:pt idx="11998">
                  <c:v>99.998729001878601</c:v>
                </c:pt>
                <c:pt idx="11999">
                  <c:v>99.998730386335595</c:v>
                </c:pt>
                <c:pt idx="12000">
                  <c:v>99.998731769303205</c:v>
                </c:pt>
                <c:pt idx="12001">
                  <c:v>99.998733150782996</c:v>
                </c:pt>
                <c:pt idx="12002">
                  <c:v>99.998734530776503</c:v>
                </c:pt>
                <c:pt idx="12003">
                  <c:v>99.998735909285401</c:v>
                </c:pt>
                <c:pt idx="12004">
                  <c:v>99.998737286311197</c:v>
                </c:pt>
                <c:pt idx="12005">
                  <c:v>99.998738661855398</c:v>
                </c:pt>
                <c:pt idx="12006">
                  <c:v>99.998740035919695</c:v>
                </c:pt>
                <c:pt idx="12007">
                  <c:v>99.998741408505694</c:v>
                </c:pt>
                <c:pt idx="12008">
                  <c:v>99.998742779614801</c:v>
                </c:pt>
                <c:pt idx="12009">
                  <c:v>99.998744149248708</c:v>
                </c:pt>
                <c:pt idx="12010">
                  <c:v>99.998745517408892</c:v>
                </c:pt>
                <c:pt idx="12011">
                  <c:v>99.998746884096903</c:v>
                </c:pt>
                <c:pt idx="12012">
                  <c:v>99.998748249314502</c:v>
                </c:pt>
                <c:pt idx="12013">
                  <c:v>99.998749613062998</c:v>
                </c:pt>
                <c:pt idx="12014">
                  <c:v>99.998750975344109</c:v>
                </c:pt>
                <c:pt idx="12015">
                  <c:v>99.998752336159299</c:v>
                </c:pt>
                <c:pt idx="12016">
                  <c:v>99.998753695510089</c:v>
                </c:pt>
                <c:pt idx="12017">
                  <c:v>99.998755053398199</c:v>
                </c:pt>
                <c:pt idx="12018">
                  <c:v>99.998756409825091</c:v>
                </c:pt>
                <c:pt idx="12019">
                  <c:v>99.998757764792288</c:v>
                </c:pt>
                <c:pt idx="12020">
                  <c:v>99.998759118301408</c:v>
                </c:pt>
                <c:pt idx="12021">
                  <c:v>99.998760470353901</c:v>
                </c:pt>
                <c:pt idx="12022">
                  <c:v>99.998761820951302</c:v>
                </c:pt>
                <c:pt idx="12023">
                  <c:v>99.998763170095302</c:v>
                </c:pt>
                <c:pt idx="12024">
                  <c:v>99.998764517787293</c:v>
                </c:pt>
                <c:pt idx="12025">
                  <c:v>99.998765864028897</c:v>
                </c:pt>
                <c:pt idx="12026">
                  <c:v>99.99876720882159</c:v>
                </c:pt>
                <c:pt idx="12027">
                  <c:v>99.998768552167007</c:v>
                </c:pt>
                <c:pt idx="12028">
                  <c:v>99.998769894066598</c:v>
                </c:pt>
                <c:pt idx="12029">
                  <c:v>99.998771234521897</c:v>
                </c:pt>
                <c:pt idx="12030">
                  <c:v>99.998772573534509</c:v>
                </c:pt>
                <c:pt idx="12031">
                  <c:v>99.9987739111059</c:v>
                </c:pt>
                <c:pt idx="12032">
                  <c:v>99.998775247237603</c:v>
                </c:pt>
                <c:pt idx="12033">
                  <c:v>99.998776581931111</c:v>
                </c:pt>
                <c:pt idx="12034">
                  <c:v>99.9987779151881</c:v>
                </c:pt>
                <c:pt idx="12035">
                  <c:v>99.998779247009892</c:v>
                </c:pt>
                <c:pt idx="12036">
                  <c:v>99.998780577398193</c:v>
                </c:pt>
                <c:pt idx="12037">
                  <c:v>99.998781906354409</c:v>
                </c:pt>
                <c:pt idx="12038">
                  <c:v>99.998783233880104</c:v>
                </c:pt>
                <c:pt idx="12039">
                  <c:v>99.998784559976698</c:v>
                </c:pt>
                <c:pt idx="12040">
                  <c:v>99.998785884645898</c:v>
                </c:pt>
                <c:pt idx="12041">
                  <c:v>99.998787207889009</c:v>
                </c:pt>
                <c:pt idx="12042">
                  <c:v>99.99878852970771</c:v>
                </c:pt>
                <c:pt idx="12043">
                  <c:v>99.998789850103506</c:v>
                </c:pt>
                <c:pt idx="12044">
                  <c:v>99.998791169077805</c:v>
                </c:pt>
                <c:pt idx="12045">
                  <c:v>99.998792486632098</c:v>
                </c:pt>
                <c:pt idx="12046">
                  <c:v>99.998793802767992</c:v>
                </c:pt>
                <c:pt idx="12047">
                  <c:v>99.998795117486992</c:v>
                </c:pt>
                <c:pt idx="12048">
                  <c:v>99.998796430790492</c:v>
                </c:pt>
                <c:pt idx="12049">
                  <c:v>99.998797742680097</c:v>
                </c:pt>
                <c:pt idx="12050">
                  <c:v>99.998799053157299</c:v>
                </c:pt>
                <c:pt idx="12051">
                  <c:v>99.998800362223506</c:v>
                </c:pt>
                <c:pt idx="12052">
                  <c:v>99.998801669880407</c:v>
                </c:pt>
                <c:pt idx="12053">
                  <c:v>99.998802976129198</c:v>
                </c:pt>
                <c:pt idx="12054">
                  <c:v>99.998804280971711</c:v>
                </c:pt>
                <c:pt idx="12055">
                  <c:v>99.998805584409212</c:v>
                </c:pt>
                <c:pt idx="12056">
                  <c:v>99.998806886443205</c:v>
                </c:pt>
                <c:pt idx="12057">
                  <c:v>99.998808187075298</c:v>
                </c:pt>
                <c:pt idx="12058">
                  <c:v>99.998809486306897</c:v>
                </c:pt>
                <c:pt idx="12059">
                  <c:v>99.998810784139494</c:v>
                </c:pt>
                <c:pt idx="12060">
                  <c:v>99.998812080574609</c:v>
                </c:pt>
                <c:pt idx="12061">
                  <c:v>99.998813375613693</c:v>
                </c:pt>
                <c:pt idx="12062">
                  <c:v>99.998814669258195</c:v>
                </c:pt>
                <c:pt idx="12063">
                  <c:v>99.998815961509706</c:v>
                </c:pt>
                <c:pt idx="12064">
                  <c:v>99.998817252369506</c:v>
                </c:pt>
                <c:pt idx="12065">
                  <c:v>99.998818541839299</c:v>
                </c:pt>
                <c:pt idx="12066">
                  <c:v>99.998819829920407</c:v>
                </c:pt>
                <c:pt idx="12067">
                  <c:v>99.998821116614394</c:v>
                </c:pt>
                <c:pt idx="12068">
                  <c:v>99.998822401922709</c:v>
                </c:pt>
                <c:pt idx="12069">
                  <c:v>99.998823685846801</c:v>
                </c:pt>
                <c:pt idx="12070">
                  <c:v>99.998824968388107</c:v>
                </c:pt>
                <c:pt idx="12071">
                  <c:v>99.998826249548202</c:v>
                </c:pt>
                <c:pt idx="12072">
                  <c:v>99.998827529328395</c:v>
                </c:pt>
                <c:pt idx="12073">
                  <c:v>99.998828807730305</c:v>
                </c:pt>
                <c:pt idx="12074">
                  <c:v>99.998830084755298</c:v>
                </c:pt>
                <c:pt idx="12075">
                  <c:v>99.998831360404893</c:v>
                </c:pt>
                <c:pt idx="12076">
                  <c:v>99.998832634680497</c:v>
                </c:pt>
                <c:pt idx="12077">
                  <c:v>99.998833907583602</c:v>
                </c:pt>
                <c:pt idx="12078">
                  <c:v>99.998835179115702</c:v>
                </c:pt>
                <c:pt idx="12079">
                  <c:v>99.998836449278201</c:v>
                </c:pt>
                <c:pt idx="12080">
                  <c:v>99.998837718072608</c:v>
                </c:pt>
                <c:pt idx="12081">
                  <c:v>99.9988389855002</c:v>
                </c:pt>
                <c:pt idx="12082">
                  <c:v>99.998840251562697</c:v>
                </c:pt>
                <c:pt idx="12083">
                  <c:v>99.998841516261294</c:v>
                </c:pt>
                <c:pt idx="12084">
                  <c:v>99.998842779597709</c:v>
                </c:pt>
                <c:pt idx="12085">
                  <c:v>99.998844041573108</c:v>
                </c:pt>
                <c:pt idx="12086">
                  <c:v>99.99884530218911</c:v>
                </c:pt>
                <c:pt idx="12087">
                  <c:v>99.998846561447095</c:v>
                </c:pt>
                <c:pt idx="12088">
                  <c:v>99.998847819348498</c:v>
                </c:pt>
                <c:pt idx="12089">
                  <c:v>99.998849075894896</c:v>
                </c:pt>
                <c:pt idx="12090">
                  <c:v>99.99885033108751</c:v>
                </c:pt>
                <c:pt idx="12091">
                  <c:v>99.998851584927905</c:v>
                </c:pt>
                <c:pt idx="12092">
                  <c:v>99.998852837417502</c:v>
                </c:pt>
                <c:pt idx="12093">
                  <c:v>99.998854088557806</c:v>
                </c:pt>
                <c:pt idx="12094">
                  <c:v>99.998855338350097</c:v>
                </c:pt>
                <c:pt idx="12095">
                  <c:v>99.998856586795796</c:v>
                </c:pt>
                <c:pt idx="12096">
                  <c:v>99.998857833896594</c:v>
                </c:pt>
                <c:pt idx="12097">
                  <c:v>99.998859079653599</c:v>
                </c:pt>
                <c:pt idx="12098">
                  <c:v>99.998860324068488</c:v>
                </c:pt>
                <c:pt idx="12099">
                  <c:v>99.998861567142598</c:v>
                </c:pt>
                <c:pt idx="12100">
                  <c:v>99.998862808877206</c:v>
                </c:pt>
                <c:pt idx="12101">
                  <c:v>99.998864049274005</c:v>
                </c:pt>
                <c:pt idx="12102">
                  <c:v>99.998865288334201</c:v>
                </c:pt>
                <c:pt idx="12103">
                  <c:v>99.998866526059302</c:v>
                </c:pt>
                <c:pt idx="12104">
                  <c:v>99.9988677624508</c:v>
                </c:pt>
                <c:pt idx="12105">
                  <c:v>99.998868997509902</c:v>
                </c:pt>
                <c:pt idx="12106">
                  <c:v>99.9988702312382</c:v>
                </c:pt>
                <c:pt idx="12107">
                  <c:v>99.998871463637101</c:v>
                </c:pt>
                <c:pt idx="12108">
                  <c:v>99.998872694707899</c:v>
                </c:pt>
                <c:pt idx="12109">
                  <c:v>99.998873924452099</c:v>
                </c:pt>
                <c:pt idx="12110">
                  <c:v>99.998875152871094</c:v>
                </c:pt>
                <c:pt idx="12111">
                  <c:v>99.998876379966291</c:v>
                </c:pt>
                <c:pt idx="12112">
                  <c:v>99.998877605739111</c:v>
                </c:pt>
                <c:pt idx="12113">
                  <c:v>99.998878830190904</c:v>
                </c:pt>
                <c:pt idx="12114">
                  <c:v>99.998880053323106</c:v>
                </c:pt>
                <c:pt idx="12115">
                  <c:v>99.998881275137194</c:v>
                </c:pt>
                <c:pt idx="12116">
                  <c:v>99.99888249563439</c:v>
                </c:pt>
                <c:pt idx="12117">
                  <c:v>99.998883714816301</c:v>
                </c:pt>
                <c:pt idx="12118">
                  <c:v>99.998884932684206</c:v>
                </c:pt>
                <c:pt idx="12119">
                  <c:v>99.998886149239496</c:v>
                </c:pt>
                <c:pt idx="12120">
                  <c:v>99.998887364483494</c:v>
                </c:pt>
                <c:pt idx="12121">
                  <c:v>99.998888578417791</c:v>
                </c:pt>
                <c:pt idx="12122">
                  <c:v>99.998889791043695</c:v>
                </c:pt>
                <c:pt idx="12123">
                  <c:v>99.998891002362498</c:v>
                </c:pt>
                <c:pt idx="12124">
                  <c:v>99.998892212375807</c:v>
                </c:pt>
                <c:pt idx="12125">
                  <c:v>99.998893421084702</c:v>
                </c:pt>
                <c:pt idx="12126">
                  <c:v>99.998894628490802</c:v>
                </c:pt>
                <c:pt idx="12127">
                  <c:v>99.998895834595501</c:v>
                </c:pt>
                <c:pt idx="12128">
                  <c:v>99.998897039399992</c:v>
                </c:pt>
                <c:pt idx="12129">
                  <c:v>99.99889824290581</c:v>
                </c:pt>
                <c:pt idx="12130">
                  <c:v>99.998899445114304</c:v>
                </c:pt>
                <c:pt idx="12131">
                  <c:v>99.998900646026897</c:v>
                </c:pt>
                <c:pt idx="12132">
                  <c:v>99.998901845644795</c:v>
                </c:pt>
                <c:pt idx="12133">
                  <c:v>99.998903043969605</c:v>
                </c:pt>
                <c:pt idx="12134">
                  <c:v>99.998904241002592</c:v>
                </c:pt>
                <c:pt idx="12135">
                  <c:v>99.998905436745005</c:v>
                </c:pt>
                <c:pt idx="12136">
                  <c:v>99.998906631198494</c:v>
                </c:pt>
                <c:pt idx="12137">
                  <c:v>99.998907824364196</c:v>
                </c:pt>
                <c:pt idx="12138">
                  <c:v>99.998909016243502</c:v>
                </c:pt>
                <c:pt idx="12139">
                  <c:v>99.998910206837905</c:v>
                </c:pt>
                <c:pt idx="12140">
                  <c:v>99.998911396148699</c:v>
                </c:pt>
                <c:pt idx="12141">
                  <c:v>99.998912584177205</c:v>
                </c:pt>
                <c:pt idx="12142">
                  <c:v>99.998913770924801</c:v>
                </c:pt>
                <c:pt idx="12143">
                  <c:v>99.998914956392994</c:v>
                </c:pt>
                <c:pt idx="12144">
                  <c:v>99.998916140582892</c:v>
                </c:pt>
                <c:pt idx="12145">
                  <c:v>99.998917323496102</c:v>
                </c:pt>
                <c:pt idx="12146">
                  <c:v>99.998918505133801</c:v>
                </c:pt>
                <c:pt idx="12147">
                  <c:v>99.998919685497498</c:v>
                </c:pt>
                <c:pt idx="12148">
                  <c:v>99.998920864588399</c:v>
                </c:pt>
                <c:pt idx="12149">
                  <c:v>99.998922042407898</c:v>
                </c:pt>
                <c:pt idx="12150">
                  <c:v>99.998923218957401</c:v>
                </c:pt>
                <c:pt idx="12151">
                  <c:v>99.998924394238188</c:v>
                </c:pt>
                <c:pt idx="12152">
                  <c:v>99.998925568251693</c:v>
                </c:pt>
                <c:pt idx="12153">
                  <c:v>99.99892674099911</c:v>
                </c:pt>
                <c:pt idx="12154">
                  <c:v>99.998927912482003</c:v>
                </c:pt>
                <c:pt idx="12155">
                  <c:v>99.998929082701594</c:v>
                </c:pt>
                <c:pt idx="12156">
                  <c:v>99.998930251659203</c:v>
                </c:pt>
                <c:pt idx="12157">
                  <c:v>99.998931419356197</c:v>
                </c:pt>
                <c:pt idx="12158">
                  <c:v>99.998932585793909</c:v>
                </c:pt>
                <c:pt idx="12159">
                  <c:v>99.998933750973691</c:v>
                </c:pt>
                <c:pt idx="12160">
                  <c:v>99.998934914896907</c:v>
                </c:pt>
                <c:pt idx="12161">
                  <c:v>99.998936077564892</c:v>
                </c:pt>
                <c:pt idx="12162">
                  <c:v>99.998937238978996</c:v>
                </c:pt>
                <c:pt idx="12163">
                  <c:v>99.9989383991404</c:v>
                </c:pt>
                <c:pt idx="12164">
                  <c:v>99.998939558050594</c:v>
                </c:pt>
                <c:pt idx="12165">
                  <c:v>99.998940715710901</c:v>
                </c:pt>
                <c:pt idx="12166">
                  <c:v>99.9989418721226</c:v>
                </c:pt>
                <c:pt idx="12167">
                  <c:v>99.998943027286998</c:v>
                </c:pt>
                <c:pt idx="12168">
                  <c:v>99.998944181205502</c:v>
                </c:pt>
                <c:pt idx="12169">
                  <c:v>99.998945333879291</c:v>
                </c:pt>
                <c:pt idx="12170">
                  <c:v>99.998946485309901</c:v>
                </c:pt>
                <c:pt idx="12171">
                  <c:v>99.998947635498496</c:v>
                </c:pt>
                <c:pt idx="12172">
                  <c:v>99.998948784446398</c:v>
                </c:pt>
                <c:pt idx="12173">
                  <c:v>99.998949932155</c:v>
                </c:pt>
                <c:pt idx="12174">
                  <c:v>99.998951078625595</c:v>
                </c:pt>
                <c:pt idx="12175">
                  <c:v>99.998952223859504</c:v>
                </c:pt>
                <c:pt idx="12176">
                  <c:v>99.998953367858107</c:v>
                </c:pt>
                <c:pt idx="12177">
                  <c:v>99.998954510622497</c:v>
                </c:pt>
                <c:pt idx="12178">
                  <c:v>99.998955652154194</c:v>
                </c:pt>
                <c:pt idx="12179">
                  <c:v>99.998956792454507</c:v>
                </c:pt>
                <c:pt idx="12180">
                  <c:v>99.9989579315246</c:v>
                </c:pt>
                <c:pt idx="12181">
                  <c:v>99.998959069365895</c:v>
                </c:pt>
                <c:pt idx="12182">
                  <c:v>99.998960205979699</c:v>
                </c:pt>
                <c:pt idx="12183">
                  <c:v>99.998961341367306</c:v>
                </c:pt>
                <c:pt idx="12184">
                  <c:v>99.998962475530007</c:v>
                </c:pt>
                <c:pt idx="12185">
                  <c:v>99.998963608468998</c:v>
                </c:pt>
                <c:pt idx="12186">
                  <c:v>99.998964740185798</c:v>
                </c:pt>
                <c:pt idx="12187">
                  <c:v>99.998965870681502</c:v>
                </c:pt>
                <c:pt idx="12188">
                  <c:v>99.998966999957602</c:v>
                </c:pt>
                <c:pt idx="12189">
                  <c:v>99.998968128015193</c:v>
                </c:pt>
                <c:pt idx="12190">
                  <c:v>99.998969254855808</c:v>
                </c:pt>
                <c:pt idx="12191">
                  <c:v>99.9989703804805</c:v>
                </c:pt>
                <c:pt idx="12192">
                  <c:v>99.998971504890704</c:v>
                </c:pt>
                <c:pt idx="12193">
                  <c:v>99.998972628087699</c:v>
                </c:pt>
                <c:pt idx="12194">
                  <c:v>99.998973750072707</c:v>
                </c:pt>
                <c:pt idx="12195">
                  <c:v>99.998974870847093</c:v>
                </c:pt>
                <c:pt idx="12196">
                  <c:v>99.998975990412106</c:v>
                </c:pt>
                <c:pt idx="12197">
                  <c:v>99.998977108769111</c:v>
                </c:pt>
                <c:pt idx="12198">
                  <c:v>99.998978225919203</c:v>
                </c:pt>
                <c:pt idx="12199">
                  <c:v>99.998979341863901</c:v>
                </c:pt>
                <c:pt idx="12200">
                  <c:v>99.998980456604301</c:v>
                </c:pt>
                <c:pt idx="12201">
                  <c:v>99.998981570141794</c:v>
                </c:pt>
                <c:pt idx="12202">
                  <c:v>99.998982682477688</c:v>
                </c:pt>
                <c:pt idx="12203">
                  <c:v>99.998983793613107</c:v>
                </c:pt>
                <c:pt idx="12204">
                  <c:v>99.998984903549498</c:v>
                </c:pt>
                <c:pt idx="12205">
                  <c:v>99.998986012288</c:v>
                </c:pt>
                <c:pt idx="12206">
                  <c:v>99.998987119829891</c:v>
                </c:pt>
                <c:pt idx="12207">
                  <c:v>99.998988226176593</c:v>
                </c:pt>
                <c:pt idx="12208">
                  <c:v>99.998989331329312</c:v>
                </c:pt>
                <c:pt idx="12209">
                  <c:v>99.998990435289201</c:v>
                </c:pt>
                <c:pt idx="12210">
                  <c:v>99.998991538057695</c:v>
                </c:pt>
                <c:pt idx="12211">
                  <c:v>99.998992639635901</c:v>
                </c:pt>
                <c:pt idx="12212">
                  <c:v>99.998993740025298</c:v>
                </c:pt>
                <c:pt idx="12213">
                  <c:v>99.998994839226896</c:v>
                </c:pt>
                <c:pt idx="12214">
                  <c:v>99.998995937242199</c:v>
                </c:pt>
                <c:pt idx="12215">
                  <c:v>99.998997034072289</c:v>
                </c:pt>
                <c:pt idx="12216">
                  <c:v>99.998998129718501</c:v>
                </c:pt>
                <c:pt idx="12217">
                  <c:v>99.9989992241821</c:v>
                </c:pt>
                <c:pt idx="12218">
                  <c:v>99.999000317464393</c:v>
                </c:pt>
                <c:pt idx="12219">
                  <c:v>99.999001409566503</c:v>
                </c:pt>
                <c:pt idx="12220">
                  <c:v>99.999002500489794</c:v>
                </c:pt>
                <c:pt idx="12221">
                  <c:v>99.999003590235503</c:v>
                </c:pt>
                <c:pt idx="12222">
                  <c:v>99.999004678804894</c:v>
                </c:pt>
                <c:pt idx="12223">
                  <c:v>99.99900576619909</c:v>
                </c:pt>
                <c:pt idx="12224">
                  <c:v>99.999006852419598</c:v>
                </c:pt>
                <c:pt idx="12225">
                  <c:v>99.999007937467411</c:v>
                </c:pt>
                <c:pt idx="12226">
                  <c:v>99.999009021343895</c:v>
                </c:pt>
                <c:pt idx="12227">
                  <c:v>99.999010104050299</c:v>
                </c:pt>
                <c:pt idx="12228">
                  <c:v>99.999011185587904</c:v>
                </c:pt>
                <c:pt idx="12229">
                  <c:v>99.999012265957802</c:v>
                </c:pt>
                <c:pt idx="12230">
                  <c:v>99.999013345161401</c:v>
                </c:pt>
                <c:pt idx="12231">
                  <c:v>99.999014423199895</c:v>
                </c:pt>
                <c:pt idx="12232">
                  <c:v>99.999015500074492</c:v>
                </c:pt>
                <c:pt idx="12233">
                  <c:v>99.999016575786499</c:v>
                </c:pt>
                <c:pt idx="12234">
                  <c:v>99.999017650337109</c:v>
                </c:pt>
                <c:pt idx="12235">
                  <c:v>99.999018723727502</c:v>
                </c:pt>
                <c:pt idx="12236">
                  <c:v>99.999019795958901</c:v>
                </c:pt>
                <c:pt idx="12237">
                  <c:v>99.999020867032712</c:v>
                </c:pt>
                <c:pt idx="12238">
                  <c:v>99.999021936950001</c:v>
                </c:pt>
                <c:pt idx="12239">
                  <c:v>99.999023005712104</c:v>
                </c:pt>
                <c:pt idx="12240">
                  <c:v>99.9990240733202</c:v>
                </c:pt>
                <c:pt idx="12241">
                  <c:v>99.999025139775497</c:v>
                </c:pt>
                <c:pt idx="12242">
                  <c:v>99.999026205079304</c:v>
                </c:pt>
                <c:pt idx="12243">
                  <c:v>99.999027269232698</c:v>
                </c:pt>
                <c:pt idx="12244">
                  <c:v>99.999028332237103</c:v>
                </c:pt>
                <c:pt idx="12245">
                  <c:v>99.999029394093597</c:v>
                </c:pt>
                <c:pt idx="12246">
                  <c:v>99.999030454803403</c:v>
                </c:pt>
                <c:pt idx="12247">
                  <c:v>99.9990315143678</c:v>
                </c:pt>
                <c:pt idx="12248">
                  <c:v>99.999032572787996</c:v>
                </c:pt>
                <c:pt idx="12249">
                  <c:v>99.999033630065199</c:v>
                </c:pt>
                <c:pt idx="12250">
                  <c:v>99.999034686200602</c:v>
                </c:pt>
                <c:pt idx="12251">
                  <c:v>99.999035741195499</c:v>
                </c:pt>
                <c:pt idx="12252">
                  <c:v>99.999036795051097</c:v>
                </c:pt>
                <c:pt idx="12253">
                  <c:v>99.999037847768506</c:v>
                </c:pt>
                <c:pt idx="12254">
                  <c:v>99.999038899349003</c:v>
                </c:pt>
                <c:pt idx="12255">
                  <c:v>99.999039949793797</c:v>
                </c:pt>
                <c:pt idx="12256">
                  <c:v>99.999040999104096</c:v>
                </c:pt>
                <c:pt idx="12257">
                  <c:v>99.999042047281108</c:v>
                </c:pt>
                <c:pt idx="12258">
                  <c:v>99.999043094325998</c:v>
                </c:pt>
                <c:pt idx="12259">
                  <c:v>99.999044140240102</c:v>
                </c:pt>
                <c:pt idx="12260">
                  <c:v>99.999045185024499</c:v>
                </c:pt>
                <c:pt idx="12261">
                  <c:v>99.999046228680399</c:v>
                </c:pt>
                <c:pt idx="12262">
                  <c:v>99.999047271209108</c:v>
                </c:pt>
                <c:pt idx="12263">
                  <c:v>99.999048312611691</c:v>
                </c:pt>
                <c:pt idx="12264">
                  <c:v>99.999049352889401</c:v>
                </c:pt>
                <c:pt idx="12265">
                  <c:v>99.9990503920435</c:v>
                </c:pt>
                <c:pt idx="12266">
                  <c:v>99.999051430075099</c:v>
                </c:pt>
                <c:pt idx="12267">
                  <c:v>99.99905246698539</c:v>
                </c:pt>
                <c:pt idx="12268">
                  <c:v>99.999053502775709</c:v>
                </c:pt>
                <c:pt idx="12269">
                  <c:v>99.999054537447094</c:v>
                </c:pt>
                <c:pt idx="12270">
                  <c:v>99.999055571000696</c:v>
                </c:pt>
                <c:pt idx="12271">
                  <c:v>99.999056603437907</c:v>
                </c:pt>
                <c:pt idx="12272">
                  <c:v>99.999057634759794</c:v>
                </c:pt>
                <c:pt idx="12273">
                  <c:v>99.999058664967492</c:v>
                </c:pt>
                <c:pt idx="12274">
                  <c:v>99.999059694062296</c:v>
                </c:pt>
                <c:pt idx="12275">
                  <c:v>99.9990607220454</c:v>
                </c:pt>
                <c:pt idx="12276">
                  <c:v>99.999061748917796</c:v>
                </c:pt>
                <c:pt idx="12277">
                  <c:v>99.999062774680894</c:v>
                </c:pt>
                <c:pt idx="12278">
                  <c:v>99.999063799335801</c:v>
                </c:pt>
                <c:pt idx="12279">
                  <c:v>99.999064822883696</c:v>
                </c:pt>
                <c:pt idx="12280">
                  <c:v>99.999065845325703</c:v>
                </c:pt>
                <c:pt idx="12281">
                  <c:v>99.9990668666631</c:v>
                </c:pt>
                <c:pt idx="12282">
                  <c:v>99.999067886897009</c:v>
                </c:pt>
                <c:pt idx="12283">
                  <c:v>99.999068906028597</c:v>
                </c:pt>
                <c:pt idx="12284">
                  <c:v>99.999069924059</c:v>
                </c:pt>
                <c:pt idx="12285">
                  <c:v>99.999070940989498</c:v>
                </c:pt>
                <c:pt idx="12286">
                  <c:v>99.999071956821197</c:v>
                </c:pt>
                <c:pt idx="12287">
                  <c:v>99.999072971555194</c:v>
                </c:pt>
                <c:pt idx="12288">
                  <c:v>99.999073985192894</c:v>
                </c:pt>
                <c:pt idx="12289">
                  <c:v>99.999074997735192</c:v>
                </c:pt>
                <c:pt idx="12290">
                  <c:v>99.999076009183398</c:v>
                </c:pt>
                <c:pt idx="12291">
                  <c:v>99.999077019538703</c:v>
                </c:pt>
                <c:pt idx="12292">
                  <c:v>99.999078028802202</c:v>
                </c:pt>
                <c:pt idx="12293">
                  <c:v>99.99907903697509</c:v>
                </c:pt>
                <c:pt idx="12294">
                  <c:v>99.999080044058502</c:v>
                </c:pt>
                <c:pt idx="12295">
                  <c:v>99.99908105005359</c:v>
                </c:pt>
                <c:pt idx="12296">
                  <c:v>99.999082054961605</c:v>
                </c:pt>
                <c:pt idx="12297">
                  <c:v>99.999083058783597</c:v>
                </c:pt>
                <c:pt idx="12298">
                  <c:v>99.999084061520804</c:v>
                </c:pt>
                <c:pt idx="12299">
                  <c:v>99.999085063174292</c:v>
                </c:pt>
                <c:pt idx="12300">
                  <c:v>99.99908606374531</c:v>
                </c:pt>
                <c:pt idx="12301">
                  <c:v>99.99908706323491</c:v>
                </c:pt>
                <c:pt idx="12302">
                  <c:v>99.9990880616444</c:v>
                </c:pt>
                <c:pt idx="12303">
                  <c:v>99.999089058974803</c:v>
                </c:pt>
                <c:pt idx="12304">
                  <c:v>99.999090055227299</c:v>
                </c:pt>
                <c:pt idx="12305">
                  <c:v>99.999091050403095</c:v>
                </c:pt>
                <c:pt idx="12306">
                  <c:v>99.9990920445032</c:v>
                </c:pt>
                <c:pt idx="12307">
                  <c:v>99.999093037528894</c:v>
                </c:pt>
                <c:pt idx="12308">
                  <c:v>99.999094029481299</c:v>
                </c:pt>
                <c:pt idx="12309">
                  <c:v>99.999095020361509</c:v>
                </c:pt>
                <c:pt idx="12310">
                  <c:v>99.999096010170689</c:v>
                </c:pt>
                <c:pt idx="12311">
                  <c:v>99.999096998910005</c:v>
                </c:pt>
                <c:pt idx="12312">
                  <c:v>99.999097986580594</c:v>
                </c:pt>
                <c:pt idx="12313">
                  <c:v>99.999098973183507</c:v>
                </c:pt>
                <c:pt idx="12314">
                  <c:v>99.999099958720095</c:v>
                </c:pt>
                <c:pt idx="12315">
                  <c:v>99.999100943191195</c:v>
                </c:pt>
                <c:pt idx="12316">
                  <c:v>99.9991019265982</c:v>
                </c:pt>
                <c:pt idx="12317">
                  <c:v>99.999102908942106</c:v>
                </c:pt>
                <c:pt idx="12318">
                  <c:v>99.999103890224092</c:v>
                </c:pt>
                <c:pt idx="12319">
                  <c:v>99.999104870445407</c:v>
                </c:pt>
                <c:pt idx="12320">
                  <c:v>99.999105849606906</c:v>
                </c:pt>
                <c:pt idx="12321">
                  <c:v>99.999106827709895</c:v>
                </c:pt>
                <c:pt idx="12322">
                  <c:v>99.999107804755511</c:v>
                </c:pt>
                <c:pt idx="12323">
                  <c:v>99.999108780744905</c:v>
                </c:pt>
                <c:pt idx="12324">
                  <c:v>99.9991097556791</c:v>
                </c:pt>
                <c:pt idx="12325">
                  <c:v>99.999110729559291</c:v>
                </c:pt>
                <c:pt idx="12326">
                  <c:v>99.9991117023866</c:v>
                </c:pt>
                <c:pt idx="12327">
                  <c:v>99.999112674162106</c:v>
                </c:pt>
                <c:pt idx="12328">
                  <c:v>99.999113644886904</c:v>
                </c:pt>
                <c:pt idx="12329">
                  <c:v>99.999114614562203</c:v>
                </c:pt>
                <c:pt idx="12330">
                  <c:v>99.999115583189095</c:v>
                </c:pt>
                <c:pt idx="12331">
                  <c:v>99.999116550768704</c:v>
                </c:pt>
                <c:pt idx="12332">
                  <c:v>99.999117517302096</c:v>
                </c:pt>
                <c:pt idx="12333">
                  <c:v>99.999118482790507</c:v>
                </c:pt>
                <c:pt idx="12334">
                  <c:v>99.999119447234889</c:v>
                </c:pt>
                <c:pt idx="12335">
                  <c:v>99.999120410636493</c:v>
                </c:pt>
                <c:pt idx="12336">
                  <c:v>99.999121372996299</c:v>
                </c:pt>
                <c:pt idx="12337">
                  <c:v>99.999122334315601</c:v>
                </c:pt>
                <c:pt idx="12338">
                  <c:v>99.999123294595293</c:v>
                </c:pt>
                <c:pt idx="12339">
                  <c:v>99.999124253836698</c:v>
                </c:pt>
                <c:pt idx="12340">
                  <c:v>99.999125212040695</c:v>
                </c:pt>
                <c:pt idx="12341">
                  <c:v>99.999126169208594</c:v>
                </c:pt>
                <c:pt idx="12342">
                  <c:v>99.999127125341403</c:v>
                </c:pt>
                <c:pt idx="12343">
                  <c:v>99.9991280804403</c:v>
                </c:pt>
                <c:pt idx="12344">
                  <c:v>99.999129034506197</c:v>
                </c:pt>
                <c:pt idx="12345">
                  <c:v>99.9991299875404</c:v>
                </c:pt>
                <c:pt idx="12346">
                  <c:v>99.999130939544003</c:v>
                </c:pt>
                <c:pt idx="12347">
                  <c:v>99.999131890517901</c:v>
                </c:pt>
                <c:pt idx="12348">
                  <c:v>99.999132840463403</c:v>
                </c:pt>
                <c:pt idx="12349">
                  <c:v>99.999133789381602</c:v>
                </c:pt>
                <c:pt idx="12350">
                  <c:v>99.999134737273408</c:v>
                </c:pt>
                <c:pt idx="12351">
                  <c:v>99.9991356841401</c:v>
                </c:pt>
                <c:pt idx="12352">
                  <c:v>99.999136629982701</c:v>
                </c:pt>
                <c:pt idx="12353">
                  <c:v>99.999137574802305</c:v>
                </c:pt>
                <c:pt idx="12354">
                  <c:v>99.999138518600006</c:v>
                </c:pt>
                <c:pt idx="12355">
                  <c:v>99.999139461376899</c:v>
                </c:pt>
                <c:pt idx="12356">
                  <c:v>99.999140403134092</c:v>
                </c:pt>
                <c:pt idx="12357">
                  <c:v>99.999141343872608</c:v>
                </c:pt>
                <c:pt idx="12358">
                  <c:v>99.999142283593599</c:v>
                </c:pt>
                <c:pt idx="12359">
                  <c:v>99.999143222298102</c:v>
                </c:pt>
                <c:pt idx="12360">
                  <c:v>99.99914415998731</c:v>
                </c:pt>
                <c:pt idx="12361">
                  <c:v>99.99914509666209</c:v>
                </c:pt>
                <c:pt idx="12362">
                  <c:v>99.999146032323807</c:v>
                </c:pt>
                <c:pt idx="12363">
                  <c:v>99.999146966973299</c:v>
                </c:pt>
                <c:pt idx="12364">
                  <c:v>99.999147900611803</c:v>
                </c:pt>
                <c:pt idx="12365">
                  <c:v>99.999148833240199</c:v>
                </c:pt>
                <c:pt idx="12366">
                  <c:v>99.999149764859794</c:v>
                </c:pt>
                <c:pt idx="12367">
                  <c:v>99.999150695471599</c:v>
                </c:pt>
                <c:pt idx="12368">
                  <c:v>99.999151625076692</c:v>
                </c:pt>
                <c:pt idx="12369">
                  <c:v>99.999152553676012</c:v>
                </c:pt>
                <c:pt idx="12370">
                  <c:v>99.999153481270795</c:v>
                </c:pt>
                <c:pt idx="12371">
                  <c:v>99.999154407862093</c:v>
                </c:pt>
                <c:pt idx="12372">
                  <c:v>99.999155333450901</c:v>
                </c:pt>
                <c:pt idx="12373">
                  <c:v>99.999156258038298</c:v>
                </c:pt>
                <c:pt idx="12374">
                  <c:v>99.999157181625407</c:v>
                </c:pt>
                <c:pt idx="12375">
                  <c:v>99.999158104213294</c:v>
                </c:pt>
                <c:pt idx="12376">
                  <c:v>99.999159025802996</c:v>
                </c:pt>
                <c:pt idx="12377">
                  <c:v>99.999159946395494</c:v>
                </c:pt>
                <c:pt idx="12378">
                  <c:v>99.99916086599211</c:v>
                </c:pt>
                <c:pt idx="12379">
                  <c:v>99.99916178459361</c:v>
                </c:pt>
                <c:pt idx="12380">
                  <c:v>99.999162702201204</c:v>
                </c:pt>
                <c:pt idx="12381">
                  <c:v>99.999163618815999</c:v>
                </c:pt>
                <c:pt idx="12382">
                  <c:v>99.999164534438904</c:v>
                </c:pt>
                <c:pt idx="12383">
                  <c:v>99.9991654490711</c:v>
                </c:pt>
                <c:pt idx="12384">
                  <c:v>99.999166362713609</c:v>
                </c:pt>
                <c:pt idx="12385">
                  <c:v>99.999167275367498</c:v>
                </c:pt>
                <c:pt idx="12386">
                  <c:v>99.999168187033803</c:v>
                </c:pt>
                <c:pt idx="12387">
                  <c:v>99.999169097713605</c:v>
                </c:pt>
                <c:pt idx="12388">
                  <c:v>99.999170007407997</c:v>
                </c:pt>
                <c:pt idx="12389">
                  <c:v>99.99917091611789</c:v>
                </c:pt>
                <c:pt idx="12390">
                  <c:v>99.999171823844392</c:v>
                </c:pt>
                <c:pt idx="12391">
                  <c:v>99.999172730588697</c:v>
                </c:pt>
                <c:pt idx="12392">
                  <c:v>99.9991736363516</c:v>
                </c:pt>
                <c:pt idx="12393">
                  <c:v>99.999174541134394</c:v>
                </c:pt>
                <c:pt idx="12394">
                  <c:v>99.999175444937904</c:v>
                </c:pt>
                <c:pt idx="12395">
                  <c:v>99.999176347763409</c:v>
                </c:pt>
                <c:pt idx="12396">
                  <c:v>99.99917724961179</c:v>
                </c:pt>
                <c:pt idx="12397">
                  <c:v>99.999178150484099</c:v>
                </c:pt>
                <c:pt idx="12398">
                  <c:v>99.9991790503814</c:v>
                </c:pt>
                <c:pt idx="12399">
                  <c:v>99.999179949304803</c:v>
                </c:pt>
                <c:pt idx="12400">
                  <c:v>99.999180847255204</c:v>
                </c:pt>
                <c:pt idx="12401">
                  <c:v>99.999181744233809</c:v>
                </c:pt>
                <c:pt idx="12402">
                  <c:v>99.9991826402416</c:v>
                </c:pt>
                <c:pt idx="12403">
                  <c:v>99.999183535279499</c:v>
                </c:pt>
                <c:pt idx="12404">
                  <c:v>99.999184429348702</c:v>
                </c:pt>
                <c:pt idx="12405">
                  <c:v>99.999185322450089</c:v>
                </c:pt>
                <c:pt idx="12406">
                  <c:v>99.99918621458481</c:v>
                </c:pt>
                <c:pt idx="12407">
                  <c:v>99.999187105753904</c:v>
                </c:pt>
                <c:pt idx="12408">
                  <c:v>99.999187995958309</c:v>
                </c:pt>
                <c:pt idx="12409">
                  <c:v>99.999188885199189</c:v>
                </c:pt>
                <c:pt idx="12410">
                  <c:v>99.999189773477411</c:v>
                </c:pt>
                <c:pt idx="12411">
                  <c:v>99.999190660794099</c:v>
                </c:pt>
                <c:pt idx="12412">
                  <c:v>99.999191547150303</c:v>
                </c:pt>
                <c:pt idx="12413">
                  <c:v>99.999192432547005</c:v>
                </c:pt>
                <c:pt idx="12414">
                  <c:v>99.999193316985199</c:v>
                </c:pt>
                <c:pt idx="12415">
                  <c:v>99.999194200465894</c:v>
                </c:pt>
                <c:pt idx="12416">
                  <c:v>99.999195082990298</c:v>
                </c:pt>
                <c:pt idx="12417">
                  <c:v>99.999195964559206</c:v>
                </c:pt>
                <c:pt idx="12418">
                  <c:v>99.999196845173699</c:v>
                </c:pt>
                <c:pt idx="12419">
                  <c:v>99.9991977248349</c:v>
                </c:pt>
                <c:pt idx="12420">
                  <c:v>99.999198603543789</c:v>
                </c:pt>
                <c:pt idx="12421">
                  <c:v>99.999199481301304</c:v>
                </c:pt>
                <c:pt idx="12422">
                  <c:v>99.999200358108496</c:v>
                </c:pt>
                <c:pt idx="12423">
                  <c:v>99.999201233966403</c:v>
                </c:pt>
                <c:pt idx="12424">
                  <c:v>99.999202108876005</c:v>
                </c:pt>
                <c:pt idx="12425">
                  <c:v>99.999202982838298</c:v>
                </c:pt>
                <c:pt idx="12426">
                  <c:v>99.999203855854404</c:v>
                </c:pt>
                <c:pt idx="12427">
                  <c:v>99.999204727925303</c:v>
                </c:pt>
                <c:pt idx="12428">
                  <c:v>99.999205599051905</c:v>
                </c:pt>
                <c:pt idx="12429">
                  <c:v>99.99920646923519</c:v>
                </c:pt>
                <c:pt idx="12430">
                  <c:v>99.999207338476396</c:v>
                </c:pt>
                <c:pt idx="12431">
                  <c:v>99.999208206776302</c:v>
                </c:pt>
                <c:pt idx="12432">
                  <c:v>99.999209074136004</c:v>
                </c:pt>
                <c:pt idx="12433">
                  <c:v>99.999209940556497</c:v>
                </c:pt>
                <c:pt idx="12434">
                  <c:v>99.999210806038903</c:v>
                </c:pt>
                <c:pt idx="12435">
                  <c:v>99.999211670584003</c:v>
                </c:pt>
                <c:pt idx="12436">
                  <c:v>99.999212534192907</c:v>
                </c:pt>
                <c:pt idx="12437">
                  <c:v>99.999213396866608</c:v>
                </c:pt>
                <c:pt idx="12438">
                  <c:v>99.999214258606102</c:v>
                </c:pt>
                <c:pt idx="12439">
                  <c:v>99.999215119412497</c:v>
                </c:pt>
                <c:pt idx="12440">
                  <c:v>99.999215979286603</c:v>
                </c:pt>
                <c:pt idx="12441">
                  <c:v>99.999216838229501</c:v>
                </c:pt>
                <c:pt idx="12442">
                  <c:v>99.999217696242198</c:v>
                </c:pt>
                <c:pt idx="12443">
                  <c:v>99.999218553325605</c:v>
                </c:pt>
                <c:pt idx="12444">
                  <c:v>99.999219409480901</c:v>
                </c:pt>
                <c:pt idx="12445">
                  <c:v>99.999220264708896</c:v>
                </c:pt>
                <c:pt idx="12446">
                  <c:v>99.999221119010699</c:v>
                </c:pt>
                <c:pt idx="12447">
                  <c:v>99.99922197238719</c:v>
                </c:pt>
                <c:pt idx="12448">
                  <c:v>99.999222824839407</c:v>
                </c:pt>
                <c:pt idx="12449">
                  <c:v>99.999223676368402</c:v>
                </c:pt>
                <c:pt idx="12450">
                  <c:v>99.999224526975098</c:v>
                </c:pt>
                <c:pt idx="12451">
                  <c:v>99.99922537666049</c:v>
                </c:pt>
                <c:pt idx="12452">
                  <c:v>99.999226225425502</c:v>
                </c:pt>
                <c:pt idx="12453">
                  <c:v>99.9992270732713</c:v>
                </c:pt>
                <c:pt idx="12454">
                  <c:v>99.999227920198607</c:v>
                </c:pt>
                <c:pt idx="12455">
                  <c:v>99.999228766208603</c:v>
                </c:pt>
                <c:pt idx="12456">
                  <c:v>99.999229611302198</c:v>
                </c:pt>
                <c:pt idx="12457">
                  <c:v>99.999230455480401</c:v>
                </c:pt>
                <c:pt idx="12458">
                  <c:v>99.999231298744206</c:v>
                </c:pt>
                <c:pt idx="12459">
                  <c:v>99.999232141094495</c:v>
                </c:pt>
                <c:pt idx="12460">
                  <c:v>99.999232982532291</c:v>
                </c:pt>
                <c:pt idx="12461">
                  <c:v>99.999233823058603</c:v>
                </c:pt>
                <c:pt idx="12462">
                  <c:v>99.999234662674397</c:v>
                </c:pt>
                <c:pt idx="12463">
                  <c:v>99.999235501380596</c:v>
                </c:pt>
                <c:pt idx="12464">
                  <c:v>99.99923633917831</c:v>
                </c:pt>
                <c:pt idx="12465">
                  <c:v>99.999237176068306</c:v>
                </c:pt>
                <c:pt idx="12466">
                  <c:v>99.999238012051705</c:v>
                </c:pt>
                <c:pt idx="12467">
                  <c:v>99.999238847129405</c:v>
                </c:pt>
                <c:pt idx="12468">
                  <c:v>99.999239681302299</c:v>
                </c:pt>
                <c:pt idx="12469">
                  <c:v>99.999240514571596</c:v>
                </c:pt>
                <c:pt idx="12470">
                  <c:v>99.999241346938106</c:v>
                </c:pt>
                <c:pt idx="12471">
                  <c:v>99.999242178402696</c:v>
                </c:pt>
                <c:pt idx="12472">
                  <c:v>99.999243008966602</c:v>
                </c:pt>
                <c:pt idx="12473">
                  <c:v>99.999243838630505</c:v>
                </c:pt>
                <c:pt idx="12474">
                  <c:v>99.999244667395502</c:v>
                </c:pt>
                <c:pt idx="12475">
                  <c:v>99.999245495262599</c:v>
                </c:pt>
                <c:pt idx="12476">
                  <c:v>99.999246322232608</c:v>
                </c:pt>
                <c:pt idx="12477">
                  <c:v>99.999247148306694</c:v>
                </c:pt>
                <c:pt idx="12478">
                  <c:v>99.999247973485595</c:v>
                </c:pt>
                <c:pt idx="12479">
                  <c:v>99.999248797770406</c:v>
                </c:pt>
                <c:pt idx="12480">
                  <c:v>99.999249621162093</c:v>
                </c:pt>
                <c:pt idx="12481">
                  <c:v>99.999250443661495</c:v>
                </c:pt>
                <c:pt idx="12482">
                  <c:v>99.999251265269692</c:v>
                </c:pt>
                <c:pt idx="12483">
                  <c:v>99.999252085987493</c:v>
                </c:pt>
                <c:pt idx="12484">
                  <c:v>99.999252905815993</c:v>
                </c:pt>
                <c:pt idx="12485">
                  <c:v>99.999253724756102</c:v>
                </c:pt>
                <c:pt idx="12486">
                  <c:v>99.999254542808799</c:v>
                </c:pt>
                <c:pt idx="12487">
                  <c:v>99.999255359974896</c:v>
                </c:pt>
                <c:pt idx="12488">
                  <c:v>99.9992561762555</c:v>
                </c:pt>
                <c:pt idx="12489">
                  <c:v>99.999256991651492</c:v>
                </c:pt>
                <c:pt idx="12490">
                  <c:v>99.999257806163811</c:v>
                </c:pt>
                <c:pt idx="12491">
                  <c:v>99.999258619793395</c:v>
                </c:pt>
                <c:pt idx="12492">
                  <c:v>99.999259432541194</c:v>
                </c:pt>
                <c:pt idx="12493">
                  <c:v>99.999260244408205</c:v>
                </c:pt>
                <c:pt idx="12494">
                  <c:v>99.999261055395294</c:v>
                </c:pt>
                <c:pt idx="12495">
                  <c:v>99.999261865503399</c:v>
                </c:pt>
                <c:pt idx="12496">
                  <c:v>99.9992626747336</c:v>
                </c:pt>
                <c:pt idx="12497">
                  <c:v>99.999263483086608</c:v>
                </c:pt>
                <c:pt idx="12498">
                  <c:v>99.999264290563602</c:v>
                </c:pt>
                <c:pt idx="12499">
                  <c:v>99.999265097165292</c:v>
                </c:pt>
                <c:pt idx="12500">
                  <c:v>99.999265902892802</c:v>
                </c:pt>
                <c:pt idx="12501">
                  <c:v>99.999266707746898</c:v>
                </c:pt>
                <c:pt idx="12502">
                  <c:v>99.999267511728704</c:v>
                </c:pt>
                <c:pt idx="12503">
                  <c:v>99.999268314839</c:v>
                </c:pt>
                <c:pt idx="12504">
                  <c:v>99.999269117078811</c:v>
                </c:pt>
                <c:pt idx="12505">
                  <c:v>99.999269918448903</c:v>
                </c:pt>
                <c:pt idx="12506">
                  <c:v>99.999270718950498</c:v>
                </c:pt>
                <c:pt idx="12507">
                  <c:v>99.999271518584194</c:v>
                </c:pt>
                <c:pt idx="12508">
                  <c:v>99.999272317351199</c:v>
                </c:pt>
                <c:pt idx="12509">
                  <c:v>99.999273115252294</c:v>
                </c:pt>
                <c:pt idx="12510">
                  <c:v>99.999273912288402</c:v>
                </c:pt>
                <c:pt idx="12511">
                  <c:v>99.999274708460604</c:v>
                </c:pt>
                <c:pt idx="12512">
                  <c:v>99.999275503769596</c:v>
                </c:pt>
                <c:pt idx="12513">
                  <c:v>99.999276298216401</c:v>
                </c:pt>
                <c:pt idx="12514">
                  <c:v>99.999277091802</c:v>
                </c:pt>
                <c:pt idx="12515">
                  <c:v>99.999277884527203</c:v>
                </c:pt>
                <c:pt idx="12516">
                  <c:v>99.99927867639299</c:v>
                </c:pt>
                <c:pt idx="12517">
                  <c:v>99.999279467400299</c:v>
                </c:pt>
                <c:pt idx="12518">
                  <c:v>99.999280257550097</c:v>
                </c:pt>
                <c:pt idx="12519">
                  <c:v>99.999281046843095</c:v>
                </c:pt>
                <c:pt idx="12520">
                  <c:v>99.999281835280499</c:v>
                </c:pt>
                <c:pt idx="12521">
                  <c:v>99.999282622863007</c:v>
                </c:pt>
                <c:pt idx="12522">
                  <c:v>99.999283409591598</c:v>
                </c:pt>
                <c:pt idx="12523">
                  <c:v>99.999284195467212</c:v>
                </c:pt>
                <c:pt idx="12524">
                  <c:v>99.9992849804907</c:v>
                </c:pt>
                <c:pt idx="12525">
                  <c:v>99.999285764663</c:v>
                </c:pt>
                <c:pt idx="12526">
                  <c:v>99.999286547985108</c:v>
                </c:pt>
                <c:pt idx="12527">
                  <c:v>99.999287330457804</c:v>
                </c:pt>
                <c:pt idx="12528">
                  <c:v>99.999288112081999</c:v>
                </c:pt>
                <c:pt idx="12529">
                  <c:v>99.9992888928588</c:v>
                </c:pt>
                <c:pt idx="12530">
                  <c:v>99.999289672788805</c:v>
                </c:pt>
                <c:pt idx="12531">
                  <c:v>99.999290451873208</c:v>
                </c:pt>
                <c:pt idx="12532">
                  <c:v>99.999291230112703</c:v>
                </c:pt>
                <c:pt idx="12533">
                  <c:v>99.999292007508402</c:v>
                </c:pt>
                <c:pt idx="12534">
                  <c:v>99.999292784061012</c:v>
                </c:pt>
                <c:pt idx="12535">
                  <c:v>99.999293559771502</c:v>
                </c:pt>
                <c:pt idx="12536">
                  <c:v>99.999294334640808</c:v>
                </c:pt>
                <c:pt idx="12537">
                  <c:v>99.999295108669699</c:v>
                </c:pt>
                <c:pt idx="12538">
                  <c:v>99.999295881859297</c:v>
                </c:pt>
                <c:pt idx="12539">
                  <c:v>99.999296654210411</c:v>
                </c:pt>
                <c:pt idx="12540">
                  <c:v>99.999297425723796</c:v>
                </c:pt>
                <c:pt idx="12541">
                  <c:v>99.999298196400503</c:v>
                </c:pt>
                <c:pt idx="12542">
                  <c:v>99.999298966241398</c:v>
                </c:pt>
                <c:pt idx="12543">
                  <c:v>99.999299735247391</c:v>
                </c:pt>
                <c:pt idx="12544">
                  <c:v>99.999300503419306</c:v>
                </c:pt>
                <c:pt idx="12545">
                  <c:v>99.99930127075811</c:v>
                </c:pt>
                <c:pt idx="12546">
                  <c:v>99.999302037264599</c:v>
                </c:pt>
                <c:pt idx="12547">
                  <c:v>99.999302802939809</c:v>
                </c:pt>
                <c:pt idx="12548">
                  <c:v>99.999303567784494</c:v>
                </c:pt>
                <c:pt idx="12549">
                  <c:v>99.999304331799706</c:v>
                </c:pt>
                <c:pt idx="12550">
                  <c:v>99.999305094986099</c:v>
                </c:pt>
                <c:pt idx="12551">
                  <c:v>99.999305857344709</c:v>
                </c:pt>
                <c:pt idx="12552">
                  <c:v>99.999306618876403</c:v>
                </c:pt>
                <c:pt idx="12553">
                  <c:v>99.999307379582106</c:v>
                </c:pt>
                <c:pt idx="12554">
                  <c:v>99.999308139462599</c:v>
                </c:pt>
                <c:pt idx="12555">
                  <c:v>99.999308898518905</c:v>
                </c:pt>
                <c:pt idx="12556">
                  <c:v>99.999309656751805</c:v>
                </c:pt>
                <c:pt idx="12557">
                  <c:v>99.999310414162096</c:v>
                </c:pt>
                <c:pt idx="12558">
                  <c:v>99.9993111707509</c:v>
                </c:pt>
                <c:pt idx="12559">
                  <c:v>99.999311926518899</c:v>
                </c:pt>
                <c:pt idx="12560">
                  <c:v>99.999312681467003</c:v>
                </c:pt>
                <c:pt idx="12561">
                  <c:v>99.999313435596207</c:v>
                </c:pt>
                <c:pt idx="12562">
                  <c:v>99.999314188907206</c:v>
                </c:pt>
                <c:pt idx="12563">
                  <c:v>99.999314941400996</c:v>
                </c:pt>
                <c:pt idx="12564">
                  <c:v>99.999315693078501</c:v>
                </c:pt>
                <c:pt idx="12565">
                  <c:v>99.999316443940401</c:v>
                </c:pt>
                <c:pt idx="12566">
                  <c:v>99.999317193987793</c:v>
                </c:pt>
                <c:pt idx="12567">
                  <c:v>99.999317943221399</c:v>
                </c:pt>
                <c:pt idx="12568">
                  <c:v>99.999318691642102</c:v>
                </c:pt>
                <c:pt idx="12569">
                  <c:v>99.999319439250911</c:v>
                </c:pt>
                <c:pt idx="12570">
                  <c:v>99.999320186048507</c:v>
                </c:pt>
                <c:pt idx="12571">
                  <c:v>99.9993209320359</c:v>
                </c:pt>
                <c:pt idx="12572">
                  <c:v>99.9993216772138</c:v>
                </c:pt>
                <c:pt idx="12573">
                  <c:v>99.999322421583301</c:v>
                </c:pt>
                <c:pt idx="12574">
                  <c:v>99.9993231651451</c:v>
                </c:pt>
                <c:pt idx="12575">
                  <c:v>99.999323907899992</c:v>
                </c:pt>
                <c:pt idx="12576">
                  <c:v>99.9993246498491</c:v>
                </c:pt>
                <c:pt idx="12577">
                  <c:v>99.999325390993107</c:v>
                </c:pt>
                <c:pt idx="12578">
                  <c:v>99.999326131332893</c:v>
                </c:pt>
                <c:pt idx="12579">
                  <c:v>99.999326870869297</c:v>
                </c:pt>
                <c:pt idx="12580">
                  <c:v>99.999327609603199</c:v>
                </c:pt>
                <c:pt idx="12581">
                  <c:v>99.999328347535595</c:v>
                </c:pt>
                <c:pt idx="12582">
                  <c:v>99.999329084667096</c:v>
                </c:pt>
                <c:pt idx="12583">
                  <c:v>99.99932982099881</c:v>
                </c:pt>
                <c:pt idx="12584">
                  <c:v>99.999330556531405</c:v>
                </c:pt>
                <c:pt idx="12585">
                  <c:v>99.99933129126579</c:v>
                </c:pt>
                <c:pt idx="12586">
                  <c:v>99.999332025202904</c:v>
                </c:pt>
                <c:pt idx="12587">
                  <c:v>99.9993327583434</c:v>
                </c:pt>
                <c:pt idx="12588">
                  <c:v>99.9993334906884</c:v>
                </c:pt>
                <c:pt idx="12589">
                  <c:v>99.999334222238502</c:v>
                </c:pt>
                <c:pt idx="12590">
                  <c:v>99.999334952994801</c:v>
                </c:pt>
                <c:pt idx="12591">
                  <c:v>99.999335682957906</c:v>
                </c:pt>
                <c:pt idx="12592">
                  <c:v>99.999336412128798</c:v>
                </c:pt>
                <c:pt idx="12593">
                  <c:v>99.999337140508402</c:v>
                </c:pt>
                <c:pt idx="12594">
                  <c:v>99.999337868097399</c:v>
                </c:pt>
                <c:pt idx="12595">
                  <c:v>99.999338594896699</c:v>
                </c:pt>
                <c:pt idx="12596">
                  <c:v>99.999339320907197</c:v>
                </c:pt>
                <c:pt idx="12597">
                  <c:v>99.999340046129703</c:v>
                </c:pt>
                <c:pt idx="12598">
                  <c:v>99.999340770565013</c:v>
                </c:pt>
                <c:pt idx="12599">
                  <c:v>99.999341494213994</c:v>
                </c:pt>
                <c:pt idx="12600">
                  <c:v>99.999342217077597</c:v>
                </c:pt>
                <c:pt idx="12601">
                  <c:v>99.999342939156506</c:v>
                </c:pt>
                <c:pt idx="12602">
                  <c:v>99.999343660451601</c:v>
                </c:pt>
                <c:pt idx="12603">
                  <c:v>99.999344380963805</c:v>
                </c:pt>
                <c:pt idx="12604">
                  <c:v>99.999345100693901</c:v>
                </c:pt>
                <c:pt idx="12605">
                  <c:v>99.999345819642699</c:v>
                </c:pt>
                <c:pt idx="12606">
                  <c:v>99.999346537811093</c:v>
                </c:pt>
                <c:pt idx="12607">
                  <c:v>99.999347255199908</c:v>
                </c:pt>
                <c:pt idx="12608">
                  <c:v>99.999347971809996</c:v>
                </c:pt>
                <c:pt idx="12609">
                  <c:v>99.999348687642097</c:v>
                </c:pt>
                <c:pt idx="12610">
                  <c:v>99.999349402697092</c:v>
                </c:pt>
                <c:pt idx="12611">
                  <c:v>99.999350116975904</c:v>
                </c:pt>
                <c:pt idx="12612">
                  <c:v>99.999350830479202</c:v>
                </c:pt>
                <c:pt idx="12613">
                  <c:v>99.999351543207993</c:v>
                </c:pt>
                <c:pt idx="12614">
                  <c:v>99.999352255162904</c:v>
                </c:pt>
                <c:pt idx="12615">
                  <c:v>99.999352966345</c:v>
                </c:pt>
                <c:pt idx="12616">
                  <c:v>99.999353676754893</c:v>
                </c:pt>
                <c:pt idx="12617">
                  <c:v>99.999354386393506</c:v>
                </c:pt>
                <c:pt idx="12618">
                  <c:v>99.999355095261706</c:v>
                </c:pt>
                <c:pt idx="12619">
                  <c:v>99.999355803360302</c:v>
                </c:pt>
                <c:pt idx="12620">
                  <c:v>99.999356510690106</c:v>
                </c:pt>
                <c:pt idx="12621">
                  <c:v>99.999357217251898</c:v>
                </c:pt>
                <c:pt idx="12622">
                  <c:v>99.999357923046503</c:v>
                </c:pt>
                <c:pt idx="12623">
                  <c:v>99.999358628074788</c:v>
                </c:pt>
                <c:pt idx="12624">
                  <c:v>99.999359332337505</c:v>
                </c:pt>
                <c:pt idx="12625">
                  <c:v>99.999360035835593</c:v>
                </c:pt>
                <c:pt idx="12626">
                  <c:v>99.999360738569806</c:v>
                </c:pt>
                <c:pt idx="12627">
                  <c:v>99.999361440540994</c:v>
                </c:pt>
                <c:pt idx="12628">
                  <c:v>99.999362141749899</c:v>
                </c:pt>
                <c:pt idx="12629">
                  <c:v>99.999362842197399</c:v>
                </c:pt>
                <c:pt idx="12630">
                  <c:v>99.999363541884193</c:v>
                </c:pt>
                <c:pt idx="12631">
                  <c:v>99.999364240811303</c:v>
                </c:pt>
                <c:pt idx="12632">
                  <c:v>99.999364938979497</c:v>
                </c:pt>
                <c:pt idx="12633">
                  <c:v>99.999365636389399</c:v>
                </c:pt>
                <c:pt idx="12634">
                  <c:v>99.999366333042005</c:v>
                </c:pt>
                <c:pt idx="12635">
                  <c:v>99.999367028938096</c:v>
                </c:pt>
                <c:pt idx="12636">
                  <c:v>99.999367724078496</c:v>
                </c:pt>
                <c:pt idx="12637">
                  <c:v>99.999368418463902</c:v>
                </c:pt>
                <c:pt idx="12638">
                  <c:v>99.999369112095195</c:v>
                </c:pt>
                <c:pt idx="12639">
                  <c:v>99.999369804973199</c:v>
                </c:pt>
                <c:pt idx="12640">
                  <c:v>99.999370497098795</c:v>
                </c:pt>
                <c:pt idx="12641">
                  <c:v>99.999371188472608</c:v>
                </c:pt>
                <c:pt idx="12642">
                  <c:v>99.999371879095591</c:v>
                </c:pt>
                <c:pt idx="12643">
                  <c:v>99.999372568968496</c:v>
                </c:pt>
                <c:pt idx="12644">
                  <c:v>99.999373258092191</c:v>
                </c:pt>
                <c:pt idx="12645">
                  <c:v>99.999373946467287</c:v>
                </c:pt>
                <c:pt idx="12646">
                  <c:v>99.999374634094792</c:v>
                </c:pt>
                <c:pt idx="12647">
                  <c:v>99.999375320975503</c:v>
                </c:pt>
                <c:pt idx="12648">
                  <c:v>99.999376007110101</c:v>
                </c:pt>
                <c:pt idx="12649">
                  <c:v>99.999376692499411</c:v>
                </c:pt>
                <c:pt idx="12650">
                  <c:v>99.999377377144199</c:v>
                </c:pt>
                <c:pt idx="12651">
                  <c:v>99.999378061045405</c:v>
                </c:pt>
                <c:pt idx="12652">
                  <c:v>99.999378744203796</c:v>
                </c:pt>
                <c:pt idx="12653">
                  <c:v>99.999379426619996</c:v>
                </c:pt>
                <c:pt idx="12654">
                  <c:v>99.999380108295</c:v>
                </c:pt>
                <c:pt idx="12655">
                  <c:v>99.999380789229491</c:v>
                </c:pt>
                <c:pt idx="12656">
                  <c:v>99.999381469424407</c:v>
                </c:pt>
                <c:pt idx="12657">
                  <c:v>99.999382148880301</c:v>
                </c:pt>
                <c:pt idx="12658">
                  <c:v>99.999382827598097</c:v>
                </c:pt>
                <c:pt idx="12659">
                  <c:v>99.999383505578706</c:v>
                </c:pt>
                <c:pt idx="12660">
                  <c:v>99.999384182822709</c:v>
                </c:pt>
                <c:pt idx="12661">
                  <c:v>99.999384859330902</c:v>
                </c:pt>
                <c:pt idx="12662">
                  <c:v>99.999385535104309</c:v>
                </c:pt>
                <c:pt idx="12663">
                  <c:v>99.999386210143513</c:v>
                </c:pt>
                <c:pt idx="12664">
                  <c:v>99.999386884449294</c:v>
                </c:pt>
                <c:pt idx="12665">
                  <c:v>99.999387558022491</c:v>
                </c:pt>
                <c:pt idx="12666">
                  <c:v>99.999388230864</c:v>
                </c:pt>
                <c:pt idx="12667">
                  <c:v>99.999388902974403</c:v>
                </c:pt>
                <c:pt idx="12668">
                  <c:v>99.999389574354694</c:v>
                </c:pt>
                <c:pt idx="12669">
                  <c:v>99.9993902450055</c:v>
                </c:pt>
                <c:pt idx="12670">
                  <c:v>99.999390914927588</c:v>
                </c:pt>
                <c:pt idx="12671">
                  <c:v>99.99939158412181</c:v>
                </c:pt>
                <c:pt idx="12672">
                  <c:v>99.99939225258899</c:v>
                </c:pt>
                <c:pt idx="12673">
                  <c:v>99.999392920329896</c:v>
                </c:pt>
                <c:pt idx="12674">
                  <c:v>99.999393587345196</c:v>
                </c:pt>
                <c:pt idx="12675">
                  <c:v>99.9993942536357</c:v>
                </c:pt>
                <c:pt idx="12676">
                  <c:v>99.999394919202302</c:v>
                </c:pt>
                <c:pt idx="12677">
                  <c:v>99.999395584045701</c:v>
                </c:pt>
                <c:pt idx="12678">
                  <c:v>99.999396248166605</c:v>
                </c:pt>
                <c:pt idx="12679">
                  <c:v>99.999396911565896</c:v>
                </c:pt>
                <c:pt idx="12680">
                  <c:v>99.999397574244298</c:v>
                </c:pt>
                <c:pt idx="12681">
                  <c:v>99.999398236202595</c:v>
                </c:pt>
                <c:pt idx="12682">
                  <c:v>99.999398897441594</c:v>
                </c:pt>
                <c:pt idx="12683">
                  <c:v>99.999399557962008</c:v>
                </c:pt>
                <c:pt idx="12684">
                  <c:v>99.999400217764602</c:v>
                </c:pt>
                <c:pt idx="12685">
                  <c:v>99.999400876850203</c:v>
                </c:pt>
                <c:pt idx="12686">
                  <c:v>99.999401535219604</c:v>
                </c:pt>
                <c:pt idx="12687">
                  <c:v>99.99940219287339</c:v>
                </c:pt>
                <c:pt idx="12688">
                  <c:v>99.999402849812597</c:v>
                </c:pt>
                <c:pt idx="12689">
                  <c:v>99.999403506037794</c:v>
                </c:pt>
                <c:pt idx="12690">
                  <c:v>99.999404161549791</c:v>
                </c:pt>
                <c:pt idx="12691">
                  <c:v>99.999404816349397</c:v>
                </c:pt>
                <c:pt idx="12692">
                  <c:v>99.999405470437296</c:v>
                </c:pt>
                <c:pt idx="12693">
                  <c:v>99.99940612381441</c:v>
                </c:pt>
                <c:pt idx="12694">
                  <c:v>99.999406776481294</c:v>
                </c:pt>
                <c:pt idx="12695">
                  <c:v>99.9994074284389</c:v>
                </c:pt>
                <c:pt idx="12696">
                  <c:v>99.999408079687896</c:v>
                </c:pt>
                <c:pt idx="12697">
                  <c:v>99.999408730229007</c:v>
                </c:pt>
                <c:pt idx="12698">
                  <c:v>99.999409380063</c:v>
                </c:pt>
                <c:pt idx="12699">
                  <c:v>99.999410029190813</c:v>
                </c:pt>
                <c:pt idx="12700">
                  <c:v>99.9994106776129</c:v>
                </c:pt>
                <c:pt idx="12701">
                  <c:v>99.9994113253302</c:v>
                </c:pt>
                <c:pt idx="12702">
                  <c:v>99.999411972343495</c:v>
                </c:pt>
                <c:pt idx="12703">
                  <c:v>99.999412618653494</c:v>
                </c:pt>
                <c:pt idx="12704">
                  <c:v>99.999413264261008</c:v>
                </c:pt>
                <c:pt idx="12705">
                  <c:v>99.999413909166591</c:v>
                </c:pt>
                <c:pt idx="12706">
                  <c:v>99.99941455337121</c:v>
                </c:pt>
                <c:pt idx="12707">
                  <c:v>99.999415196875589</c:v>
                </c:pt>
                <c:pt idx="12708">
                  <c:v>99.999415839680395</c:v>
                </c:pt>
                <c:pt idx="12709">
                  <c:v>99.999416481786412</c:v>
                </c:pt>
                <c:pt idx="12710">
                  <c:v>99.999417123194405</c:v>
                </c:pt>
                <c:pt idx="12711">
                  <c:v>99.9994177639051</c:v>
                </c:pt>
                <c:pt idx="12712">
                  <c:v>99.999418403919208</c:v>
                </c:pt>
                <c:pt idx="12713">
                  <c:v>99.999419043237594</c:v>
                </c:pt>
                <c:pt idx="12714">
                  <c:v>99.9994196818609</c:v>
                </c:pt>
                <c:pt idx="12715">
                  <c:v>99.999420319790005</c:v>
                </c:pt>
                <c:pt idx="12716">
                  <c:v>99.999420957025507</c:v>
                </c:pt>
                <c:pt idx="12717">
                  <c:v>99.999421593568201</c:v>
                </c:pt>
                <c:pt idx="12718">
                  <c:v>99.999422229418798</c:v>
                </c:pt>
                <c:pt idx="12719">
                  <c:v>99.999422864578094</c:v>
                </c:pt>
                <c:pt idx="12720">
                  <c:v>99.999423499046898</c:v>
                </c:pt>
                <c:pt idx="12721">
                  <c:v>99.999424132825794</c:v>
                </c:pt>
                <c:pt idx="12722">
                  <c:v>99.999424765915606</c:v>
                </c:pt>
                <c:pt idx="12723">
                  <c:v>99.999425398317101</c:v>
                </c:pt>
                <c:pt idx="12724">
                  <c:v>99.999426030030889</c:v>
                </c:pt>
                <c:pt idx="12725">
                  <c:v>99.999426661057896</c:v>
                </c:pt>
                <c:pt idx="12726">
                  <c:v>99.999427291398703</c:v>
                </c:pt>
                <c:pt idx="12727">
                  <c:v>99.999427921054107</c:v>
                </c:pt>
                <c:pt idx="12728">
                  <c:v>99.999428550024902</c:v>
                </c:pt>
                <c:pt idx="12729">
                  <c:v>99.999429178311701</c:v>
                </c:pt>
                <c:pt idx="12730">
                  <c:v>99.999429805915298</c:v>
                </c:pt>
                <c:pt idx="12731">
                  <c:v>99.999430432836505</c:v>
                </c:pt>
                <c:pt idx="12732">
                  <c:v>99.999431059075903</c:v>
                </c:pt>
                <c:pt idx="12733">
                  <c:v>99.999431684634402</c:v>
                </c:pt>
                <c:pt idx="12734">
                  <c:v>99.9994323095125</c:v>
                </c:pt>
                <c:pt idx="12735">
                  <c:v>99.999432933711105</c:v>
                </c:pt>
                <c:pt idx="12736">
                  <c:v>99.999433557231001</c:v>
                </c:pt>
                <c:pt idx="12737">
                  <c:v>99.999434180072697</c:v>
                </c:pt>
                <c:pt idx="12738">
                  <c:v>99.999434802237104</c:v>
                </c:pt>
                <c:pt idx="12739">
                  <c:v>99.999435423724805</c:v>
                </c:pt>
                <c:pt idx="12740">
                  <c:v>99.999436044536708</c:v>
                </c:pt>
                <c:pt idx="12741">
                  <c:v>99.999436664673397</c:v>
                </c:pt>
                <c:pt idx="12742">
                  <c:v>99.99943728413561</c:v>
                </c:pt>
                <c:pt idx="12743">
                  <c:v>99.9994379029241</c:v>
                </c:pt>
                <c:pt idx="12744">
                  <c:v>99.999438521039593</c:v>
                </c:pt>
                <c:pt idx="12745">
                  <c:v>99.999439138482899</c:v>
                </c:pt>
                <c:pt idx="12746">
                  <c:v>99.9994397552545</c:v>
                </c:pt>
                <c:pt idx="12747">
                  <c:v>99.999440371355405</c:v>
                </c:pt>
                <c:pt idx="12748">
                  <c:v>99.999440986786112</c:v>
                </c:pt>
                <c:pt idx="12749">
                  <c:v>99.999441601547503</c:v>
                </c:pt>
                <c:pt idx="12750">
                  <c:v>99.999442215640101</c:v>
                </c:pt>
                <c:pt idx="12751">
                  <c:v>99.999442829064904</c:v>
                </c:pt>
                <c:pt idx="12752">
                  <c:v>99.999443441822294</c:v>
                </c:pt>
                <c:pt idx="12753">
                  <c:v>99.999444053913308</c:v>
                </c:pt>
                <c:pt idx="12754">
                  <c:v>99.999444665338402</c:v>
                </c:pt>
                <c:pt idx="12755">
                  <c:v>99.999445276098399</c:v>
                </c:pt>
                <c:pt idx="12756">
                  <c:v>99.99944588619411</c:v>
                </c:pt>
                <c:pt idx="12757">
                  <c:v>99.999446495626103</c:v>
                </c:pt>
                <c:pt idx="12758">
                  <c:v>99.999447104395102</c:v>
                </c:pt>
                <c:pt idx="12759">
                  <c:v>99.999447712502004</c:v>
                </c:pt>
                <c:pt idx="12760">
                  <c:v>99.999448319947206</c:v>
                </c:pt>
                <c:pt idx="12761">
                  <c:v>99.999448926731702</c:v>
                </c:pt>
                <c:pt idx="12762">
                  <c:v>99.999449532856104</c:v>
                </c:pt>
                <c:pt idx="12763">
                  <c:v>99.999450138320995</c:v>
                </c:pt>
                <c:pt idx="12764">
                  <c:v>99.999450743127298</c:v>
                </c:pt>
                <c:pt idx="12765">
                  <c:v>99.999451347275595</c:v>
                </c:pt>
                <c:pt idx="12766">
                  <c:v>99.999451950766598</c:v>
                </c:pt>
                <c:pt idx="12767">
                  <c:v>99.999452553600989</c:v>
                </c:pt>
                <c:pt idx="12768">
                  <c:v>99.999453155779605</c:v>
                </c:pt>
                <c:pt idx="12769">
                  <c:v>99.999453757303002</c:v>
                </c:pt>
                <c:pt idx="12770">
                  <c:v>99.999454358172002</c:v>
                </c:pt>
                <c:pt idx="12771">
                  <c:v>99.99945495838719</c:v>
                </c:pt>
                <c:pt idx="12772">
                  <c:v>99.999455557949304</c:v>
                </c:pt>
                <c:pt idx="12773">
                  <c:v>99.999456156859097</c:v>
                </c:pt>
                <c:pt idx="12774">
                  <c:v>99.999456755117293</c:v>
                </c:pt>
                <c:pt idx="12775">
                  <c:v>99.999457352724505</c:v>
                </c:pt>
                <c:pt idx="12776">
                  <c:v>99.999457949681499</c:v>
                </c:pt>
                <c:pt idx="12777">
                  <c:v>99.999458545988901</c:v>
                </c:pt>
                <c:pt idx="12778">
                  <c:v>99.999459141647407</c:v>
                </c:pt>
                <c:pt idx="12779">
                  <c:v>99.999459736657798</c:v>
                </c:pt>
                <c:pt idx="12780">
                  <c:v>99.999460331020799</c:v>
                </c:pt>
                <c:pt idx="12781">
                  <c:v>99.999460924736894</c:v>
                </c:pt>
                <c:pt idx="12782">
                  <c:v>99.999461517807006</c:v>
                </c:pt>
                <c:pt idx="12783">
                  <c:v>99.999462110231804</c:v>
                </c:pt>
                <c:pt idx="12784">
                  <c:v>99.999462702011797</c:v>
                </c:pt>
                <c:pt idx="12785">
                  <c:v>99.999463293147912</c:v>
                </c:pt>
                <c:pt idx="12786">
                  <c:v>99.999463883640601</c:v>
                </c:pt>
                <c:pt idx="12787">
                  <c:v>99.999464473490804</c:v>
                </c:pt>
                <c:pt idx="12788">
                  <c:v>99.999465062699102</c:v>
                </c:pt>
                <c:pt idx="12789">
                  <c:v>99.999465651266092</c:v>
                </c:pt>
                <c:pt idx="12790">
                  <c:v>99.9994662391926</c:v>
                </c:pt>
                <c:pt idx="12791">
                  <c:v>99.999466826479193</c:v>
                </c:pt>
                <c:pt idx="12792">
                  <c:v>99.999467413126695</c:v>
                </c:pt>
                <c:pt idx="12793">
                  <c:v>99.999467999135689</c:v>
                </c:pt>
                <c:pt idx="12794">
                  <c:v>99.9994685845069</c:v>
                </c:pt>
                <c:pt idx="12795">
                  <c:v>99.999469169240996</c:v>
                </c:pt>
                <c:pt idx="12796">
                  <c:v>99.999469753338701</c:v>
                </c:pt>
                <c:pt idx="12797">
                  <c:v>99.999470336800698</c:v>
                </c:pt>
                <c:pt idx="12798">
                  <c:v>99.999470919627598</c:v>
                </c:pt>
                <c:pt idx="12799">
                  <c:v>99.99947150182021</c:v>
                </c:pt>
                <c:pt idx="12800">
                  <c:v>99.999472083379004</c:v>
                </c:pt>
                <c:pt idx="12801">
                  <c:v>99.999472664304903</c:v>
                </c:pt>
                <c:pt idx="12802">
                  <c:v>99.999473244598391</c:v>
                </c:pt>
                <c:pt idx="12803">
                  <c:v>99.999473824260292</c:v>
                </c:pt>
                <c:pt idx="12804">
                  <c:v>99.999474403291202</c:v>
                </c:pt>
                <c:pt idx="12805">
                  <c:v>99.99947498169189</c:v>
                </c:pt>
                <c:pt idx="12806">
                  <c:v>99.999475559462908</c:v>
                </c:pt>
                <c:pt idx="12807">
                  <c:v>99.999476136604997</c:v>
                </c:pt>
                <c:pt idx="12808">
                  <c:v>99.999476713118909</c:v>
                </c:pt>
                <c:pt idx="12809">
                  <c:v>99.9994772890051</c:v>
                </c:pt>
                <c:pt idx="12810">
                  <c:v>99.999477864264506</c:v>
                </c:pt>
                <c:pt idx="12811">
                  <c:v>99.999478438897597</c:v>
                </c:pt>
                <c:pt idx="12812">
                  <c:v>99.999479012905198</c:v>
                </c:pt>
                <c:pt idx="12813">
                  <c:v>99.999479586287805</c:v>
                </c:pt>
                <c:pt idx="12814">
                  <c:v>99.9994801590463</c:v>
                </c:pt>
                <c:pt idx="12815">
                  <c:v>99.999480731181194</c:v>
                </c:pt>
                <c:pt idx="12816">
                  <c:v>99.999481302693297</c:v>
                </c:pt>
                <c:pt idx="12817">
                  <c:v>99.999481873583093</c:v>
                </c:pt>
                <c:pt idx="12818">
                  <c:v>99.999482443851406</c:v>
                </c:pt>
                <c:pt idx="12819">
                  <c:v>99.999483013498804</c:v>
                </c:pt>
                <c:pt idx="12820">
                  <c:v>99.999483582526111</c:v>
                </c:pt>
                <c:pt idx="12821">
                  <c:v>99.999484150933796</c:v>
                </c:pt>
                <c:pt idx="12822">
                  <c:v>99.999484718722599</c:v>
                </c:pt>
                <c:pt idx="12823">
                  <c:v>99.999485285893201</c:v>
                </c:pt>
                <c:pt idx="12824">
                  <c:v>99.999485852446298</c:v>
                </c:pt>
                <c:pt idx="12825">
                  <c:v>99.999486418382602</c:v>
                </c:pt>
                <c:pt idx="12826">
                  <c:v>99.999486983702596</c:v>
                </c:pt>
                <c:pt idx="12827">
                  <c:v>99.999487548406989</c:v>
                </c:pt>
                <c:pt idx="12828">
                  <c:v>99.999488112496593</c:v>
                </c:pt>
                <c:pt idx="12829">
                  <c:v>99.999488675972003</c:v>
                </c:pt>
                <c:pt idx="12830">
                  <c:v>99.999489238833803</c:v>
                </c:pt>
                <c:pt idx="12831">
                  <c:v>99.999489801082703</c:v>
                </c:pt>
                <c:pt idx="12832">
                  <c:v>99.9994903627193</c:v>
                </c:pt>
                <c:pt idx="12833">
                  <c:v>99.999490923744403</c:v>
                </c:pt>
                <c:pt idx="12834">
                  <c:v>99.999491484158497</c:v>
                </c:pt>
                <c:pt idx="12835">
                  <c:v>99.999492043962405</c:v>
                </c:pt>
                <c:pt idx="12836">
                  <c:v>99.999492603156597</c:v>
                </c:pt>
                <c:pt idx="12837">
                  <c:v>99.99949316174191</c:v>
                </c:pt>
                <c:pt idx="12838">
                  <c:v>99.999493719718899</c:v>
                </c:pt>
                <c:pt idx="12839">
                  <c:v>99.999494277088189</c:v>
                </c:pt>
                <c:pt idx="12840">
                  <c:v>99.999494833850491</c:v>
                </c:pt>
                <c:pt idx="12841">
                  <c:v>99.999495390006501</c:v>
                </c:pt>
                <c:pt idx="12842">
                  <c:v>99.999495945556802</c:v>
                </c:pt>
                <c:pt idx="12843">
                  <c:v>99.999496500502104</c:v>
                </c:pt>
                <c:pt idx="12844">
                  <c:v>99.999497054842905</c:v>
                </c:pt>
                <c:pt idx="12845">
                  <c:v>99.99949760858</c:v>
                </c:pt>
                <c:pt idx="12846">
                  <c:v>99.999498161714101</c:v>
                </c:pt>
                <c:pt idx="12847">
                  <c:v>99.999498714245703</c:v>
                </c:pt>
                <c:pt idx="12848">
                  <c:v>99.999499266175505</c:v>
                </c:pt>
                <c:pt idx="12849">
                  <c:v>99.999499817504102</c:v>
                </c:pt>
                <c:pt idx="12850">
                  <c:v>99.99950036823229</c:v>
                </c:pt>
                <c:pt idx="12851">
                  <c:v>99.999500918360596</c:v>
                </c:pt>
                <c:pt idx="12852">
                  <c:v>99.999501467889601</c:v>
                </c:pt>
                <c:pt idx="12853">
                  <c:v>99.999502016820202</c:v>
                </c:pt>
                <c:pt idx="12854">
                  <c:v>99.999502565152795</c:v>
                </c:pt>
                <c:pt idx="12855">
                  <c:v>99.999503112888092</c:v>
                </c:pt>
                <c:pt idx="12856">
                  <c:v>99.999503660026804</c:v>
                </c:pt>
                <c:pt idx="12857">
                  <c:v>99.999504206569497</c:v>
                </c:pt>
                <c:pt idx="12858">
                  <c:v>99.999504752516799</c:v>
                </c:pt>
                <c:pt idx="12859">
                  <c:v>99.999505297869405</c:v>
                </c:pt>
                <c:pt idx="12860">
                  <c:v>99.999505842628011</c:v>
                </c:pt>
                <c:pt idx="12861">
                  <c:v>99.999506386793101</c:v>
                </c:pt>
                <c:pt idx="12862">
                  <c:v>99.999506930365399</c:v>
                </c:pt>
                <c:pt idx="12863">
                  <c:v>99.999507473345602</c:v>
                </c:pt>
                <c:pt idx="12864">
                  <c:v>99.999508015734293</c:v>
                </c:pt>
                <c:pt idx="12865">
                  <c:v>99.999508557531996</c:v>
                </c:pt>
                <c:pt idx="12866">
                  <c:v>99.999509098739594</c:v>
                </c:pt>
                <c:pt idx="12867">
                  <c:v>99.999509639357498</c:v>
                </c:pt>
                <c:pt idx="12868">
                  <c:v>99.999510179386405</c:v>
                </c:pt>
                <c:pt idx="12869">
                  <c:v>99.999510718826997</c:v>
                </c:pt>
                <c:pt idx="12870">
                  <c:v>99.999511257679899</c:v>
                </c:pt>
                <c:pt idx="12871">
                  <c:v>99.999511795945693</c:v>
                </c:pt>
                <c:pt idx="12872">
                  <c:v>99.999512333624992</c:v>
                </c:pt>
                <c:pt idx="12873">
                  <c:v>99.99951287071859</c:v>
                </c:pt>
                <c:pt idx="12874">
                  <c:v>99.9995134072269</c:v>
                </c:pt>
                <c:pt idx="12875">
                  <c:v>99.999513943150703</c:v>
                </c:pt>
                <c:pt idx="12876">
                  <c:v>99.999514478490596</c:v>
                </c:pt>
                <c:pt idx="12877">
                  <c:v>99.999515013247105</c:v>
                </c:pt>
                <c:pt idx="12878">
                  <c:v>99.999515547421012</c:v>
                </c:pt>
                <c:pt idx="12879">
                  <c:v>99.999516081012899</c:v>
                </c:pt>
                <c:pt idx="12880">
                  <c:v>99.999516614023307</c:v>
                </c:pt>
                <c:pt idx="12881">
                  <c:v>99.999517146453002</c:v>
                </c:pt>
                <c:pt idx="12882">
                  <c:v>99.999517678302396</c:v>
                </c:pt>
                <c:pt idx="12883">
                  <c:v>99.9995182095724</c:v>
                </c:pt>
                <c:pt idx="12884">
                  <c:v>99.999518740263412</c:v>
                </c:pt>
                <c:pt idx="12885">
                  <c:v>99.999519270376098</c:v>
                </c:pt>
                <c:pt idx="12886">
                  <c:v>99.999519799911099</c:v>
                </c:pt>
                <c:pt idx="12887">
                  <c:v>99.99952032886911</c:v>
                </c:pt>
                <c:pt idx="12888">
                  <c:v>99.999520857250687</c:v>
                </c:pt>
                <c:pt idx="12889">
                  <c:v>99.999521385056411</c:v>
                </c:pt>
                <c:pt idx="12890">
                  <c:v>99.999521912286994</c:v>
                </c:pt>
                <c:pt idx="12891">
                  <c:v>99.999522438943004</c:v>
                </c:pt>
                <c:pt idx="12892">
                  <c:v>99.999522965025008</c:v>
                </c:pt>
                <c:pt idx="12893">
                  <c:v>99.999523490533704</c:v>
                </c:pt>
                <c:pt idx="12894">
                  <c:v>99.999524015469703</c:v>
                </c:pt>
                <c:pt idx="12895">
                  <c:v>99.999524539833601</c:v>
                </c:pt>
                <c:pt idx="12896">
                  <c:v>99.999525063625995</c:v>
                </c:pt>
                <c:pt idx="12897">
                  <c:v>99.999525586847497</c:v>
                </c:pt>
                <c:pt idx="12898">
                  <c:v>99.999526109498802</c:v>
                </c:pt>
                <c:pt idx="12899">
                  <c:v>99.999526631580395</c:v>
                </c:pt>
                <c:pt idx="12900">
                  <c:v>99.999527153092998</c:v>
                </c:pt>
                <c:pt idx="12901">
                  <c:v>99.999527674037196</c:v>
                </c:pt>
                <c:pt idx="12902">
                  <c:v>99.9995281944136</c:v>
                </c:pt>
                <c:pt idx="12903">
                  <c:v>99.999528714222805</c:v>
                </c:pt>
                <c:pt idx="12904">
                  <c:v>99.999529233465395</c:v>
                </c:pt>
                <c:pt idx="12905">
                  <c:v>99.999529752141996</c:v>
                </c:pt>
                <c:pt idx="12906">
                  <c:v>99.999530270253203</c:v>
                </c:pt>
                <c:pt idx="12907">
                  <c:v>99.999530787799699</c:v>
                </c:pt>
                <c:pt idx="12908">
                  <c:v>99.999531304782096</c:v>
                </c:pt>
                <c:pt idx="12909">
                  <c:v>99.999531821200904</c:v>
                </c:pt>
                <c:pt idx="12910">
                  <c:v>99.999532337056792</c:v>
                </c:pt>
                <c:pt idx="12911">
                  <c:v>99.999532852350399</c:v>
                </c:pt>
                <c:pt idx="12912">
                  <c:v>99.999533367082194</c:v>
                </c:pt>
                <c:pt idx="12913">
                  <c:v>99.999533881252901</c:v>
                </c:pt>
                <c:pt idx="12914">
                  <c:v>99.999534394863204</c:v>
                </c:pt>
                <c:pt idx="12915">
                  <c:v>99.9995349079135</c:v>
                </c:pt>
                <c:pt idx="12916">
                  <c:v>99.999535420404499</c:v>
                </c:pt>
                <c:pt idx="12917">
                  <c:v>99.999535932336698</c:v>
                </c:pt>
                <c:pt idx="12918">
                  <c:v>99.999536443710895</c:v>
                </c:pt>
                <c:pt idx="12919">
                  <c:v>99.999536954527599</c:v>
                </c:pt>
                <c:pt idx="12920">
                  <c:v>99.999537464787394</c:v>
                </c:pt>
                <c:pt idx="12921">
                  <c:v>99.999537974490906</c:v>
                </c:pt>
                <c:pt idx="12922">
                  <c:v>99.999538483638702</c:v>
                </c:pt>
                <c:pt idx="12923">
                  <c:v>99.999538992231294</c:v>
                </c:pt>
                <c:pt idx="12924">
                  <c:v>99.999539500269492</c:v>
                </c:pt>
                <c:pt idx="12925">
                  <c:v>99.999540007753794</c:v>
                </c:pt>
                <c:pt idx="12926">
                  <c:v>99.999540514684696</c:v>
                </c:pt>
                <c:pt idx="12927">
                  <c:v>99.999541021062996</c:v>
                </c:pt>
                <c:pt idx="12928">
                  <c:v>99.999541526889104</c:v>
                </c:pt>
                <c:pt idx="12929">
                  <c:v>99.999542032163689</c:v>
                </c:pt>
                <c:pt idx="12930">
                  <c:v>99.99954253688729</c:v>
                </c:pt>
                <c:pt idx="12931">
                  <c:v>99.999543041060605</c:v>
                </c:pt>
                <c:pt idx="12932">
                  <c:v>99.999543544684201</c:v>
                </c:pt>
                <c:pt idx="12933">
                  <c:v>99.999544047758604</c:v>
                </c:pt>
                <c:pt idx="12934">
                  <c:v>99.999544550284512</c:v>
                </c:pt>
                <c:pt idx="12935">
                  <c:v>99.999545052262391</c:v>
                </c:pt>
                <c:pt idx="12936">
                  <c:v>99.999545553692897</c:v>
                </c:pt>
                <c:pt idx="12937">
                  <c:v>99.999546054576598</c:v>
                </c:pt>
                <c:pt idx="12938">
                  <c:v>99.999546554914104</c:v>
                </c:pt>
                <c:pt idx="12939">
                  <c:v>99.999547054705999</c:v>
                </c:pt>
                <c:pt idx="12940">
                  <c:v>99.999547553952809</c:v>
                </c:pt>
                <c:pt idx="12941">
                  <c:v>99.9995480526552</c:v>
                </c:pt>
                <c:pt idx="12942">
                  <c:v>99.999548550813799</c:v>
                </c:pt>
                <c:pt idx="12943">
                  <c:v>99.999549048429103</c:v>
                </c:pt>
                <c:pt idx="12944">
                  <c:v>99.999549545501694</c:v>
                </c:pt>
                <c:pt idx="12945">
                  <c:v>99.999550042032197</c:v>
                </c:pt>
                <c:pt idx="12946">
                  <c:v>99.999550538021197</c:v>
                </c:pt>
                <c:pt idx="12947">
                  <c:v>99.999551033469302</c:v>
                </c:pt>
                <c:pt idx="12948">
                  <c:v>99.999551528376998</c:v>
                </c:pt>
                <c:pt idx="12949">
                  <c:v>99.999552022744894</c:v>
                </c:pt>
                <c:pt idx="12950">
                  <c:v>99.999552516573701</c:v>
                </c:pt>
                <c:pt idx="12951">
                  <c:v>99.999553009863902</c:v>
                </c:pt>
                <c:pt idx="12952">
                  <c:v>99.999553502615996</c:v>
                </c:pt>
                <c:pt idx="12953">
                  <c:v>99.999553994830691</c:v>
                </c:pt>
                <c:pt idx="12954">
                  <c:v>99.999554486508501</c:v>
                </c:pt>
                <c:pt idx="12955">
                  <c:v>99.999554977650106</c:v>
                </c:pt>
                <c:pt idx="12956">
                  <c:v>99.999555468255906</c:v>
                </c:pt>
                <c:pt idx="12957">
                  <c:v>99.999555958326596</c:v>
                </c:pt>
                <c:pt idx="12958">
                  <c:v>99.999556447862801</c:v>
                </c:pt>
                <c:pt idx="12959">
                  <c:v>99.999556936864892</c:v>
                </c:pt>
                <c:pt idx="12960">
                  <c:v>99.999557425333705</c:v>
                </c:pt>
                <c:pt idx="12961">
                  <c:v>99.999557913269598</c:v>
                </c:pt>
                <c:pt idx="12962">
                  <c:v>99.999558400673294</c:v>
                </c:pt>
                <c:pt idx="12963">
                  <c:v>99.999558887545291</c:v>
                </c:pt>
                <c:pt idx="12964">
                  <c:v>99.9995593738862</c:v>
                </c:pt>
                <c:pt idx="12965">
                  <c:v>99.999559859696603</c:v>
                </c:pt>
                <c:pt idx="12966">
                  <c:v>99.999560344976999</c:v>
                </c:pt>
                <c:pt idx="12967">
                  <c:v>99.999560829727997</c:v>
                </c:pt>
                <c:pt idx="12968">
                  <c:v>99.99956131395011</c:v>
                </c:pt>
                <c:pt idx="12969">
                  <c:v>99.999561797644105</c:v>
                </c:pt>
                <c:pt idx="12970">
                  <c:v>99.999562280810309</c:v>
                </c:pt>
                <c:pt idx="12971">
                  <c:v>99.999562763449404</c:v>
                </c:pt>
                <c:pt idx="12972">
                  <c:v>99.999563245562001</c:v>
                </c:pt>
                <c:pt idx="12973">
                  <c:v>99.999563727148598</c:v>
                </c:pt>
                <c:pt idx="12974">
                  <c:v>99.999564208209804</c:v>
                </c:pt>
                <c:pt idx="12975">
                  <c:v>99.999564688746105</c:v>
                </c:pt>
                <c:pt idx="12976">
                  <c:v>99.999565168758096</c:v>
                </c:pt>
                <c:pt idx="12977">
                  <c:v>99.999565648246502</c:v>
                </c:pt>
                <c:pt idx="12978">
                  <c:v>99.999566127211708</c:v>
                </c:pt>
                <c:pt idx="12979">
                  <c:v>99.999566605654294</c:v>
                </c:pt>
                <c:pt idx="12980">
                  <c:v>99.999567083574789</c:v>
                </c:pt>
                <c:pt idx="12981">
                  <c:v>99.999567560973901</c:v>
                </c:pt>
                <c:pt idx="12982">
                  <c:v>99.9995680378522</c:v>
                </c:pt>
                <c:pt idx="12983">
                  <c:v>99.999568514209997</c:v>
                </c:pt>
                <c:pt idx="12984">
                  <c:v>99.999568990048104</c:v>
                </c:pt>
                <c:pt idx="12985">
                  <c:v>99.999569465367003</c:v>
                </c:pt>
                <c:pt idx="12986">
                  <c:v>99.999569940167206</c:v>
                </c:pt>
                <c:pt idx="12987">
                  <c:v>99.999570414449295</c:v>
                </c:pt>
                <c:pt idx="12988">
                  <c:v>99.999570888213896</c:v>
                </c:pt>
                <c:pt idx="12989">
                  <c:v>99.999571361461506</c:v>
                </c:pt>
                <c:pt idx="12990">
                  <c:v>99.999571834192693</c:v>
                </c:pt>
                <c:pt idx="12991">
                  <c:v>99.999572306408012</c:v>
                </c:pt>
                <c:pt idx="12992">
                  <c:v>99.999572778108003</c:v>
                </c:pt>
                <c:pt idx="12993">
                  <c:v>99.999573249293306</c:v>
                </c:pt>
                <c:pt idx="12994">
                  <c:v>99.999573719964303</c:v>
                </c:pt>
                <c:pt idx="12995">
                  <c:v>99.999574190121706</c:v>
                </c:pt>
                <c:pt idx="12996">
                  <c:v>99.999574659766012</c:v>
                </c:pt>
                <c:pt idx="12997">
                  <c:v>99.999575128897703</c:v>
                </c:pt>
                <c:pt idx="12998">
                  <c:v>99.999575597517506</c:v>
                </c:pt>
                <c:pt idx="12999">
                  <c:v>99.999576065625803</c:v>
                </c:pt>
                <c:pt idx="13000">
                  <c:v>99.999576533223305</c:v>
                </c:pt>
                <c:pt idx="13001">
                  <c:v>99.999577000310396</c:v>
                </c:pt>
                <c:pt idx="13002">
                  <c:v>99.9995774668877</c:v>
                </c:pt>
                <c:pt idx="13003">
                  <c:v>99.999577932955901</c:v>
                </c:pt>
                <c:pt idx="13004">
                  <c:v>99.999578398515297</c:v>
                </c:pt>
                <c:pt idx="13005">
                  <c:v>99.999578863566498</c:v>
                </c:pt>
                <c:pt idx="13006">
                  <c:v>99.999579328110201</c:v>
                </c:pt>
                <c:pt idx="13007">
                  <c:v>99.999579792146903</c:v>
                </c:pt>
                <c:pt idx="13008">
                  <c:v>99.999580255676989</c:v>
                </c:pt>
                <c:pt idx="13009">
                  <c:v>99.999580718701196</c:v>
                </c:pt>
                <c:pt idx="13010">
                  <c:v>99.999581181220108</c:v>
                </c:pt>
                <c:pt idx="13011">
                  <c:v>99.999581643233995</c:v>
                </c:pt>
                <c:pt idx="13012">
                  <c:v>99.99958210474361</c:v>
                </c:pt>
                <c:pt idx="13013">
                  <c:v>99.999582565749506</c:v>
                </c:pt>
                <c:pt idx="13014">
                  <c:v>99.999583026252097</c:v>
                </c:pt>
                <c:pt idx="13015">
                  <c:v>99.999583486252106</c:v>
                </c:pt>
                <c:pt idx="13016">
                  <c:v>99.999583945749905</c:v>
                </c:pt>
                <c:pt idx="13017">
                  <c:v>99.999584404746102</c:v>
                </c:pt>
                <c:pt idx="13018">
                  <c:v>99.999584863241296</c:v>
                </c:pt>
                <c:pt idx="13019">
                  <c:v>99.999585321235898</c:v>
                </c:pt>
                <c:pt idx="13020">
                  <c:v>99.999585778730506</c:v>
                </c:pt>
                <c:pt idx="13021">
                  <c:v>99.999586235725801</c:v>
                </c:pt>
                <c:pt idx="13022">
                  <c:v>99.999586692222096</c:v>
                </c:pt>
                <c:pt idx="13023">
                  <c:v>99.999587148220002</c:v>
                </c:pt>
                <c:pt idx="13024">
                  <c:v>99.999587603720101</c:v>
                </c:pt>
                <c:pt idx="13025">
                  <c:v>99.999588058723006</c:v>
                </c:pt>
                <c:pt idx="13026">
                  <c:v>99.999588513229099</c:v>
                </c:pt>
                <c:pt idx="13027">
                  <c:v>99.999588967238893</c:v>
                </c:pt>
                <c:pt idx="13028">
                  <c:v>99.999589420753097</c:v>
                </c:pt>
                <c:pt idx="13029">
                  <c:v>99.999589873772209</c:v>
                </c:pt>
                <c:pt idx="13030">
                  <c:v>99.999590326296598</c:v>
                </c:pt>
                <c:pt idx="13031">
                  <c:v>99.999590778326905</c:v>
                </c:pt>
                <c:pt idx="13032">
                  <c:v>99.999591229863711</c:v>
                </c:pt>
                <c:pt idx="13033">
                  <c:v>99.9995916809075</c:v>
                </c:pt>
                <c:pt idx="13034">
                  <c:v>99.999592131458797</c:v>
                </c:pt>
                <c:pt idx="13035">
                  <c:v>99.999592581518201</c:v>
                </c:pt>
                <c:pt idx="13036">
                  <c:v>99.999593031086093</c:v>
                </c:pt>
                <c:pt idx="13037">
                  <c:v>99.999593480163213</c:v>
                </c:pt>
                <c:pt idx="13038">
                  <c:v>99.999593928749903</c:v>
                </c:pt>
                <c:pt idx="13039">
                  <c:v>99.999594376846701</c:v>
                </c:pt>
                <c:pt idx="13040">
                  <c:v>99.999594824454292</c:v>
                </c:pt>
                <c:pt idx="13041">
                  <c:v>99.999595271573099</c:v>
                </c:pt>
                <c:pt idx="13042">
                  <c:v>99.999595718203594</c:v>
                </c:pt>
                <c:pt idx="13043">
                  <c:v>99.9995961643464</c:v>
                </c:pt>
                <c:pt idx="13044">
                  <c:v>99.999596610002001</c:v>
                </c:pt>
                <c:pt idx="13045">
                  <c:v>99.999597055171009</c:v>
                </c:pt>
                <c:pt idx="13046">
                  <c:v>99.999597499853792</c:v>
                </c:pt>
                <c:pt idx="13047">
                  <c:v>99.999597944051004</c:v>
                </c:pt>
                <c:pt idx="13048">
                  <c:v>99.999598387763101</c:v>
                </c:pt>
                <c:pt idx="13049">
                  <c:v>99.999598830990593</c:v>
                </c:pt>
                <c:pt idx="13050">
                  <c:v>99.999599273734006</c:v>
                </c:pt>
                <c:pt idx="13051">
                  <c:v>99.999599715993995</c:v>
                </c:pt>
                <c:pt idx="13052">
                  <c:v>99.9996001577709</c:v>
                </c:pt>
                <c:pt idx="13053">
                  <c:v>99.999600599065403</c:v>
                </c:pt>
                <c:pt idx="13054">
                  <c:v>99.999601039877803</c:v>
                </c:pt>
                <c:pt idx="13055">
                  <c:v>99.999601480208895</c:v>
                </c:pt>
                <c:pt idx="13056">
                  <c:v>99.999601920058993</c:v>
                </c:pt>
                <c:pt idx="13057">
                  <c:v>99.999602359428692</c:v>
                </c:pt>
                <c:pt idx="13058">
                  <c:v>99.999602798318506</c:v>
                </c:pt>
                <c:pt idx="13059">
                  <c:v>99.999603236729001</c:v>
                </c:pt>
                <c:pt idx="13060">
                  <c:v>99.999603674660605</c:v>
                </c:pt>
                <c:pt idx="13061">
                  <c:v>99.9996041121139</c:v>
                </c:pt>
                <c:pt idx="13062">
                  <c:v>99.999604549089398</c:v>
                </c:pt>
                <c:pt idx="13063">
                  <c:v>99.999604985587496</c:v>
                </c:pt>
                <c:pt idx="13064">
                  <c:v>99.999605421608891</c:v>
                </c:pt>
                <c:pt idx="13065">
                  <c:v>99.999605857154009</c:v>
                </c:pt>
                <c:pt idx="13066">
                  <c:v>99.999606292223305</c:v>
                </c:pt>
                <c:pt idx="13067">
                  <c:v>99.99960672681739</c:v>
                </c:pt>
                <c:pt idx="13068">
                  <c:v>99.999607160936691</c:v>
                </c:pt>
                <c:pt idx="13069">
                  <c:v>99.999607594581903</c:v>
                </c:pt>
                <c:pt idx="13070">
                  <c:v>99.999608027753297</c:v>
                </c:pt>
                <c:pt idx="13071">
                  <c:v>99.999608460451498</c:v>
                </c:pt>
                <c:pt idx="13072">
                  <c:v>99.999608892677003</c:v>
                </c:pt>
                <c:pt idx="13073">
                  <c:v>99.999609324430395</c:v>
                </c:pt>
                <c:pt idx="13074">
                  <c:v>99.9996097557121</c:v>
                </c:pt>
                <c:pt idx="13075">
                  <c:v>99.999610186522588</c:v>
                </c:pt>
                <c:pt idx="13076">
                  <c:v>99.999610616862498</c:v>
                </c:pt>
                <c:pt idx="13077">
                  <c:v>99.999611046732298</c:v>
                </c:pt>
                <c:pt idx="13078">
                  <c:v>99.999611476132401</c:v>
                </c:pt>
                <c:pt idx="13079">
                  <c:v>99.999611905063404</c:v>
                </c:pt>
                <c:pt idx="13080">
                  <c:v>99.999612333525704</c:v>
                </c:pt>
                <c:pt idx="13081">
                  <c:v>99.999612761519998</c:v>
                </c:pt>
                <c:pt idx="13082">
                  <c:v>99.999613189046599</c:v>
                </c:pt>
                <c:pt idx="13083">
                  <c:v>99.999613616106103</c:v>
                </c:pt>
                <c:pt idx="13084">
                  <c:v>99.999614042699108</c:v>
                </c:pt>
                <c:pt idx="13085">
                  <c:v>99.999614468825911</c:v>
                </c:pt>
                <c:pt idx="13086">
                  <c:v>99.999614894487195</c:v>
                </c:pt>
                <c:pt idx="13087">
                  <c:v>99.999615319683301</c:v>
                </c:pt>
                <c:pt idx="13088">
                  <c:v>99.999615744414896</c:v>
                </c:pt>
                <c:pt idx="13089">
                  <c:v>99.999616168682394</c:v>
                </c:pt>
                <c:pt idx="13090">
                  <c:v>99.999616592486305</c:v>
                </c:pt>
                <c:pt idx="13091">
                  <c:v>99.999617015827098</c:v>
                </c:pt>
                <c:pt idx="13092">
                  <c:v>99.9996174387053</c:v>
                </c:pt>
                <c:pt idx="13093">
                  <c:v>99.999617861121408</c:v>
                </c:pt>
                <c:pt idx="13094">
                  <c:v>99.999618283076003</c:v>
                </c:pt>
                <c:pt idx="13095">
                  <c:v>99.9996187045694</c:v>
                </c:pt>
                <c:pt idx="13096">
                  <c:v>99.999619125602294</c:v>
                </c:pt>
                <c:pt idx="13097">
                  <c:v>99.999619546175111</c:v>
                </c:pt>
                <c:pt idx="13098">
                  <c:v>99.999619966288208</c:v>
                </c:pt>
                <c:pt idx="13099">
                  <c:v>99.999620385942293</c:v>
                </c:pt>
                <c:pt idx="13100">
                  <c:v>99.999620805137809</c:v>
                </c:pt>
                <c:pt idx="13101">
                  <c:v>99.99962122387511</c:v>
                </c:pt>
                <c:pt idx="13102">
                  <c:v>99.999621642154906</c:v>
                </c:pt>
                <c:pt idx="13103">
                  <c:v>99.999622059977497</c:v>
                </c:pt>
                <c:pt idx="13104">
                  <c:v>99.999622477343493</c:v>
                </c:pt>
                <c:pt idx="13105">
                  <c:v>99.999622894253307</c:v>
                </c:pt>
                <c:pt idx="13106">
                  <c:v>99.999623310707591</c:v>
                </c:pt>
                <c:pt idx="13107">
                  <c:v>99.999623726706602</c:v>
                </c:pt>
                <c:pt idx="13108">
                  <c:v>99.999624142250994</c:v>
                </c:pt>
                <c:pt idx="13109">
                  <c:v>99.999624557341292</c:v>
                </c:pt>
                <c:pt idx="13110">
                  <c:v>99.999624971977809</c:v>
                </c:pt>
                <c:pt idx="13111">
                  <c:v>99.999625386161199</c:v>
                </c:pt>
                <c:pt idx="13112">
                  <c:v>99.999625799891902</c:v>
                </c:pt>
                <c:pt idx="13113">
                  <c:v>99.999626213170401</c:v>
                </c:pt>
                <c:pt idx="13114">
                  <c:v>99.999626625997195</c:v>
                </c:pt>
                <c:pt idx="13115">
                  <c:v>99.999627038372708</c:v>
                </c:pt>
                <c:pt idx="13116">
                  <c:v>99.99962745029751</c:v>
                </c:pt>
                <c:pt idx="13117">
                  <c:v>99.999627861771998</c:v>
                </c:pt>
                <c:pt idx="13118">
                  <c:v>99.999628272796699</c:v>
                </c:pt>
                <c:pt idx="13119">
                  <c:v>99.999628683372208</c:v>
                </c:pt>
                <c:pt idx="13120">
                  <c:v>99.999629093498811</c:v>
                </c:pt>
                <c:pt idx="13121">
                  <c:v>99.999629503177189</c:v>
                </c:pt>
                <c:pt idx="13122">
                  <c:v>99.999629912407698</c:v>
                </c:pt>
                <c:pt idx="13123">
                  <c:v>99.999630321190907</c:v>
                </c:pt>
                <c:pt idx="13124">
                  <c:v>99.999630729527212</c:v>
                </c:pt>
                <c:pt idx="13125">
                  <c:v>99.999631137417097</c:v>
                </c:pt>
                <c:pt idx="13126">
                  <c:v>99.999631544861103</c:v>
                </c:pt>
                <c:pt idx="13127">
                  <c:v>99.999631951859698</c:v>
                </c:pt>
                <c:pt idx="13128">
                  <c:v>99.999632358413393</c:v>
                </c:pt>
                <c:pt idx="13129">
                  <c:v>99.999632764522602</c:v>
                </c:pt>
                <c:pt idx="13130">
                  <c:v>99.999633170187806</c:v>
                </c:pt>
                <c:pt idx="13131">
                  <c:v>99.999633575409504</c:v>
                </c:pt>
                <c:pt idx="13132">
                  <c:v>99.999633980188307</c:v>
                </c:pt>
                <c:pt idx="13133">
                  <c:v>99.999634384524398</c:v>
                </c:pt>
                <c:pt idx="13134">
                  <c:v>99.99963478841849</c:v>
                </c:pt>
                <c:pt idx="13135">
                  <c:v>99.999635191871107</c:v>
                </c:pt>
                <c:pt idx="13136">
                  <c:v>99.999635594882491</c:v>
                </c:pt>
                <c:pt idx="13137">
                  <c:v>99.999635997453296</c:v>
                </c:pt>
                <c:pt idx="13138">
                  <c:v>99.999636399583906</c:v>
                </c:pt>
                <c:pt idx="13139">
                  <c:v>99.999636801274903</c:v>
                </c:pt>
                <c:pt idx="13140">
                  <c:v>99.9996372025266</c:v>
                </c:pt>
                <c:pt idx="13141">
                  <c:v>99.999637603339707</c:v>
                </c:pt>
                <c:pt idx="13142">
                  <c:v>99.999638003714409</c:v>
                </c:pt>
                <c:pt idx="13143">
                  <c:v>99.999638403651403</c:v>
                </c:pt>
                <c:pt idx="13144">
                  <c:v>99.9996388031511</c:v>
                </c:pt>
                <c:pt idx="13145">
                  <c:v>99.999639202213999</c:v>
                </c:pt>
                <c:pt idx="13146">
                  <c:v>99.999639600840496</c:v>
                </c:pt>
                <c:pt idx="13147">
                  <c:v>99.999639999031103</c:v>
                </c:pt>
                <c:pt idx="13148">
                  <c:v>99.999640396786205</c:v>
                </c:pt>
                <c:pt idx="13149">
                  <c:v>99.999640794106497</c:v>
                </c:pt>
                <c:pt idx="13150">
                  <c:v>99.999641190992193</c:v>
                </c:pt>
                <c:pt idx="13151">
                  <c:v>99.999641587443904</c:v>
                </c:pt>
                <c:pt idx="13152">
                  <c:v>99.999641983462098</c:v>
                </c:pt>
                <c:pt idx="13153">
                  <c:v>99.999642379047302</c:v>
                </c:pt>
                <c:pt idx="13154">
                  <c:v>99.999642774199799</c:v>
                </c:pt>
                <c:pt idx="13155">
                  <c:v>99.999643168920102</c:v>
                </c:pt>
                <c:pt idx="13156">
                  <c:v>99.999643563208807</c:v>
                </c:pt>
                <c:pt idx="13157">
                  <c:v>99.999643957066297</c:v>
                </c:pt>
                <c:pt idx="13158">
                  <c:v>99.999644350493099</c:v>
                </c:pt>
                <c:pt idx="13159">
                  <c:v>99.999644743489597</c:v>
                </c:pt>
                <c:pt idx="13160">
                  <c:v>99.999645136056301</c:v>
                </c:pt>
                <c:pt idx="13161">
                  <c:v>99.999645528193611</c:v>
                </c:pt>
                <c:pt idx="13162">
                  <c:v>99.999645919902008</c:v>
                </c:pt>
                <c:pt idx="13163">
                  <c:v>99.999646311182104</c:v>
                </c:pt>
                <c:pt idx="13164">
                  <c:v>99.999646702034198</c:v>
                </c:pt>
                <c:pt idx="13165">
                  <c:v>99.999647092458801</c:v>
                </c:pt>
                <c:pt idx="13166">
                  <c:v>99.999647482456297</c:v>
                </c:pt>
                <c:pt idx="13167">
                  <c:v>99.999647872027296</c:v>
                </c:pt>
                <c:pt idx="13168">
                  <c:v>99.999648261172197</c:v>
                </c:pt>
                <c:pt idx="13169">
                  <c:v>99.999648649891498</c:v>
                </c:pt>
                <c:pt idx="13170">
                  <c:v>99.999649038185595</c:v>
                </c:pt>
                <c:pt idx="13171">
                  <c:v>99.999649426054901</c:v>
                </c:pt>
                <c:pt idx="13172">
                  <c:v>99.9996498135</c:v>
                </c:pt>
                <c:pt idx="13173">
                  <c:v>99.999650200521202</c:v>
                </c:pt>
                <c:pt idx="13174">
                  <c:v>99.999650587119206</c:v>
                </c:pt>
                <c:pt idx="13175">
                  <c:v>99.999650973294209</c:v>
                </c:pt>
                <c:pt idx="13176">
                  <c:v>99.999651359046794</c:v>
                </c:pt>
                <c:pt idx="13177">
                  <c:v>99.999651744377402</c:v>
                </c:pt>
                <c:pt idx="13178">
                  <c:v>99.999652129286488</c:v>
                </c:pt>
                <c:pt idx="13179">
                  <c:v>99.999652513774492</c:v>
                </c:pt>
                <c:pt idx="13180">
                  <c:v>99.999652897841898</c:v>
                </c:pt>
                <c:pt idx="13181">
                  <c:v>99.999653281489202</c:v>
                </c:pt>
                <c:pt idx="13182">
                  <c:v>99.999653664716689</c:v>
                </c:pt>
                <c:pt idx="13183">
                  <c:v>99.999654047524999</c:v>
                </c:pt>
                <c:pt idx="13184">
                  <c:v>99.9996544299145</c:v>
                </c:pt>
                <c:pt idx="13185">
                  <c:v>99.999654811885691</c:v>
                </c:pt>
                <c:pt idx="13186">
                  <c:v>99.999655193439011</c:v>
                </c:pt>
                <c:pt idx="13187">
                  <c:v>99.999655574574803</c:v>
                </c:pt>
                <c:pt idx="13188">
                  <c:v>99.999655955293605</c:v>
                </c:pt>
                <c:pt idx="13189">
                  <c:v>99.999656335596001</c:v>
                </c:pt>
                <c:pt idx="13190">
                  <c:v>99.999656715482203</c:v>
                </c:pt>
                <c:pt idx="13191">
                  <c:v>99.999657094952795</c:v>
                </c:pt>
                <c:pt idx="13192">
                  <c:v>99.999657474008202</c:v>
                </c:pt>
                <c:pt idx="13193">
                  <c:v>99.999657852648909</c:v>
                </c:pt>
                <c:pt idx="13194">
                  <c:v>99.999658230875198</c:v>
                </c:pt>
                <c:pt idx="13195">
                  <c:v>99.999658608687795</c:v>
                </c:pt>
                <c:pt idx="13196">
                  <c:v>99.999658986086899</c:v>
                </c:pt>
                <c:pt idx="13197">
                  <c:v>99.999659363073107</c:v>
                </c:pt>
                <c:pt idx="13198">
                  <c:v>99.999659739646802</c:v>
                </c:pt>
                <c:pt idx="13199">
                  <c:v>99.999660115808396</c:v>
                </c:pt>
                <c:pt idx="13200">
                  <c:v>99.999660491558501</c:v>
                </c:pt>
                <c:pt idx="13201">
                  <c:v>99.999660866897301</c:v>
                </c:pt>
                <c:pt idx="13202">
                  <c:v>99.999661241825493</c:v>
                </c:pt>
                <c:pt idx="13203">
                  <c:v>99.999661616343403</c:v>
                </c:pt>
                <c:pt idx="13204">
                  <c:v>99.999661990451401</c:v>
                </c:pt>
                <c:pt idx="13205">
                  <c:v>99.999662364150112</c:v>
                </c:pt>
                <c:pt idx="13206">
                  <c:v>99.999662737439806</c:v>
                </c:pt>
                <c:pt idx="13207">
                  <c:v>99.999663110321009</c:v>
                </c:pt>
                <c:pt idx="13208">
                  <c:v>99.999663482794205</c:v>
                </c:pt>
                <c:pt idx="13209">
                  <c:v>99.999663854859691</c:v>
                </c:pt>
                <c:pt idx="13210">
                  <c:v>99.999664226518007</c:v>
                </c:pt>
                <c:pt idx="13211">
                  <c:v>99.999664597769694</c:v>
                </c:pt>
                <c:pt idx="13212">
                  <c:v>99.999664968615008</c:v>
                </c:pt>
                <c:pt idx="13213">
                  <c:v>99.999665339054403</c:v>
                </c:pt>
                <c:pt idx="13214">
                  <c:v>99.99966570908849</c:v>
                </c:pt>
                <c:pt idx="13215">
                  <c:v>99.999666078717496</c:v>
                </c:pt>
                <c:pt idx="13216">
                  <c:v>99.999666447941991</c:v>
                </c:pt>
                <c:pt idx="13217">
                  <c:v>99.999666816762399</c:v>
                </c:pt>
                <c:pt idx="13218">
                  <c:v>99.999667185179192</c:v>
                </c:pt>
                <c:pt idx="13219">
                  <c:v>99.999667553192694</c:v>
                </c:pt>
                <c:pt idx="13220">
                  <c:v>99.99966792080339</c:v>
                </c:pt>
                <c:pt idx="13221">
                  <c:v>99.999668288011705</c:v>
                </c:pt>
                <c:pt idx="13222">
                  <c:v>99.999668654818208</c:v>
                </c:pt>
                <c:pt idx="13223">
                  <c:v>99.999669021223099</c:v>
                </c:pt>
                <c:pt idx="13224">
                  <c:v>99.999669387227001</c:v>
                </c:pt>
                <c:pt idx="13225">
                  <c:v>99.999669752830201</c:v>
                </c:pt>
                <c:pt idx="13226">
                  <c:v>99.999670118033308</c:v>
                </c:pt>
                <c:pt idx="13227">
                  <c:v>99.999670482836606</c:v>
                </c:pt>
                <c:pt idx="13228">
                  <c:v>99.999670847240608</c:v>
                </c:pt>
                <c:pt idx="13229">
                  <c:v>99.999671211245698</c:v>
                </c:pt>
                <c:pt idx="13230">
                  <c:v>99.9996715748524</c:v>
                </c:pt>
                <c:pt idx="13231">
                  <c:v>99.999671938060999</c:v>
                </c:pt>
                <c:pt idx="13232">
                  <c:v>99.999672300872007</c:v>
                </c:pt>
                <c:pt idx="13233">
                  <c:v>99.999672663285793</c:v>
                </c:pt>
                <c:pt idx="13234">
                  <c:v>99.999673025302897</c:v>
                </c:pt>
                <c:pt idx="13235">
                  <c:v>99.999673386923703</c:v>
                </c:pt>
                <c:pt idx="13236">
                  <c:v>99.999673748148595</c:v>
                </c:pt>
                <c:pt idx="13237">
                  <c:v>99.999674108978098</c:v>
                </c:pt>
                <c:pt idx="13238">
                  <c:v>99.999674469412597</c:v>
                </c:pt>
                <c:pt idx="13239">
                  <c:v>99.999674829452402</c:v>
                </c:pt>
                <c:pt idx="13240">
                  <c:v>99.999675189098099</c:v>
                </c:pt>
                <c:pt idx="13241">
                  <c:v>99.999675548349998</c:v>
                </c:pt>
                <c:pt idx="13242">
                  <c:v>99.999675907208598</c:v>
                </c:pt>
                <c:pt idx="13243">
                  <c:v>99.999676265674395</c:v>
                </c:pt>
                <c:pt idx="13244">
                  <c:v>99.99967662374759</c:v>
                </c:pt>
                <c:pt idx="13245">
                  <c:v>99.999676981428806</c:v>
                </c:pt>
                <c:pt idx="13246">
                  <c:v>99.999677338718399</c:v>
                </c:pt>
                <c:pt idx="13247">
                  <c:v>99.999677695616896</c:v>
                </c:pt>
                <c:pt idx="13248">
                  <c:v>99.999678052124494</c:v>
                </c:pt>
                <c:pt idx="13249">
                  <c:v>99.999678408241806</c:v>
                </c:pt>
                <c:pt idx="13250">
                  <c:v>99.9996787639692</c:v>
                </c:pt>
                <c:pt idx="13251">
                  <c:v>99.99967911930699</c:v>
                </c:pt>
                <c:pt idx="13252">
                  <c:v>99.9996794742558</c:v>
                </c:pt>
                <c:pt idx="13253">
                  <c:v>99.9996798288159</c:v>
                </c:pt>
                <c:pt idx="13254">
                  <c:v>99.999680182987802</c:v>
                </c:pt>
                <c:pt idx="13255">
                  <c:v>99.999680536771905</c:v>
                </c:pt>
                <c:pt idx="13256">
                  <c:v>99.999680890168491</c:v>
                </c:pt>
                <c:pt idx="13257">
                  <c:v>99.999681243178202</c:v>
                </c:pt>
                <c:pt idx="13258">
                  <c:v>99.999681595801292</c:v>
                </c:pt>
                <c:pt idx="13259">
                  <c:v>99.999681948038301</c:v>
                </c:pt>
                <c:pt idx="13260">
                  <c:v>99.999682299889599</c:v>
                </c:pt>
                <c:pt idx="13261">
                  <c:v>99.999682651355499</c:v>
                </c:pt>
                <c:pt idx="13262">
                  <c:v>99.999683002436612</c:v>
                </c:pt>
                <c:pt idx="13263">
                  <c:v>99.999683353133108</c:v>
                </c:pt>
                <c:pt idx="13264">
                  <c:v>99.999683703445712</c:v>
                </c:pt>
                <c:pt idx="13265">
                  <c:v>99.999684053374608</c:v>
                </c:pt>
                <c:pt idx="13266">
                  <c:v>99.999684402920209</c:v>
                </c:pt>
                <c:pt idx="13267">
                  <c:v>99.999684752082999</c:v>
                </c:pt>
                <c:pt idx="13268">
                  <c:v>99.999685100863502</c:v>
                </c:pt>
                <c:pt idx="13269">
                  <c:v>99.999685449261904</c:v>
                </c:pt>
                <c:pt idx="13270">
                  <c:v>99.999685797278801</c:v>
                </c:pt>
                <c:pt idx="13271">
                  <c:v>99.999686144914605</c:v>
                </c:pt>
                <c:pt idx="13272">
                  <c:v>99.999686492169602</c:v>
                </c:pt>
                <c:pt idx="13273">
                  <c:v>99.999686839044202</c:v>
                </c:pt>
                <c:pt idx="13274">
                  <c:v>99.999687185538903</c:v>
                </c:pt>
                <c:pt idx="13275">
                  <c:v>99.999687531654203</c:v>
                </c:pt>
                <c:pt idx="13276">
                  <c:v>99.999687877390301</c:v>
                </c:pt>
                <c:pt idx="13277">
                  <c:v>99.999688222747693</c:v>
                </c:pt>
                <c:pt idx="13278">
                  <c:v>99.999688567726906</c:v>
                </c:pt>
                <c:pt idx="13279">
                  <c:v>99.99968891232821</c:v>
                </c:pt>
                <c:pt idx="13280">
                  <c:v>99.999689256552003</c:v>
                </c:pt>
                <c:pt idx="13281">
                  <c:v>99.999689600398796</c:v>
                </c:pt>
                <c:pt idx="13282">
                  <c:v>99.999689943868901</c:v>
                </c:pt>
                <c:pt idx="13283">
                  <c:v>99.999690286962789</c:v>
                </c:pt>
                <c:pt idx="13284">
                  <c:v>99.999690629680899</c:v>
                </c:pt>
                <c:pt idx="13285">
                  <c:v>99.9996909720236</c:v>
                </c:pt>
                <c:pt idx="13286">
                  <c:v>99.999691313991192</c:v>
                </c:pt>
                <c:pt idx="13287">
                  <c:v>99.999691655584201</c:v>
                </c:pt>
                <c:pt idx="13288">
                  <c:v>99.999691996803108</c:v>
                </c:pt>
                <c:pt idx="13289">
                  <c:v>99.999692337648099</c:v>
                </c:pt>
                <c:pt idx="13290">
                  <c:v>99.9996926781197</c:v>
                </c:pt>
                <c:pt idx="13291">
                  <c:v>99.999693018218409</c:v>
                </c:pt>
                <c:pt idx="13292">
                  <c:v>99.999693357944409</c:v>
                </c:pt>
                <c:pt idx="13293">
                  <c:v>99.999693697298298</c:v>
                </c:pt>
                <c:pt idx="13294">
                  <c:v>99.999694036280403</c:v>
                </c:pt>
                <c:pt idx="13295">
                  <c:v>99.999694374891192</c:v>
                </c:pt>
                <c:pt idx="13296">
                  <c:v>99.999694713130907</c:v>
                </c:pt>
                <c:pt idx="13297">
                  <c:v>99.999695051000103</c:v>
                </c:pt>
                <c:pt idx="13298">
                  <c:v>99.999695388499205</c:v>
                </c:pt>
                <c:pt idx="13299">
                  <c:v>99.999695725628399</c:v>
                </c:pt>
                <c:pt idx="13300">
                  <c:v>99.999696062388296</c:v>
                </c:pt>
                <c:pt idx="13301">
                  <c:v>99.999696398779193</c:v>
                </c:pt>
                <c:pt idx="13302">
                  <c:v>99.999696734801503</c:v>
                </c:pt>
                <c:pt idx="13303">
                  <c:v>99.99969707045571</c:v>
                </c:pt>
                <c:pt idx="13304">
                  <c:v>99.999697405742097</c:v>
                </c:pt>
                <c:pt idx="13305">
                  <c:v>99.999697740661105</c:v>
                </c:pt>
                <c:pt idx="13306">
                  <c:v>99.999698075213203</c:v>
                </c:pt>
                <c:pt idx="13307">
                  <c:v>99.99969840939869</c:v>
                </c:pt>
                <c:pt idx="13308">
                  <c:v>99.999698743217991</c:v>
                </c:pt>
                <c:pt idx="13309">
                  <c:v>99.999699076671504</c:v>
                </c:pt>
                <c:pt idx="13310">
                  <c:v>99.9996994097596</c:v>
                </c:pt>
                <c:pt idx="13311">
                  <c:v>99.999699742482704</c:v>
                </c:pt>
                <c:pt idx="13312">
                  <c:v>99.9997000748413</c:v>
                </c:pt>
                <c:pt idx="13313">
                  <c:v>99.999700406835601</c:v>
                </c:pt>
                <c:pt idx="13314">
                  <c:v>99.999700738466103</c:v>
                </c:pt>
                <c:pt idx="13315">
                  <c:v>99.999701069733291</c:v>
                </c:pt>
                <c:pt idx="13316">
                  <c:v>99.999701400637392</c:v>
                </c:pt>
                <c:pt idx="13317">
                  <c:v>99.999701731178789</c:v>
                </c:pt>
                <c:pt idx="13318">
                  <c:v>99.999702061358107</c:v>
                </c:pt>
                <c:pt idx="13319">
                  <c:v>99.999702391175504</c:v>
                </c:pt>
                <c:pt idx="13320">
                  <c:v>99.999702720631404</c:v>
                </c:pt>
                <c:pt idx="13321">
                  <c:v>99.999703049726307</c:v>
                </c:pt>
                <c:pt idx="13322">
                  <c:v>99.999703378460509</c:v>
                </c:pt>
                <c:pt idx="13323">
                  <c:v>99.999703706834509</c:v>
                </c:pt>
                <c:pt idx="13324">
                  <c:v>99.999704034848506</c:v>
                </c:pt>
                <c:pt idx="13325">
                  <c:v>99.999704362503095</c:v>
                </c:pt>
                <c:pt idx="13326">
                  <c:v>99.999704689798605</c:v>
                </c:pt>
                <c:pt idx="13327">
                  <c:v>99.999705016735305</c:v>
                </c:pt>
                <c:pt idx="13328">
                  <c:v>99.999705343313707</c:v>
                </c:pt>
                <c:pt idx="13329">
                  <c:v>99.999705669534194</c:v>
                </c:pt>
                <c:pt idx="13330">
                  <c:v>99.999705995397107</c:v>
                </c:pt>
                <c:pt idx="13331">
                  <c:v>99.999706320902902</c:v>
                </c:pt>
                <c:pt idx="13332">
                  <c:v>99.999706646051806</c:v>
                </c:pt>
                <c:pt idx="13333">
                  <c:v>99.9997069708444</c:v>
                </c:pt>
              </c:numCache>
            </c:numRef>
          </c:yVal>
          <c:smooth val="0"/>
        </c:ser>
        <c:ser>
          <c:idx val="1"/>
          <c:order val="1"/>
          <c:tx>
            <c:v>Output-B</c:v>
          </c:tx>
          <c:spPr>
            <a:ln w="28575">
              <a:solidFill>
                <a:srgbClr val="92D050"/>
              </a:solidFill>
            </a:ln>
          </c:spPr>
          <c:marker>
            <c:symbol val="none"/>
          </c:marker>
          <c:xVal>
            <c:numRef>
              <c:f>EFD_AB_NoThreshold!$A$5:$SRV$5</c:f>
              <c:numCache>
                <c:formatCode>General</c:formatCode>
                <c:ptCount val="13334"/>
                <c:pt idx="0">
                  <c:v>0</c:v>
                </c:pt>
                <c:pt idx="1">
                  <c:v>5.0000000000000001E-3</c:v>
                </c:pt>
                <c:pt idx="2">
                  <c:v>0.01</c:v>
                </c:pt>
                <c:pt idx="3">
                  <c:v>1.5000000000000001E-2</c:v>
                </c:pt>
                <c:pt idx="4">
                  <c:v>0.02</c:v>
                </c:pt>
                <c:pt idx="5">
                  <c:v>2.5000000000000001E-2</c:v>
                </c:pt>
                <c:pt idx="6">
                  <c:v>3.0000000000000002E-2</c:v>
                </c:pt>
                <c:pt idx="7">
                  <c:v>3.5000000000000003E-2</c:v>
                </c:pt>
                <c:pt idx="8">
                  <c:v>0.04</c:v>
                </c:pt>
                <c:pt idx="9">
                  <c:v>4.5000000000000005E-2</c:v>
                </c:pt>
                <c:pt idx="10">
                  <c:v>0.05</c:v>
                </c:pt>
                <c:pt idx="11">
                  <c:v>5.5E-2</c:v>
                </c:pt>
                <c:pt idx="12">
                  <c:v>6.0000000000000005E-2</c:v>
                </c:pt>
                <c:pt idx="13">
                  <c:v>6.5000000000000002E-2</c:v>
                </c:pt>
                <c:pt idx="14">
                  <c:v>7.0000000000000007E-2</c:v>
                </c:pt>
                <c:pt idx="15">
                  <c:v>7.4999999999999997E-2</c:v>
                </c:pt>
                <c:pt idx="16">
                  <c:v>0.08</c:v>
                </c:pt>
                <c:pt idx="17">
                  <c:v>8.4999999999999992E-2</c:v>
                </c:pt>
                <c:pt idx="18">
                  <c:v>9.0000000000000011E-2</c:v>
                </c:pt>
                <c:pt idx="19">
                  <c:v>9.5000000000000001E-2</c:v>
                </c:pt>
                <c:pt idx="20">
                  <c:v>0.1</c:v>
                </c:pt>
                <c:pt idx="21">
                  <c:v>0.105</c:v>
                </c:pt>
                <c:pt idx="22">
                  <c:v>0.11</c:v>
                </c:pt>
                <c:pt idx="23">
                  <c:v>0.115</c:v>
                </c:pt>
                <c:pt idx="24">
                  <c:v>0.12000000000000001</c:v>
                </c:pt>
                <c:pt idx="25">
                  <c:v>0.125</c:v>
                </c:pt>
                <c:pt idx="26">
                  <c:v>0.13</c:v>
                </c:pt>
                <c:pt idx="27">
                  <c:v>0.13499999999999998</c:v>
                </c:pt>
                <c:pt idx="28">
                  <c:v>0.14000000000000001</c:v>
                </c:pt>
                <c:pt idx="29">
                  <c:v>0.14499999999999999</c:v>
                </c:pt>
                <c:pt idx="30">
                  <c:v>0.15</c:v>
                </c:pt>
                <c:pt idx="31">
                  <c:v>0.155</c:v>
                </c:pt>
                <c:pt idx="32">
                  <c:v>0.16</c:v>
                </c:pt>
                <c:pt idx="33">
                  <c:v>0.16500000000000001</c:v>
                </c:pt>
                <c:pt idx="34">
                  <c:v>0.16999999999999998</c:v>
                </c:pt>
                <c:pt idx="35">
                  <c:v>0.17499999999999999</c:v>
                </c:pt>
                <c:pt idx="36">
                  <c:v>0.18000000000000002</c:v>
                </c:pt>
                <c:pt idx="37">
                  <c:v>0.185</c:v>
                </c:pt>
                <c:pt idx="38">
                  <c:v>0.19</c:v>
                </c:pt>
                <c:pt idx="39">
                  <c:v>0.19499999999999998</c:v>
                </c:pt>
                <c:pt idx="40">
                  <c:v>0.2</c:v>
                </c:pt>
                <c:pt idx="41">
                  <c:v>0.20500000000000002</c:v>
                </c:pt>
                <c:pt idx="42">
                  <c:v>0.21</c:v>
                </c:pt>
                <c:pt idx="43">
                  <c:v>0.215</c:v>
                </c:pt>
                <c:pt idx="44">
                  <c:v>0.22</c:v>
                </c:pt>
                <c:pt idx="45">
                  <c:v>0.22500000000000001</c:v>
                </c:pt>
                <c:pt idx="46">
                  <c:v>0.23</c:v>
                </c:pt>
                <c:pt idx="47">
                  <c:v>0.23499999999999999</c:v>
                </c:pt>
                <c:pt idx="48">
                  <c:v>0.24000000000000002</c:v>
                </c:pt>
                <c:pt idx="49">
                  <c:v>0.245</c:v>
                </c:pt>
                <c:pt idx="50">
                  <c:v>0.25</c:v>
                </c:pt>
                <c:pt idx="51">
                  <c:v>0.255</c:v>
                </c:pt>
                <c:pt idx="52">
                  <c:v>0.26</c:v>
                </c:pt>
                <c:pt idx="53">
                  <c:v>0.26500000000000001</c:v>
                </c:pt>
                <c:pt idx="54">
                  <c:v>0.26999999999999996</c:v>
                </c:pt>
                <c:pt idx="55">
                  <c:v>0.27500000000000002</c:v>
                </c:pt>
                <c:pt idx="56">
                  <c:v>0.28000000000000003</c:v>
                </c:pt>
                <c:pt idx="57">
                  <c:v>0.28500000000000003</c:v>
                </c:pt>
                <c:pt idx="58">
                  <c:v>0.28999999999999998</c:v>
                </c:pt>
                <c:pt idx="59">
                  <c:v>0.29499999999999998</c:v>
                </c:pt>
                <c:pt idx="60">
                  <c:v>0.3</c:v>
                </c:pt>
                <c:pt idx="61">
                  <c:v>0.30499999999999999</c:v>
                </c:pt>
                <c:pt idx="62">
                  <c:v>0.31</c:v>
                </c:pt>
                <c:pt idx="63">
                  <c:v>0.315</c:v>
                </c:pt>
                <c:pt idx="64">
                  <c:v>0.32</c:v>
                </c:pt>
                <c:pt idx="65">
                  <c:v>0.32500000000000001</c:v>
                </c:pt>
                <c:pt idx="66">
                  <c:v>0.33</c:v>
                </c:pt>
                <c:pt idx="67">
                  <c:v>0.33500000000000002</c:v>
                </c:pt>
                <c:pt idx="68">
                  <c:v>0.33999999999999997</c:v>
                </c:pt>
                <c:pt idx="69">
                  <c:v>0.34499999999999997</c:v>
                </c:pt>
                <c:pt idx="70">
                  <c:v>0.35</c:v>
                </c:pt>
                <c:pt idx="71">
                  <c:v>0.35500000000000004</c:v>
                </c:pt>
                <c:pt idx="72">
                  <c:v>0.36000000000000004</c:v>
                </c:pt>
                <c:pt idx="73">
                  <c:v>0.36499999999999999</c:v>
                </c:pt>
                <c:pt idx="74">
                  <c:v>0.37</c:v>
                </c:pt>
                <c:pt idx="75">
                  <c:v>0.375</c:v>
                </c:pt>
                <c:pt idx="76">
                  <c:v>0.38</c:v>
                </c:pt>
                <c:pt idx="77">
                  <c:v>0.38500000000000001</c:v>
                </c:pt>
                <c:pt idx="78">
                  <c:v>0.38999999999999996</c:v>
                </c:pt>
                <c:pt idx="79">
                  <c:v>0.39499999999999996</c:v>
                </c:pt>
                <c:pt idx="80">
                  <c:v>0.4</c:v>
                </c:pt>
                <c:pt idx="81">
                  <c:v>0.40500000000000003</c:v>
                </c:pt>
                <c:pt idx="82">
                  <c:v>0.41000000000000003</c:v>
                </c:pt>
                <c:pt idx="83">
                  <c:v>0.41499999999999998</c:v>
                </c:pt>
                <c:pt idx="84">
                  <c:v>0.42</c:v>
                </c:pt>
                <c:pt idx="85">
                  <c:v>0.42499999999999999</c:v>
                </c:pt>
                <c:pt idx="86">
                  <c:v>0.43</c:v>
                </c:pt>
                <c:pt idx="87">
                  <c:v>0.435</c:v>
                </c:pt>
                <c:pt idx="88">
                  <c:v>0.44</c:v>
                </c:pt>
                <c:pt idx="89">
                  <c:v>0.44500000000000001</c:v>
                </c:pt>
                <c:pt idx="90">
                  <c:v>0.45</c:v>
                </c:pt>
                <c:pt idx="91">
                  <c:v>0.45500000000000002</c:v>
                </c:pt>
                <c:pt idx="92">
                  <c:v>0.46</c:v>
                </c:pt>
                <c:pt idx="93">
                  <c:v>0.46499999999999997</c:v>
                </c:pt>
                <c:pt idx="94">
                  <c:v>0.47</c:v>
                </c:pt>
                <c:pt idx="95">
                  <c:v>0.47499999999999998</c:v>
                </c:pt>
                <c:pt idx="96">
                  <c:v>0.48000000000000004</c:v>
                </c:pt>
                <c:pt idx="97">
                  <c:v>0.48500000000000004</c:v>
                </c:pt>
                <c:pt idx="98">
                  <c:v>0.49</c:v>
                </c:pt>
                <c:pt idx="99">
                  <c:v>0.495</c:v>
                </c:pt>
                <c:pt idx="100">
                  <c:v>0.5</c:v>
                </c:pt>
                <c:pt idx="101">
                  <c:v>0.505</c:v>
                </c:pt>
                <c:pt idx="102">
                  <c:v>0.51</c:v>
                </c:pt>
                <c:pt idx="103">
                  <c:v>0.51500000000000001</c:v>
                </c:pt>
                <c:pt idx="104">
                  <c:v>0.52</c:v>
                </c:pt>
                <c:pt idx="105">
                  <c:v>0.52500000000000002</c:v>
                </c:pt>
                <c:pt idx="106">
                  <c:v>0.53</c:v>
                </c:pt>
                <c:pt idx="107">
                  <c:v>0.53500000000000003</c:v>
                </c:pt>
                <c:pt idx="108">
                  <c:v>0.53999999999999992</c:v>
                </c:pt>
                <c:pt idx="109">
                  <c:v>0.54500000000000004</c:v>
                </c:pt>
                <c:pt idx="110">
                  <c:v>0.55000000000000004</c:v>
                </c:pt>
                <c:pt idx="111">
                  <c:v>0.55499999999999994</c:v>
                </c:pt>
                <c:pt idx="112">
                  <c:v>0.56000000000000005</c:v>
                </c:pt>
                <c:pt idx="113">
                  <c:v>0.56499999999999995</c:v>
                </c:pt>
                <c:pt idx="114">
                  <c:v>0.57000000000000006</c:v>
                </c:pt>
                <c:pt idx="115">
                  <c:v>0.57499999999999996</c:v>
                </c:pt>
                <c:pt idx="116">
                  <c:v>0.57999999999999996</c:v>
                </c:pt>
                <c:pt idx="117">
                  <c:v>0.58500000000000008</c:v>
                </c:pt>
                <c:pt idx="118">
                  <c:v>0.59</c:v>
                </c:pt>
                <c:pt idx="119">
                  <c:v>0.59500000000000008</c:v>
                </c:pt>
                <c:pt idx="120">
                  <c:v>0.6</c:v>
                </c:pt>
                <c:pt idx="121">
                  <c:v>0.60499999999999998</c:v>
                </c:pt>
                <c:pt idx="122">
                  <c:v>0.61</c:v>
                </c:pt>
                <c:pt idx="123">
                  <c:v>0.61499999999999999</c:v>
                </c:pt>
                <c:pt idx="124">
                  <c:v>0.62</c:v>
                </c:pt>
                <c:pt idx="125">
                  <c:v>0.625</c:v>
                </c:pt>
                <c:pt idx="126">
                  <c:v>0.63</c:v>
                </c:pt>
                <c:pt idx="127">
                  <c:v>0.63500000000000001</c:v>
                </c:pt>
                <c:pt idx="128">
                  <c:v>0.64</c:v>
                </c:pt>
                <c:pt idx="129">
                  <c:v>0.64500000000000002</c:v>
                </c:pt>
                <c:pt idx="130">
                  <c:v>0.65</c:v>
                </c:pt>
                <c:pt idx="131">
                  <c:v>0.65499999999999992</c:v>
                </c:pt>
                <c:pt idx="132">
                  <c:v>0.66</c:v>
                </c:pt>
                <c:pt idx="133">
                  <c:v>0.66499999999999992</c:v>
                </c:pt>
                <c:pt idx="134">
                  <c:v>0.67</c:v>
                </c:pt>
                <c:pt idx="135">
                  <c:v>0.67500000000000004</c:v>
                </c:pt>
                <c:pt idx="136">
                  <c:v>0.67999999999999994</c:v>
                </c:pt>
                <c:pt idx="137">
                  <c:v>0.68500000000000005</c:v>
                </c:pt>
                <c:pt idx="138">
                  <c:v>0.69</c:v>
                </c:pt>
                <c:pt idx="139">
                  <c:v>0.69500000000000006</c:v>
                </c:pt>
                <c:pt idx="140">
                  <c:v>0.7</c:v>
                </c:pt>
                <c:pt idx="141">
                  <c:v>0.70499999999999996</c:v>
                </c:pt>
                <c:pt idx="142">
                  <c:v>0.71000000000000008</c:v>
                </c:pt>
                <c:pt idx="143">
                  <c:v>0.71499999999999997</c:v>
                </c:pt>
                <c:pt idx="144">
                  <c:v>0.72000000000000008</c:v>
                </c:pt>
                <c:pt idx="145">
                  <c:v>0.72499999999999998</c:v>
                </c:pt>
                <c:pt idx="146">
                  <c:v>0.73</c:v>
                </c:pt>
                <c:pt idx="147">
                  <c:v>0.73499999999999999</c:v>
                </c:pt>
                <c:pt idx="148">
                  <c:v>0.74</c:v>
                </c:pt>
                <c:pt idx="149">
                  <c:v>0.745</c:v>
                </c:pt>
                <c:pt idx="150">
                  <c:v>0.75</c:v>
                </c:pt>
                <c:pt idx="151">
                  <c:v>0.755</c:v>
                </c:pt>
                <c:pt idx="152">
                  <c:v>0.76</c:v>
                </c:pt>
                <c:pt idx="153">
                  <c:v>0.76500000000000001</c:v>
                </c:pt>
                <c:pt idx="154">
                  <c:v>0.77</c:v>
                </c:pt>
                <c:pt idx="155">
                  <c:v>0.77500000000000002</c:v>
                </c:pt>
                <c:pt idx="156">
                  <c:v>0.77999999999999992</c:v>
                </c:pt>
                <c:pt idx="157">
                  <c:v>0.78500000000000003</c:v>
                </c:pt>
                <c:pt idx="158">
                  <c:v>0.78999999999999992</c:v>
                </c:pt>
                <c:pt idx="159">
                  <c:v>0.79500000000000004</c:v>
                </c:pt>
                <c:pt idx="160">
                  <c:v>0.8</c:v>
                </c:pt>
                <c:pt idx="161">
                  <c:v>0.80499999999999994</c:v>
                </c:pt>
                <c:pt idx="162">
                  <c:v>0.81</c:v>
                </c:pt>
                <c:pt idx="163">
                  <c:v>0.81499999999999995</c:v>
                </c:pt>
                <c:pt idx="164">
                  <c:v>0.82000000000000006</c:v>
                </c:pt>
                <c:pt idx="165">
                  <c:v>0.82499999999999996</c:v>
                </c:pt>
                <c:pt idx="166">
                  <c:v>0.83</c:v>
                </c:pt>
                <c:pt idx="167">
                  <c:v>0.83500000000000008</c:v>
                </c:pt>
                <c:pt idx="168">
                  <c:v>0.84</c:v>
                </c:pt>
                <c:pt idx="169">
                  <c:v>0.84500000000000008</c:v>
                </c:pt>
                <c:pt idx="170">
                  <c:v>0.85</c:v>
                </c:pt>
                <c:pt idx="171">
                  <c:v>0.85499999999999998</c:v>
                </c:pt>
                <c:pt idx="172">
                  <c:v>0.86</c:v>
                </c:pt>
                <c:pt idx="173">
                  <c:v>0.86499999999999999</c:v>
                </c:pt>
                <c:pt idx="174">
                  <c:v>0.87</c:v>
                </c:pt>
                <c:pt idx="175">
                  <c:v>0.875</c:v>
                </c:pt>
                <c:pt idx="176">
                  <c:v>0.88</c:v>
                </c:pt>
                <c:pt idx="177">
                  <c:v>0.88500000000000001</c:v>
                </c:pt>
                <c:pt idx="178">
                  <c:v>0.89</c:v>
                </c:pt>
                <c:pt idx="179">
                  <c:v>0.89500000000000002</c:v>
                </c:pt>
                <c:pt idx="180">
                  <c:v>0.9</c:v>
                </c:pt>
                <c:pt idx="181">
                  <c:v>0.90499999999999992</c:v>
                </c:pt>
                <c:pt idx="182">
                  <c:v>0.91</c:v>
                </c:pt>
                <c:pt idx="183">
                  <c:v>0.91499999999999992</c:v>
                </c:pt>
                <c:pt idx="184">
                  <c:v>0.92</c:v>
                </c:pt>
                <c:pt idx="185">
                  <c:v>0.92500000000000004</c:v>
                </c:pt>
                <c:pt idx="186">
                  <c:v>0.92999999999999994</c:v>
                </c:pt>
                <c:pt idx="187">
                  <c:v>0.93500000000000005</c:v>
                </c:pt>
                <c:pt idx="188">
                  <c:v>0.94</c:v>
                </c:pt>
                <c:pt idx="189">
                  <c:v>0.94500000000000006</c:v>
                </c:pt>
                <c:pt idx="190">
                  <c:v>0.95</c:v>
                </c:pt>
                <c:pt idx="191">
                  <c:v>0.95499999999999996</c:v>
                </c:pt>
                <c:pt idx="192">
                  <c:v>0.96000000000000008</c:v>
                </c:pt>
                <c:pt idx="193">
                  <c:v>0.96499999999999997</c:v>
                </c:pt>
                <c:pt idx="194">
                  <c:v>0.97000000000000008</c:v>
                </c:pt>
                <c:pt idx="195">
                  <c:v>0.97499999999999998</c:v>
                </c:pt>
                <c:pt idx="196">
                  <c:v>0.98</c:v>
                </c:pt>
                <c:pt idx="197">
                  <c:v>0.98499999999999999</c:v>
                </c:pt>
                <c:pt idx="198">
                  <c:v>0.99</c:v>
                </c:pt>
                <c:pt idx="199">
                  <c:v>0.995</c:v>
                </c:pt>
                <c:pt idx="200">
                  <c:v>1</c:v>
                </c:pt>
                <c:pt idx="201">
                  <c:v>1.0049999999999999</c:v>
                </c:pt>
                <c:pt idx="202">
                  <c:v>1.01</c:v>
                </c:pt>
                <c:pt idx="203">
                  <c:v>1.0149999999999999</c:v>
                </c:pt>
                <c:pt idx="204">
                  <c:v>1.02</c:v>
                </c:pt>
                <c:pt idx="205">
                  <c:v>1.0249999999999999</c:v>
                </c:pt>
                <c:pt idx="206">
                  <c:v>1.03</c:v>
                </c:pt>
                <c:pt idx="207">
                  <c:v>1.0349999999999999</c:v>
                </c:pt>
                <c:pt idx="208">
                  <c:v>1.04</c:v>
                </c:pt>
                <c:pt idx="209">
                  <c:v>1.0450000000000002</c:v>
                </c:pt>
                <c:pt idx="210">
                  <c:v>1.05</c:v>
                </c:pt>
                <c:pt idx="211">
                  <c:v>1.0549999999999999</c:v>
                </c:pt>
                <c:pt idx="212">
                  <c:v>1.06</c:v>
                </c:pt>
                <c:pt idx="213">
                  <c:v>1.0649999999999999</c:v>
                </c:pt>
                <c:pt idx="214">
                  <c:v>1.07</c:v>
                </c:pt>
                <c:pt idx="215">
                  <c:v>1.075</c:v>
                </c:pt>
                <c:pt idx="216">
                  <c:v>1.0799999999999998</c:v>
                </c:pt>
                <c:pt idx="217">
                  <c:v>1.085</c:v>
                </c:pt>
                <c:pt idx="218">
                  <c:v>1.0900000000000001</c:v>
                </c:pt>
                <c:pt idx="219">
                  <c:v>1.095</c:v>
                </c:pt>
                <c:pt idx="220">
                  <c:v>1.1000000000000001</c:v>
                </c:pt>
                <c:pt idx="221">
                  <c:v>1.105</c:v>
                </c:pt>
                <c:pt idx="222">
                  <c:v>1.1099999999999999</c:v>
                </c:pt>
                <c:pt idx="223">
                  <c:v>1.115</c:v>
                </c:pt>
                <c:pt idx="224">
                  <c:v>1.1200000000000001</c:v>
                </c:pt>
                <c:pt idx="225">
                  <c:v>1.125</c:v>
                </c:pt>
                <c:pt idx="226">
                  <c:v>1.1299999999999999</c:v>
                </c:pt>
                <c:pt idx="227">
                  <c:v>1.135</c:v>
                </c:pt>
                <c:pt idx="228">
                  <c:v>1.1400000000000001</c:v>
                </c:pt>
                <c:pt idx="229">
                  <c:v>1.145</c:v>
                </c:pt>
                <c:pt idx="230">
                  <c:v>1.1499999999999999</c:v>
                </c:pt>
                <c:pt idx="231">
                  <c:v>1.155</c:v>
                </c:pt>
                <c:pt idx="232">
                  <c:v>1.1599999999999999</c:v>
                </c:pt>
                <c:pt idx="233">
                  <c:v>1.165</c:v>
                </c:pt>
                <c:pt idx="234">
                  <c:v>1.1700000000000002</c:v>
                </c:pt>
                <c:pt idx="235">
                  <c:v>1.175</c:v>
                </c:pt>
                <c:pt idx="236">
                  <c:v>1.18</c:v>
                </c:pt>
                <c:pt idx="237">
                  <c:v>1.1849999999999998</c:v>
                </c:pt>
                <c:pt idx="238">
                  <c:v>1.1900000000000002</c:v>
                </c:pt>
                <c:pt idx="239">
                  <c:v>1.1950000000000001</c:v>
                </c:pt>
                <c:pt idx="240">
                  <c:v>1.2</c:v>
                </c:pt>
                <c:pt idx="241">
                  <c:v>1.2049999999999998</c:v>
                </c:pt>
                <c:pt idx="242">
                  <c:v>1.21</c:v>
                </c:pt>
                <c:pt idx="243">
                  <c:v>1.2150000000000001</c:v>
                </c:pt>
                <c:pt idx="244">
                  <c:v>1.22</c:v>
                </c:pt>
                <c:pt idx="245">
                  <c:v>1.2250000000000001</c:v>
                </c:pt>
                <c:pt idx="246">
                  <c:v>1.23</c:v>
                </c:pt>
                <c:pt idx="247">
                  <c:v>1.2349999999999999</c:v>
                </c:pt>
                <c:pt idx="248">
                  <c:v>1.24</c:v>
                </c:pt>
                <c:pt idx="249">
                  <c:v>1.2450000000000001</c:v>
                </c:pt>
                <c:pt idx="250">
                  <c:v>1.25</c:v>
                </c:pt>
                <c:pt idx="251">
                  <c:v>1.2549999999999999</c:v>
                </c:pt>
                <c:pt idx="252">
                  <c:v>1.26</c:v>
                </c:pt>
                <c:pt idx="253">
                  <c:v>1.2650000000000001</c:v>
                </c:pt>
                <c:pt idx="254">
                  <c:v>1.27</c:v>
                </c:pt>
                <c:pt idx="255">
                  <c:v>1.2749999999999999</c:v>
                </c:pt>
                <c:pt idx="256">
                  <c:v>1.28</c:v>
                </c:pt>
                <c:pt idx="257">
                  <c:v>1.2849999999999999</c:v>
                </c:pt>
                <c:pt idx="258">
                  <c:v>1.29</c:v>
                </c:pt>
                <c:pt idx="259">
                  <c:v>1.2950000000000002</c:v>
                </c:pt>
                <c:pt idx="260">
                  <c:v>1.3</c:v>
                </c:pt>
                <c:pt idx="261">
                  <c:v>1.3049999999999999</c:v>
                </c:pt>
                <c:pt idx="262">
                  <c:v>1.3099999999999998</c:v>
                </c:pt>
                <c:pt idx="263">
                  <c:v>1.3150000000000002</c:v>
                </c:pt>
                <c:pt idx="264">
                  <c:v>1.32</c:v>
                </c:pt>
                <c:pt idx="265">
                  <c:v>1.325</c:v>
                </c:pt>
                <c:pt idx="266">
                  <c:v>1.3299999999999998</c:v>
                </c:pt>
                <c:pt idx="267">
                  <c:v>1.335</c:v>
                </c:pt>
                <c:pt idx="268">
                  <c:v>1.34</c:v>
                </c:pt>
                <c:pt idx="269">
                  <c:v>1.345</c:v>
                </c:pt>
                <c:pt idx="270">
                  <c:v>1.35</c:v>
                </c:pt>
                <c:pt idx="271">
                  <c:v>1.355</c:v>
                </c:pt>
                <c:pt idx="272">
                  <c:v>1.3599999999999999</c:v>
                </c:pt>
                <c:pt idx="273">
                  <c:v>1.365</c:v>
                </c:pt>
                <c:pt idx="274">
                  <c:v>1.37</c:v>
                </c:pt>
                <c:pt idx="275">
                  <c:v>1.375</c:v>
                </c:pt>
                <c:pt idx="276">
                  <c:v>1.38</c:v>
                </c:pt>
                <c:pt idx="277">
                  <c:v>1.385</c:v>
                </c:pt>
                <c:pt idx="278">
                  <c:v>1.3900000000000001</c:v>
                </c:pt>
                <c:pt idx="279">
                  <c:v>1.395</c:v>
                </c:pt>
                <c:pt idx="280">
                  <c:v>1.4</c:v>
                </c:pt>
                <c:pt idx="281">
                  <c:v>1.405</c:v>
                </c:pt>
                <c:pt idx="282">
                  <c:v>1.41</c:v>
                </c:pt>
                <c:pt idx="283">
                  <c:v>1.415</c:v>
                </c:pt>
                <c:pt idx="284">
                  <c:v>1.4200000000000002</c:v>
                </c:pt>
                <c:pt idx="285">
                  <c:v>1.425</c:v>
                </c:pt>
                <c:pt idx="286">
                  <c:v>1.43</c:v>
                </c:pt>
                <c:pt idx="287">
                  <c:v>1.4349999999999998</c:v>
                </c:pt>
                <c:pt idx="288">
                  <c:v>1.4400000000000002</c:v>
                </c:pt>
                <c:pt idx="289">
                  <c:v>1.4450000000000001</c:v>
                </c:pt>
                <c:pt idx="290">
                  <c:v>1.45</c:v>
                </c:pt>
                <c:pt idx="291">
                  <c:v>1.4549999999999998</c:v>
                </c:pt>
                <c:pt idx="292">
                  <c:v>1.46</c:v>
                </c:pt>
                <c:pt idx="293">
                  <c:v>1.4650000000000001</c:v>
                </c:pt>
                <c:pt idx="294">
                  <c:v>1.47</c:v>
                </c:pt>
                <c:pt idx="295">
                  <c:v>1.4750000000000001</c:v>
                </c:pt>
                <c:pt idx="296">
                  <c:v>1.48</c:v>
                </c:pt>
                <c:pt idx="297">
                  <c:v>1.4849999999999999</c:v>
                </c:pt>
                <c:pt idx="298">
                  <c:v>1.49</c:v>
                </c:pt>
                <c:pt idx="299">
                  <c:v>1.4950000000000001</c:v>
                </c:pt>
                <c:pt idx="300">
                  <c:v>1.5</c:v>
                </c:pt>
                <c:pt idx="301">
                  <c:v>1.5049999999999999</c:v>
                </c:pt>
                <c:pt idx="302">
                  <c:v>1.51</c:v>
                </c:pt>
                <c:pt idx="303">
                  <c:v>1.5150000000000001</c:v>
                </c:pt>
                <c:pt idx="304">
                  <c:v>1.52</c:v>
                </c:pt>
                <c:pt idx="305">
                  <c:v>1.5249999999999999</c:v>
                </c:pt>
                <c:pt idx="306">
                  <c:v>1.53</c:v>
                </c:pt>
                <c:pt idx="307">
                  <c:v>1.5349999999999999</c:v>
                </c:pt>
                <c:pt idx="308">
                  <c:v>1.54</c:v>
                </c:pt>
                <c:pt idx="309">
                  <c:v>1.5450000000000002</c:v>
                </c:pt>
                <c:pt idx="310">
                  <c:v>1.55</c:v>
                </c:pt>
                <c:pt idx="311">
                  <c:v>1.5549999999999999</c:v>
                </c:pt>
                <c:pt idx="312">
                  <c:v>1.5599999999999998</c:v>
                </c:pt>
                <c:pt idx="313">
                  <c:v>1.5650000000000002</c:v>
                </c:pt>
                <c:pt idx="314">
                  <c:v>1.57</c:v>
                </c:pt>
                <c:pt idx="315">
                  <c:v>1.575</c:v>
                </c:pt>
                <c:pt idx="316">
                  <c:v>1.5799999999999998</c:v>
                </c:pt>
                <c:pt idx="317">
                  <c:v>1.585</c:v>
                </c:pt>
                <c:pt idx="318">
                  <c:v>1.59</c:v>
                </c:pt>
                <c:pt idx="319">
                  <c:v>1.595</c:v>
                </c:pt>
                <c:pt idx="320">
                  <c:v>1.6</c:v>
                </c:pt>
                <c:pt idx="321">
                  <c:v>1.605</c:v>
                </c:pt>
                <c:pt idx="322">
                  <c:v>1.6099999999999999</c:v>
                </c:pt>
                <c:pt idx="323">
                  <c:v>1.615</c:v>
                </c:pt>
                <c:pt idx="324">
                  <c:v>1.62</c:v>
                </c:pt>
                <c:pt idx="325">
                  <c:v>1.625</c:v>
                </c:pt>
                <c:pt idx="326">
                  <c:v>1.63</c:v>
                </c:pt>
                <c:pt idx="327">
                  <c:v>1.635</c:v>
                </c:pt>
                <c:pt idx="328">
                  <c:v>1.6400000000000001</c:v>
                </c:pt>
                <c:pt idx="329">
                  <c:v>1.645</c:v>
                </c:pt>
                <c:pt idx="330">
                  <c:v>1.65</c:v>
                </c:pt>
                <c:pt idx="331">
                  <c:v>1.655</c:v>
                </c:pt>
                <c:pt idx="332">
                  <c:v>1.66</c:v>
                </c:pt>
                <c:pt idx="333">
                  <c:v>1.665</c:v>
                </c:pt>
                <c:pt idx="334">
                  <c:v>1.6700000000000002</c:v>
                </c:pt>
                <c:pt idx="335">
                  <c:v>1.675</c:v>
                </c:pt>
                <c:pt idx="336">
                  <c:v>1.68</c:v>
                </c:pt>
                <c:pt idx="337">
                  <c:v>1.6849999999999998</c:v>
                </c:pt>
                <c:pt idx="338">
                  <c:v>1.6900000000000002</c:v>
                </c:pt>
                <c:pt idx="339">
                  <c:v>1.6950000000000001</c:v>
                </c:pt>
                <c:pt idx="340">
                  <c:v>1.7</c:v>
                </c:pt>
                <c:pt idx="341">
                  <c:v>1.7049999999999998</c:v>
                </c:pt>
                <c:pt idx="342">
                  <c:v>1.71</c:v>
                </c:pt>
                <c:pt idx="343">
                  <c:v>1.7150000000000001</c:v>
                </c:pt>
                <c:pt idx="344">
                  <c:v>1.72</c:v>
                </c:pt>
                <c:pt idx="345">
                  <c:v>1.7250000000000001</c:v>
                </c:pt>
                <c:pt idx="346">
                  <c:v>1.73</c:v>
                </c:pt>
                <c:pt idx="347">
                  <c:v>1.7349999999999999</c:v>
                </c:pt>
                <c:pt idx="348">
                  <c:v>1.74</c:v>
                </c:pt>
                <c:pt idx="349">
                  <c:v>1.7450000000000001</c:v>
                </c:pt>
                <c:pt idx="350">
                  <c:v>1.75</c:v>
                </c:pt>
                <c:pt idx="351">
                  <c:v>1.7549999999999999</c:v>
                </c:pt>
                <c:pt idx="352">
                  <c:v>1.76</c:v>
                </c:pt>
                <c:pt idx="353">
                  <c:v>1.7650000000000001</c:v>
                </c:pt>
                <c:pt idx="354">
                  <c:v>1.77</c:v>
                </c:pt>
                <c:pt idx="355">
                  <c:v>1.7749999999999999</c:v>
                </c:pt>
                <c:pt idx="356">
                  <c:v>1.78</c:v>
                </c:pt>
                <c:pt idx="357">
                  <c:v>1.7849999999999999</c:v>
                </c:pt>
                <c:pt idx="358">
                  <c:v>1.79</c:v>
                </c:pt>
                <c:pt idx="359">
                  <c:v>1.7950000000000002</c:v>
                </c:pt>
                <c:pt idx="360">
                  <c:v>1.8</c:v>
                </c:pt>
                <c:pt idx="361">
                  <c:v>1.8049999999999999</c:v>
                </c:pt>
                <c:pt idx="362">
                  <c:v>1.8099999999999998</c:v>
                </c:pt>
                <c:pt idx="363">
                  <c:v>1.8150000000000002</c:v>
                </c:pt>
                <c:pt idx="364">
                  <c:v>1.82</c:v>
                </c:pt>
                <c:pt idx="365">
                  <c:v>1.825</c:v>
                </c:pt>
                <c:pt idx="366">
                  <c:v>1.8299999999999998</c:v>
                </c:pt>
                <c:pt idx="367">
                  <c:v>1.835</c:v>
                </c:pt>
                <c:pt idx="368">
                  <c:v>1.84</c:v>
                </c:pt>
                <c:pt idx="369">
                  <c:v>1.845</c:v>
                </c:pt>
                <c:pt idx="370">
                  <c:v>1.85</c:v>
                </c:pt>
                <c:pt idx="371">
                  <c:v>1.855</c:v>
                </c:pt>
                <c:pt idx="372">
                  <c:v>1.8599999999999999</c:v>
                </c:pt>
                <c:pt idx="373">
                  <c:v>1.865</c:v>
                </c:pt>
                <c:pt idx="374">
                  <c:v>1.87</c:v>
                </c:pt>
                <c:pt idx="375">
                  <c:v>1.875</c:v>
                </c:pt>
                <c:pt idx="376">
                  <c:v>1.88</c:v>
                </c:pt>
                <c:pt idx="377">
                  <c:v>1.885</c:v>
                </c:pt>
                <c:pt idx="378">
                  <c:v>1.8900000000000001</c:v>
                </c:pt>
                <c:pt idx="379">
                  <c:v>1.895</c:v>
                </c:pt>
                <c:pt idx="380">
                  <c:v>1.9</c:v>
                </c:pt>
                <c:pt idx="381">
                  <c:v>1.905</c:v>
                </c:pt>
                <c:pt idx="382">
                  <c:v>1.91</c:v>
                </c:pt>
                <c:pt idx="383">
                  <c:v>1.915</c:v>
                </c:pt>
                <c:pt idx="384">
                  <c:v>1.9200000000000002</c:v>
                </c:pt>
                <c:pt idx="385">
                  <c:v>1.925</c:v>
                </c:pt>
                <c:pt idx="386">
                  <c:v>1.93</c:v>
                </c:pt>
                <c:pt idx="387">
                  <c:v>1.9349999999999998</c:v>
                </c:pt>
                <c:pt idx="388">
                  <c:v>1.9400000000000002</c:v>
                </c:pt>
                <c:pt idx="389">
                  <c:v>1.9450000000000001</c:v>
                </c:pt>
                <c:pt idx="390">
                  <c:v>1.95</c:v>
                </c:pt>
                <c:pt idx="391">
                  <c:v>1.9549999999999998</c:v>
                </c:pt>
                <c:pt idx="392">
                  <c:v>1.96</c:v>
                </c:pt>
                <c:pt idx="393">
                  <c:v>1.9650000000000001</c:v>
                </c:pt>
                <c:pt idx="394">
                  <c:v>1.97</c:v>
                </c:pt>
                <c:pt idx="395">
                  <c:v>1.9750000000000001</c:v>
                </c:pt>
                <c:pt idx="396">
                  <c:v>1.98</c:v>
                </c:pt>
                <c:pt idx="397">
                  <c:v>1.9849999999999999</c:v>
                </c:pt>
                <c:pt idx="398">
                  <c:v>1.99</c:v>
                </c:pt>
                <c:pt idx="399">
                  <c:v>1.9950000000000001</c:v>
                </c:pt>
                <c:pt idx="400">
                  <c:v>2</c:v>
                </c:pt>
                <c:pt idx="401">
                  <c:v>2.0049999999999999</c:v>
                </c:pt>
                <c:pt idx="402">
                  <c:v>2.0099999999999998</c:v>
                </c:pt>
                <c:pt idx="403">
                  <c:v>2.0150000000000001</c:v>
                </c:pt>
                <c:pt idx="404">
                  <c:v>2.02</c:v>
                </c:pt>
                <c:pt idx="405">
                  <c:v>2.0249999999999999</c:v>
                </c:pt>
                <c:pt idx="406">
                  <c:v>2.0299999999999998</c:v>
                </c:pt>
                <c:pt idx="407">
                  <c:v>2.0349999999999997</c:v>
                </c:pt>
                <c:pt idx="408">
                  <c:v>2.04</c:v>
                </c:pt>
                <c:pt idx="409">
                  <c:v>2.0449999999999999</c:v>
                </c:pt>
                <c:pt idx="410">
                  <c:v>2.0499999999999998</c:v>
                </c:pt>
                <c:pt idx="411">
                  <c:v>2.0550000000000002</c:v>
                </c:pt>
                <c:pt idx="412">
                  <c:v>2.06</c:v>
                </c:pt>
                <c:pt idx="413">
                  <c:v>2.0649999999999999</c:v>
                </c:pt>
                <c:pt idx="414">
                  <c:v>2.0699999999999998</c:v>
                </c:pt>
                <c:pt idx="415">
                  <c:v>2.0750000000000002</c:v>
                </c:pt>
                <c:pt idx="416">
                  <c:v>2.08</c:v>
                </c:pt>
                <c:pt idx="417">
                  <c:v>2.085</c:v>
                </c:pt>
                <c:pt idx="418">
                  <c:v>2.0900000000000003</c:v>
                </c:pt>
                <c:pt idx="419">
                  <c:v>2.0950000000000002</c:v>
                </c:pt>
                <c:pt idx="420">
                  <c:v>2.1</c:v>
                </c:pt>
                <c:pt idx="421">
                  <c:v>2.105</c:v>
                </c:pt>
                <c:pt idx="422">
                  <c:v>2.11</c:v>
                </c:pt>
                <c:pt idx="423">
                  <c:v>2.1150000000000002</c:v>
                </c:pt>
                <c:pt idx="424">
                  <c:v>2.12</c:v>
                </c:pt>
                <c:pt idx="425">
                  <c:v>2.125</c:v>
                </c:pt>
                <c:pt idx="426">
                  <c:v>2.13</c:v>
                </c:pt>
                <c:pt idx="427">
                  <c:v>2.1349999999999998</c:v>
                </c:pt>
                <c:pt idx="428">
                  <c:v>2.14</c:v>
                </c:pt>
                <c:pt idx="429">
                  <c:v>2.145</c:v>
                </c:pt>
                <c:pt idx="430">
                  <c:v>2.15</c:v>
                </c:pt>
                <c:pt idx="431">
                  <c:v>2.1550000000000002</c:v>
                </c:pt>
                <c:pt idx="432">
                  <c:v>2.1599999999999997</c:v>
                </c:pt>
                <c:pt idx="433">
                  <c:v>2.165</c:v>
                </c:pt>
                <c:pt idx="434">
                  <c:v>2.17</c:v>
                </c:pt>
                <c:pt idx="435">
                  <c:v>2.1749999999999998</c:v>
                </c:pt>
                <c:pt idx="436">
                  <c:v>2.1800000000000002</c:v>
                </c:pt>
                <c:pt idx="437">
                  <c:v>2.1850000000000001</c:v>
                </c:pt>
                <c:pt idx="438">
                  <c:v>2.19</c:v>
                </c:pt>
                <c:pt idx="439">
                  <c:v>2.1949999999999998</c:v>
                </c:pt>
                <c:pt idx="440">
                  <c:v>2.2000000000000002</c:v>
                </c:pt>
                <c:pt idx="441">
                  <c:v>2.2050000000000001</c:v>
                </c:pt>
                <c:pt idx="442">
                  <c:v>2.21</c:v>
                </c:pt>
                <c:pt idx="443">
                  <c:v>2.2150000000000003</c:v>
                </c:pt>
                <c:pt idx="444">
                  <c:v>2.2199999999999998</c:v>
                </c:pt>
                <c:pt idx="445">
                  <c:v>2.2250000000000001</c:v>
                </c:pt>
                <c:pt idx="446">
                  <c:v>2.23</c:v>
                </c:pt>
                <c:pt idx="447">
                  <c:v>2.2349999999999999</c:v>
                </c:pt>
                <c:pt idx="448">
                  <c:v>2.2400000000000002</c:v>
                </c:pt>
                <c:pt idx="449">
                  <c:v>2.2449999999999997</c:v>
                </c:pt>
                <c:pt idx="450">
                  <c:v>2.25</c:v>
                </c:pt>
                <c:pt idx="451">
                  <c:v>2.2550000000000003</c:v>
                </c:pt>
                <c:pt idx="452">
                  <c:v>2.2599999999999998</c:v>
                </c:pt>
                <c:pt idx="453">
                  <c:v>2.2650000000000001</c:v>
                </c:pt>
                <c:pt idx="454">
                  <c:v>2.27</c:v>
                </c:pt>
                <c:pt idx="455">
                  <c:v>2.2749999999999999</c:v>
                </c:pt>
                <c:pt idx="456">
                  <c:v>2.2800000000000002</c:v>
                </c:pt>
                <c:pt idx="457">
                  <c:v>2.2849999999999997</c:v>
                </c:pt>
                <c:pt idx="458">
                  <c:v>2.29</c:v>
                </c:pt>
                <c:pt idx="459">
                  <c:v>2.2949999999999999</c:v>
                </c:pt>
                <c:pt idx="460">
                  <c:v>2.2999999999999998</c:v>
                </c:pt>
                <c:pt idx="461">
                  <c:v>2.3050000000000002</c:v>
                </c:pt>
                <c:pt idx="462">
                  <c:v>2.31</c:v>
                </c:pt>
                <c:pt idx="463">
                  <c:v>2.3149999999999999</c:v>
                </c:pt>
                <c:pt idx="464">
                  <c:v>2.3199999999999998</c:v>
                </c:pt>
                <c:pt idx="465">
                  <c:v>2.3250000000000002</c:v>
                </c:pt>
                <c:pt idx="466">
                  <c:v>2.33</c:v>
                </c:pt>
                <c:pt idx="467">
                  <c:v>2.335</c:v>
                </c:pt>
                <c:pt idx="468">
                  <c:v>2.3400000000000003</c:v>
                </c:pt>
                <c:pt idx="469">
                  <c:v>2.3449999999999998</c:v>
                </c:pt>
                <c:pt idx="470">
                  <c:v>2.35</c:v>
                </c:pt>
                <c:pt idx="471">
                  <c:v>2.355</c:v>
                </c:pt>
                <c:pt idx="472">
                  <c:v>2.36</c:v>
                </c:pt>
                <c:pt idx="473">
                  <c:v>2.3650000000000002</c:v>
                </c:pt>
                <c:pt idx="474">
                  <c:v>2.3699999999999997</c:v>
                </c:pt>
                <c:pt idx="475">
                  <c:v>2.375</c:v>
                </c:pt>
                <c:pt idx="476">
                  <c:v>2.3800000000000003</c:v>
                </c:pt>
                <c:pt idx="477">
                  <c:v>2.3849999999999998</c:v>
                </c:pt>
                <c:pt idx="478">
                  <c:v>2.39</c:v>
                </c:pt>
                <c:pt idx="479">
                  <c:v>2.395</c:v>
                </c:pt>
                <c:pt idx="480">
                  <c:v>2.4</c:v>
                </c:pt>
                <c:pt idx="481">
                  <c:v>2.4050000000000002</c:v>
                </c:pt>
                <c:pt idx="482">
                  <c:v>2.4099999999999997</c:v>
                </c:pt>
                <c:pt idx="483">
                  <c:v>2.415</c:v>
                </c:pt>
                <c:pt idx="484">
                  <c:v>2.42</c:v>
                </c:pt>
                <c:pt idx="485">
                  <c:v>2.4249999999999998</c:v>
                </c:pt>
                <c:pt idx="486">
                  <c:v>2.4300000000000002</c:v>
                </c:pt>
                <c:pt idx="487">
                  <c:v>2.4350000000000001</c:v>
                </c:pt>
                <c:pt idx="488">
                  <c:v>2.44</c:v>
                </c:pt>
                <c:pt idx="489">
                  <c:v>2.4449999999999998</c:v>
                </c:pt>
                <c:pt idx="490">
                  <c:v>2.4500000000000002</c:v>
                </c:pt>
                <c:pt idx="491">
                  <c:v>2.4550000000000001</c:v>
                </c:pt>
                <c:pt idx="492">
                  <c:v>2.46</c:v>
                </c:pt>
                <c:pt idx="493">
                  <c:v>2.4650000000000003</c:v>
                </c:pt>
                <c:pt idx="494">
                  <c:v>2.4699999999999998</c:v>
                </c:pt>
                <c:pt idx="495">
                  <c:v>2.4750000000000001</c:v>
                </c:pt>
                <c:pt idx="496">
                  <c:v>2.48</c:v>
                </c:pt>
                <c:pt idx="497">
                  <c:v>2.4849999999999999</c:v>
                </c:pt>
                <c:pt idx="498">
                  <c:v>2.4900000000000002</c:v>
                </c:pt>
                <c:pt idx="499">
                  <c:v>2.4949999999999997</c:v>
                </c:pt>
                <c:pt idx="500">
                  <c:v>2.5</c:v>
                </c:pt>
                <c:pt idx="501">
                  <c:v>2.5050000000000003</c:v>
                </c:pt>
                <c:pt idx="502">
                  <c:v>2.5099999999999998</c:v>
                </c:pt>
                <c:pt idx="503">
                  <c:v>2.5150000000000001</c:v>
                </c:pt>
                <c:pt idx="504">
                  <c:v>2.52</c:v>
                </c:pt>
                <c:pt idx="505">
                  <c:v>2.5249999999999999</c:v>
                </c:pt>
                <c:pt idx="506">
                  <c:v>2.5300000000000002</c:v>
                </c:pt>
                <c:pt idx="507">
                  <c:v>2.5349999999999997</c:v>
                </c:pt>
                <c:pt idx="508">
                  <c:v>2.54</c:v>
                </c:pt>
                <c:pt idx="509">
                  <c:v>2.5449999999999999</c:v>
                </c:pt>
                <c:pt idx="510">
                  <c:v>2.5499999999999998</c:v>
                </c:pt>
                <c:pt idx="511">
                  <c:v>2.5550000000000002</c:v>
                </c:pt>
                <c:pt idx="512">
                  <c:v>2.56</c:v>
                </c:pt>
                <c:pt idx="513">
                  <c:v>2.5649999999999999</c:v>
                </c:pt>
                <c:pt idx="514">
                  <c:v>2.57</c:v>
                </c:pt>
                <c:pt idx="515">
                  <c:v>2.5750000000000002</c:v>
                </c:pt>
                <c:pt idx="516">
                  <c:v>2.58</c:v>
                </c:pt>
                <c:pt idx="517">
                  <c:v>2.585</c:v>
                </c:pt>
                <c:pt idx="518">
                  <c:v>2.5900000000000003</c:v>
                </c:pt>
                <c:pt idx="519">
                  <c:v>2.5949999999999998</c:v>
                </c:pt>
                <c:pt idx="520">
                  <c:v>2.6</c:v>
                </c:pt>
                <c:pt idx="521">
                  <c:v>2.605</c:v>
                </c:pt>
                <c:pt idx="522">
                  <c:v>2.61</c:v>
                </c:pt>
                <c:pt idx="523">
                  <c:v>2.6150000000000002</c:v>
                </c:pt>
                <c:pt idx="524">
                  <c:v>2.6199999999999997</c:v>
                </c:pt>
                <c:pt idx="525">
                  <c:v>2.625</c:v>
                </c:pt>
                <c:pt idx="526">
                  <c:v>2.6300000000000003</c:v>
                </c:pt>
                <c:pt idx="527">
                  <c:v>2.6349999999999998</c:v>
                </c:pt>
                <c:pt idx="528">
                  <c:v>2.64</c:v>
                </c:pt>
                <c:pt idx="529">
                  <c:v>2.645</c:v>
                </c:pt>
                <c:pt idx="530">
                  <c:v>2.65</c:v>
                </c:pt>
                <c:pt idx="531">
                  <c:v>2.6550000000000002</c:v>
                </c:pt>
                <c:pt idx="532">
                  <c:v>2.6599999999999997</c:v>
                </c:pt>
                <c:pt idx="533">
                  <c:v>2.665</c:v>
                </c:pt>
                <c:pt idx="534">
                  <c:v>2.67</c:v>
                </c:pt>
                <c:pt idx="535">
                  <c:v>2.6749999999999998</c:v>
                </c:pt>
                <c:pt idx="536">
                  <c:v>2.68</c:v>
                </c:pt>
                <c:pt idx="537">
                  <c:v>2.6850000000000001</c:v>
                </c:pt>
                <c:pt idx="538">
                  <c:v>2.69</c:v>
                </c:pt>
                <c:pt idx="539">
                  <c:v>2.6949999999999998</c:v>
                </c:pt>
                <c:pt idx="540">
                  <c:v>2.7</c:v>
                </c:pt>
                <c:pt idx="541">
                  <c:v>2.7050000000000001</c:v>
                </c:pt>
                <c:pt idx="542">
                  <c:v>2.71</c:v>
                </c:pt>
                <c:pt idx="543">
                  <c:v>2.7150000000000003</c:v>
                </c:pt>
                <c:pt idx="544">
                  <c:v>2.7199999999999998</c:v>
                </c:pt>
                <c:pt idx="545">
                  <c:v>2.7250000000000001</c:v>
                </c:pt>
                <c:pt idx="546">
                  <c:v>2.73</c:v>
                </c:pt>
                <c:pt idx="547">
                  <c:v>2.7349999999999999</c:v>
                </c:pt>
                <c:pt idx="548">
                  <c:v>2.74</c:v>
                </c:pt>
                <c:pt idx="549">
                  <c:v>2.7449999999999997</c:v>
                </c:pt>
                <c:pt idx="550">
                  <c:v>2.75</c:v>
                </c:pt>
                <c:pt idx="551">
                  <c:v>2.7550000000000003</c:v>
                </c:pt>
                <c:pt idx="552">
                  <c:v>2.76</c:v>
                </c:pt>
                <c:pt idx="553">
                  <c:v>2.7650000000000001</c:v>
                </c:pt>
                <c:pt idx="554">
                  <c:v>2.77</c:v>
                </c:pt>
                <c:pt idx="555">
                  <c:v>2.7749999999999999</c:v>
                </c:pt>
                <c:pt idx="556">
                  <c:v>2.7800000000000002</c:v>
                </c:pt>
                <c:pt idx="557">
                  <c:v>2.7849999999999997</c:v>
                </c:pt>
                <c:pt idx="558">
                  <c:v>2.79</c:v>
                </c:pt>
                <c:pt idx="559">
                  <c:v>2.7949999999999999</c:v>
                </c:pt>
                <c:pt idx="560">
                  <c:v>2.8</c:v>
                </c:pt>
                <c:pt idx="561">
                  <c:v>2.8050000000000002</c:v>
                </c:pt>
                <c:pt idx="562">
                  <c:v>2.81</c:v>
                </c:pt>
                <c:pt idx="563">
                  <c:v>2.8149999999999999</c:v>
                </c:pt>
                <c:pt idx="564">
                  <c:v>2.82</c:v>
                </c:pt>
                <c:pt idx="565">
                  <c:v>2.8250000000000002</c:v>
                </c:pt>
                <c:pt idx="566">
                  <c:v>2.83</c:v>
                </c:pt>
                <c:pt idx="567">
                  <c:v>2.835</c:v>
                </c:pt>
                <c:pt idx="568">
                  <c:v>2.8400000000000003</c:v>
                </c:pt>
                <c:pt idx="569">
                  <c:v>2.8449999999999998</c:v>
                </c:pt>
                <c:pt idx="570">
                  <c:v>2.85</c:v>
                </c:pt>
                <c:pt idx="571">
                  <c:v>2.855</c:v>
                </c:pt>
                <c:pt idx="572">
                  <c:v>2.86</c:v>
                </c:pt>
                <c:pt idx="573">
                  <c:v>2.8650000000000002</c:v>
                </c:pt>
                <c:pt idx="574">
                  <c:v>2.8699999999999997</c:v>
                </c:pt>
                <c:pt idx="575">
                  <c:v>2.875</c:v>
                </c:pt>
                <c:pt idx="576">
                  <c:v>2.8800000000000003</c:v>
                </c:pt>
                <c:pt idx="577">
                  <c:v>2.8849999999999998</c:v>
                </c:pt>
                <c:pt idx="578">
                  <c:v>2.89</c:v>
                </c:pt>
                <c:pt idx="579">
                  <c:v>2.895</c:v>
                </c:pt>
                <c:pt idx="580">
                  <c:v>2.9</c:v>
                </c:pt>
                <c:pt idx="581">
                  <c:v>2.9050000000000002</c:v>
                </c:pt>
                <c:pt idx="582">
                  <c:v>2.9099999999999997</c:v>
                </c:pt>
                <c:pt idx="583">
                  <c:v>2.915</c:v>
                </c:pt>
                <c:pt idx="584">
                  <c:v>2.92</c:v>
                </c:pt>
                <c:pt idx="585">
                  <c:v>2.9249999999999998</c:v>
                </c:pt>
                <c:pt idx="586">
                  <c:v>2.93</c:v>
                </c:pt>
                <c:pt idx="587">
                  <c:v>2.9350000000000001</c:v>
                </c:pt>
                <c:pt idx="588">
                  <c:v>2.94</c:v>
                </c:pt>
                <c:pt idx="589">
                  <c:v>2.9449999999999998</c:v>
                </c:pt>
                <c:pt idx="590">
                  <c:v>2.95</c:v>
                </c:pt>
                <c:pt idx="591">
                  <c:v>2.9550000000000001</c:v>
                </c:pt>
                <c:pt idx="592">
                  <c:v>2.96</c:v>
                </c:pt>
                <c:pt idx="593">
                  <c:v>2.9650000000000003</c:v>
                </c:pt>
                <c:pt idx="594">
                  <c:v>2.9699999999999998</c:v>
                </c:pt>
                <c:pt idx="595">
                  <c:v>2.9750000000000001</c:v>
                </c:pt>
                <c:pt idx="596">
                  <c:v>2.98</c:v>
                </c:pt>
                <c:pt idx="597">
                  <c:v>2.9849999999999999</c:v>
                </c:pt>
                <c:pt idx="598">
                  <c:v>2.99</c:v>
                </c:pt>
                <c:pt idx="599">
                  <c:v>2.9949999999999997</c:v>
                </c:pt>
                <c:pt idx="600">
                  <c:v>3</c:v>
                </c:pt>
                <c:pt idx="601">
                  <c:v>3.0050000000000003</c:v>
                </c:pt>
                <c:pt idx="602">
                  <c:v>3.01</c:v>
                </c:pt>
                <c:pt idx="603">
                  <c:v>3.0150000000000001</c:v>
                </c:pt>
                <c:pt idx="604">
                  <c:v>3.02</c:v>
                </c:pt>
                <c:pt idx="605">
                  <c:v>3.0249999999999999</c:v>
                </c:pt>
                <c:pt idx="606">
                  <c:v>3.0300000000000002</c:v>
                </c:pt>
                <c:pt idx="607">
                  <c:v>3.0349999999999997</c:v>
                </c:pt>
                <c:pt idx="608">
                  <c:v>3.04</c:v>
                </c:pt>
                <c:pt idx="609">
                  <c:v>3.0449999999999999</c:v>
                </c:pt>
                <c:pt idx="610">
                  <c:v>3.05</c:v>
                </c:pt>
                <c:pt idx="611">
                  <c:v>3.0550000000000002</c:v>
                </c:pt>
                <c:pt idx="612">
                  <c:v>3.06</c:v>
                </c:pt>
                <c:pt idx="613">
                  <c:v>3.0649999999999999</c:v>
                </c:pt>
                <c:pt idx="614">
                  <c:v>3.07</c:v>
                </c:pt>
                <c:pt idx="615">
                  <c:v>3.0750000000000002</c:v>
                </c:pt>
                <c:pt idx="616">
                  <c:v>3.08</c:v>
                </c:pt>
                <c:pt idx="617">
                  <c:v>3.085</c:v>
                </c:pt>
                <c:pt idx="618">
                  <c:v>3.0900000000000003</c:v>
                </c:pt>
                <c:pt idx="619">
                  <c:v>3.0949999999999998</c:v>
                </c:pt>
                <c:pt idx="620">
                  <c:v>3.1</c:v>
                </c:pt>
                <c:pt idx="621">
                  <c:v>3.105</c:v>
                </c:pt>
                <c:pt idx="622">
                  <c:v>3.11</c:v>
                </c:pt>
                <c:pt idx="623">
                  <c:v>3.1150000000000002</c:v>
                </c:pt>
                <c:pt idx="624">
                  <c:v>3.1199999999999997</c:v>
                </c:pt>
                <c:pt idx="625">
                  <c:v>3.125</c:v>
                </c:pt>
                <c:pt idx="626">
                  <c:v>3.1300000000000003</c:v>
                </c:pt>
                <c:pt idx="627">
                  <c:v>3.1349999999999998</c:v>
                </c:pt>
                <c:pt idx="628">
                  <c:v>3.14</c:v>
                </c:pt>
                <c:pt idx="629">
                  <c:v>3.145</c:v>
                </c:pt>
                <c:pt idx="630">
                  <c:v>3.15</c:v>
                </c:pt>
                <c:pt idx="631">
                  <c:v>3.1550000000000002</c:v>
                </c:pt>
                <c:pt idx="632">
                  <c:v>3.1599999999999997</c:v>
                </c:pt>
                <c:pt idx="633">
                  <c:v>3.165</c:v>
                </c:pt>
                <c:pt idx="634">
                  <c:v>3.17</c:v>
                </c:pt>
                <c:pt idx="635">
                  <c:v>3.1749999999999998</c:v>
                </c:pt>
                <c:pt idx="636">
                  <c:v>3.18</c:v>
                </c:pt>
                <c:pt idx="637">
                  <c:v>3.1850000000000001</c:v>
                </c:pt>
                <c:pt idx="638">
                  <c:v>3.19</c:v>
                </c:pt>
                <c:pt idx="639">
                  <c:v>3.1949999999999998</c:v>
                </c:pt>
                <c:pt idx="640">
                  <c:v>3.2</c:v>
                </c:pt>
                <c:pt idx="641">
                  <c:v>3.2050000000000001</c:v>
                </c:pt>
                <c:pt idx="642">
                  <c:v>3.21</c:v>
                </c:pt>
                <c:pt idx="643">
                  <c:v>3.2150000000000003</c:v>
                </c:pt>
                <c:pt idx="644">
                  <c:v>3.2199999999999998</c:v>
                </c:pt>
                <c:pt idx="645">
                  <c:v>3.2250000000000001</c:v>
                </c:pt>
                <c:pt idx="646">
                  <c:v>3.23</c:v>
                </c:pt>
                <c:pt idx="647">
                  <c:v>3.2349999999999999</c:v>
                </c:pt>
                <c:pt idx="648">
                  <c:v>3.24</c:v>
                </c:pt>
                <c:pt idx="649">
                  <c:v>3.2449999999999997</c:v>
                </c:pt>
                <c:pt idx="650">
                  <c:v>3.25</c:v>
                </c:pt>
                <c:pt idx="651">
                  <c:v>3.2550000000000003</c:v>
                </c:pt>
                <c:pt idx="652">
                  <c:v>3.26</c:v>
                </c:pt>
                <c:pt idx="653">
                  <c:v>3.2650000000000001</c:v>
                </c:pt>
                <c:pt idx="654">
                  <c:v>3.27</c:v>
                </c:pt>
                <c:pt idx="655">
                  <c:v>3.2749999999999999</c:v>
                </c:pt>
                <c:pt idx="656">
                  <c:v>3.2800000000000002</c:v>
                </c:pt>
                <c:pt idx="657">
                  <c:v>3.2849999999999997</c:v>
                </c:pt>
                <c:pt idx="658">
                  <c:v>3.29</c:v>
                </c:pt>
                <c:pt idx="659">
                  <c:v>3.2949999999999999</c:v>
                </c:pt>
                <c:pt idx="660">
                  <c:v>3.3</c:v>
                </c:pt>
                <c:pt idx="661">
                  <c:v>3.3050000000000002</c:v>
                </c:pt>
                <c:pt idx="662">
                  <c:v>3.31</c:v>
                </c:pt>
                <c:pt idx="663">
                  <c:v>3.3149999999999999</c:v>
                </c:pt>
                <c:pt idx="664">
                  <c:v>3.32</c:v>
                </c:pt>
                <c:pt idx="665">
                  <c:v>3.3250000000000002</c:v>
                </c:pt>
                <c:pt idx="666">
                  <c:v>3.33</c:v>
                </c:pt>
                <c:pt idx="667">
                  <c:v>3.335</c:v>
                </c:pt>
                <c:pt idx="668">
                  <c:v>3.3400000000000003</c:v>
                </c:pt>
                <c:pt idx="669">
                  <c:v>3.3449999999999998</c:v>
                </c:pt>
                <c:pt idx="670">
                  <c:v>3.35</c:v>
                </c:pt>
                <c:pt idx="671">
                  <c:v>3.355</c:v>
                </c:pt>
                <c:pt idx="672">
                  <c:v>3.36</c:v>
                </c:pt>
                <c:pt idx="673">
                  <c:v>3.3650000000000002</c:v>
                </c:pt>
                <c:pt idx="674">
                  <c:v>3.3699999999999997</c:v>
                </c:pt>
                <c:pt idx="675">
                  <c:v>3.375</c:v>
                </c:pt>
                <c:pt idx="676">
                  <c:v>3.3800000000000003</c:v>
                </c:pt>
                <c:pt idx="677">
                  <c:v>3.3849999999999998</c:v>
                </c:pt>
                <c:pt idx="678">
                  <c:v>3.39</c:v>
                </c:pt>
                <c:pt idx="679">
                  <c:v>3.395</c:v>
                </c:pt>
                <c:pt idx="680">
                  <c:v>3.4</c:v>
                </c:pt>
                <c:pt idx="681">
                  <c:v>3.4050000000000002</c:v>
                </c:pt>
                <c:pt idx="682">
                  <c:v>3.4099999999999997</c:v>
                </c:pt>
                <c:pt idx="683">
                  <c:v>3.415</c:v>
                </c:pt>
                <c:pt idx="684">
                  <c:v>3.42</c:v>
                </c:pt>
                <c:pt idx="685">
                  <c:v>3.4249999999999998</c:v>
                </c:pt>
                <c:pt idx="686">
                  <c:v>3.43</c:v>
                </c:pt>
                <c:pt idx="687">
                  <c:v>3.4350000000000001</c:v>
                </c:pt>
                <c:pt idx="688">
                  <c:v>3.44</c:v>
                </c:pt>
                <c:pt idx="689">
                  <c:v>3.4449999999999998</c:v>
                </c:pt>
                <c:pt idx="690">
                  <c:v>3.45</c:v>
                </c:pt>
                <c:pt idx="691">
                  <c:v>3.4550000000000001</c:v>
                </c:pt>
                <c:pt idx="692">
                  <c:v>3.46</c:v>
                </c:pt>
                <c:pt idx="693">
                  <c:v>3.4650000000000003</c:v>
                </c:pt>
                <c:pt idx="694">
                  <c:v>3.4699999999999998</c:v>
                </c:pt>
                <c:pt idx="695">
                  <c:v>3.4750000000000001</c:v>
                </c:pt>
                <c:pt idx="696">
                  <c:v>3.48</c:v>
                </c:pt>
                <c:pt idx="697">
                  <c:v>3.4849999999999999</c:v>
                </c:pt>
                <c:pt idx="698">
                  <c:v>3.49</c:v>
                </c:pt>
                <c:pt idx="699">
                  <c:v>3.4949999999999997</c:v>
                </c:pt>
                <c:pt idx="700">
                  <c:v>3.5</c:v>
                </c:pt>
                <c:pt idx="701">
                  <c:v>3.5050000000000003</c:v>
                </c:pt>
                <c:pt idx="702">
                  <c:v>3.51</c:v>
                </c:pt>
                <c:pt idx="703">
                  <c:v>3.5150000000000001</c:v>
                </c:pt>
                <c:pt idx="704">
                  <c:v>3.52</c:v>
                </c:pt>
                <c:pt idx="705">
                  <c:v>3.5249999999999999</c:v>
                </c:pt>
                <c:pt idx="706">
                  <c:v>3.5300000000000002</c:v>
                </c:pt>
                <c:pt idx="707">
                  <c:v>3.5349999999999997</c:v>
                </c:pt>
                <c:pt idx="708">
                  <c:v>3.54</c:v>
                </c:pt>
                <c:pt idx="709">
                  <c:v>3.5449999999999999</c:v>
                </c:pt>
                <c:pt idx="710">
                  <c:v>3.55</c:v>
                </c:pt>
                <c:pt idx="711">
                  <c:v>3.5550000000000002</c:v>
                </c:pt>
                <c:pt idx="712">
                  <c:v>3.56</c:v>
                </c:pt>
                <c:pt idx="713">
                  <c:v>3.5649999999999999</c:v>
                </c:pt>
                <c:pt idx="714">
                  <c:v>3.57</c:v>
                </c:pt>
                <c:pt idx="715">
                  <c:v>3.5750000000000002</c:v>
                </c:pt>
                <c:pt idx="716">
                  <c:v>3.58</c:v>
                </c:pt>
                <c:pt idx="717">
                  <c:v>3.585</c:v>
                </c:pt>
                <c:pt idx="718">
                  <c:v>3.5900000000000003</c:v>
                </c:pt>
                <c:pt idx="719">
                  <c:v>3.5949999999999998</c:v>
                </c:pt>
                <c:pt idx="720">
                  <c:v>3.6</c:v>
                </c:pt>
                <c:pt idx="721">
                  <c:v>3.605</c:v>
                </c:pt>
                <c:pt idx="722">
                  <c:v>3.61</c:v>
                </c:pt>
                <c:pt idx="723">
                  <c:v>3.6150000000000002</c:v>
                </c:pt>
                <c:pt idx="724">
                  <c:v>3.6199999999999997</c:v>
                </c:pt>
                <c:pt idx="725">
                  <c:v>3.625</c:v>
                </c:pt>
                <c:pt idx="726">
                  <c:v>3.6300000000000003</c:v>
                </c:pt>
                <c:pt idx="727">
                  <c:v>3.6349999999999998</c:v>
                </c:pt>
                <c:pt idx="728">
                  <c:v>3.64</c:v>
                </c:pt>
                <c:pt idx="729">
                  <c:v>3.645</c:v>
                </c:pt>
                <c:pt idx="730">
                  <c:v>3.65</c:v>
                </c:pt>
                <c:pt idx="731">
                  <c:v>3.6550000000000002</c:v>
                </c:pt>
                <c:pt idx="732">
                  <c:v>3.6599999999999997</c:v>
                </c:pt>
                <c:pt idx="733">
                  <c:v>3.665</c:v>
                </c:pt>
                <c:pt idx="734">
                  <c:v>3.67</c:v>
                </c:pt>
                <c:pt idx="735">
                  <c:v>3.6749999999999998</c:v>
                </c:pt>
                <c:pt idx="736">
                  <c:v>3.68</c:v>
                </c:pt>
                <c:pt idx="737">
                  <c:v>3.6850000000000001</c:v>
                </c:pt>
                <c:pt idx="738">
                  <c:v>3.69</c:v>
                </c:pt>
                <c:pt idx="739">
                  <c:v>3.6949999999999998</c:v>
                </c:pt>
                <c:pt idx="740">
                  <c:v>3.7</c:v>
                </c:pt>
                <c:pt idx="741">
                  <c:v>3.7050000000000001</c:v>
                </c:pt>
                <c:pt idx="742">
                  <c:v>3.71</c:v>
                </c:pt>
                <c:pt idx="743">
                  <c:v>3.7150000000000003</c:v>
                </c:pt>
                <c:pt idx="744">
                  <c:v>3.7199999999999998</c:v>
                </c:pt>
                <c:pt idx="745">
                  <c:v>3.7250000000000001</c:v>
                </c:pt>
                <c:pt idx="746">
                  <c:v>3.73</c:v>
                </c:pt>
                <c:pt idx="747">
                  <c:v>3.7349999999999999</c:v>
                </c:pt>
                <c:pt idx="748">
                  <c:v>3.74</c:v>
                </c:pt>
                <c:pt idx="749">
                  <c:v>3.7449999999999997</c:v>
                </c:pt>
                <c:pt idx="750">
                  <c:v>3.75</c:v>
                </c:pt>
                <c:pt idx="751">
                  <c:v>3.7550000000000003</c:v>
                </c:pt>
                <c:pt idx="752">
                  <c:v>3.76</c:v>
                </c:pt>
                <c:pt idx="753">
                  <c:v>3.7650000000000001</c:v>
                </c:pt>
                <c:pt idx="754">
                  <c:v>3.77</c:v>
                </c:pt>
                <c:pt idx="755">
                  <c:v>3.7749999999999999</c:v>
                </c:pt>
                <c:pt idx="756">
                  <c:v>3.7800000000000002</c:v>
                </c:pt>
                <c:pt idx="757">
                  <c:v>3.7849999999999997</c:v>
                </c:pt>
                <c:pt idx="758">
                  <c:v>3.79</c:v>
                </c:pt>
                <c:pt idx="759">
                  <c:v>3.7949999999999999</c:v>
                </c:pt>
                <c:pt idx="760">
                  <c:v>3.8</c:v>
                </c:pt>
                <c:pt idx="761">
                  <c:v>3.8050000000000002</c:v>
                </c:pt>
                <c:pt idx="762">
                  <c:v>3.81</c:v>
                </c:pt>
                <c:pt idx="763">
                  <c:v>3.8149999999999999</c:v>
                </c:pt>
                <c:pt idx="764">
                  <c:v>3.82</c:v>
                </c:pt>
                <c:pt idx="765">
                  <c:v>3.8250000000000002</c:v>
                </c:pt>
                <c:pt idx="766">
                  <c:v>3.83</c:v>
                </c:pt>
                <c:pt idx="767">
                  <c:v>3.835</c:v>
                </c:pt>
                <c:pt idx="768">
                  <c:v>3.8400000000000003</c:v>
                </c:pt>
                <c:pt idx="769">
                  <c:v>3.8449999999999998</c:v>
                </c:pt>
                <c:pt idx="770">
                  <c:v>3.85</c:v>
                </c:pt>
                <c:pt idx="771">
                  <c:v>3.855</c:v>
                </c:pt>
                <c:pt idx="772">
                  <c:v>3.86</c:v>
                </c:pt>
                <c:pt idx="773">
                  <c:v>3.8650000000000002</c:v>
                </c:pt>
                <c:pt idx="774">
                  <c:v>3.8699999999999997</c:v>
                </c:pt>
                <c:pt idx="775">
                  <c:v>3.875</c:v>
                </c:pt>
                <c:pt idx="776">
                  <c:v>3.8800000000000003</c:v>
                </c:pt>
                <c:pt idx="777">
                  <c:v>3.8849999999999998</c:v>
                </c:pt>
                <c:pt idx="778">
                  <c:v>3.89</c:v>
                </c:pt>
                <c:pt idx="779">
                  <c:v>3.895</c:v>
                </c:pt>
                <c:pt idx="780">
                  <c:v>3.9</c:v>
                </c:pt>
                <c:pt idx="781">
                  <c:v>3.9050000000000002</c:v>
                </c:pt>
                <c:pt idx="782">
                  <c:v>3.9099999999999997</c:v>
                </c:pt>
                <c:pt idx="783">
                  <c:v>3.915</c:v>
                </c:pt>
                <c:pt idx="784">
                  <c:v>3.92</c:v>
                </c:pt>
                <c:pt idx="785">
                  <c:v>3.9249999999999998</c:v>
                </c:pt>
                <c:pt idx="786">
                  <c:v>3.93</c:v>
                </c:pt>
                <c:pt idx="787">
                  <c:v>3.9350000000000001</c:v>
                </c:pt>
                <c:pt idx="788">
                  <c:v>3.94</c:v>
                </c:pt>
                <c:pt idx="789">
                  <c:v>3.9449999999999998</c:v>
                </c:pt>
                <c:pt idx="790">
                  <c:v>3.95</c:v>
                </c:pt>
                <c:pt idx="791">
                  <c:v>3.9550000000000001</c:v>
                </c:pt>
                <c:pt idx="792">
                  <c:v>3.96</c:v>
                </c:pt>
                <c:pt idx="793">
                  <c:v>3.9650000000000003</c:v>
                </c:pt>
                <c:pt idx="794">
                  <c:v>3.9699999999999998</c:v>
                </c:pt>
                <c:pt idx="795">
                  <c:v>3.9750000000000001</c:v>
                </c:pt>
                <c:pt idx="796">
                  <c:v>3.98</c:v>
                </c:pt>
                <c:pt idx="797">
                  <c:v>3.9849999999999999</c:v>
                </c:pt>
                <c:pt idx="798">
                  <c:v>3.99</c:v>
                </c:pt>
                <c:pt idx="799">
                  <c:v>3.9949999999999997</c:v>
                </c:pt>
                <c:pt idx="800">
                  <c:v>4</c:v>
                </c:pt>
                <c:pt idx="801">
                  <c:v>4.0049999999999999</c:v>
                </c:pt>
                <c:pt idx="802">
                  <c:v>4.01</c:v>
                </c:pt>
                <c:pt idx="803">
                  <c:v>4.0149999999999997</c:v>
                </c:pt>
                <c:pt idx="804">
                  <c:v>4.0199999999999996</c:v>
                </c:pt>
                <c:pt idx="805">
                  <c:v>4.0250000000000004</c:v>
                </c:pt>
                <c:pt idx="806">
                  <c:v>4.03</c:v>
                </c:pt>
                <c:pt idx="807">
                  <c:v>4.0350000000000001</c:v>
                </c:pt>
                <c:pt idx="808">
                  <c:v>4.04</c:v>
                </c:pt>
                <c:pt idx="809">
                  <c:v>4.0449999999999999</c:v>
                </c:pt>
                <c:pt idx="810">
                  <c:v>4.05</c:v>
                </c:pt>
                <c:pt idx="811">
                  <c:v>4.0550000000000006</c:v>
                </c:pt>
                <c:pt idx="812">
                  <c:v>4.0599999999999996</c:v>
                </c:pt>
                <c:pt idx="813">
                  <c:v>4.0650000000000004</c:v>
                </c:pt>
                <c:pt idx="814">
                  <c:v>4.0699999999999994</c:v>
                </c:pt>
                <c:pt idx="815">
                  <c:v>4.0750000000000002</c:v>
                </c:pt>
                <c:pt idx="816">
                  <c:v>4.08</c:v>
                </c:pt>
                <c:pt idx="817">
                  <c:v>4.085</c:v>
                </c:pt>
                <c:pt idx="818">
                  <c:v>4.09</c:v>
                </c:pt>
                <c:pt idx="819">
                  <c:v>4.0949999999999998</c:v>
                </c:pt>
                <c:pt idx="820">
                  <c:v>4.0999999999999996</c:v>
                </c:pt>
                <c:pt idx="821">
                  <c:v>4.1050000000000004</c:v>
                </c:pt>
                <c:pt idx="822">
                  <c:v>4.1100000000000003</c:v>
                </c:pt>
                <c:pt idx="823">
                  <c:v>4.1150000000000002</c:v>
                </c:pt>
                <c:pt idx="824">
                  <c:v>4.12</c:v>
                </c:pt>
                <c:pt idx="825">
                  <c:v>4.125</c:v>
                </c:pt>
                <c:pt idx="826">
                  <c:v>4.13</c:v>
                </c:pt>
                <c:pt idx="827">
                  <c:v>4.1349999999999998</c:v>
                </c:pt>
                <c:pt idx="828">
                  <c:v>4.1399999999999997</c:v>
                </c:pt>
                <c:pt idx="829">
                  <c:v>4.1449999999999996</c:v>
                </c:pt>
                <c:pt idx="830">
                  <c:v>4.1500000000000004</c:v>
                </c:pt>
                <c:pt idx="831">
                  <c:v>4.1550000000000002</c:v>
                </c:pt>
                <c:pt idx="832">
                  <c:v>4.16</c:v>
                </c:pt>
                <c:pt idx="833">
                  <c:v>4.165</c:v>
                </c:pt>
                <c:pt idx="834">
                  <c:v>4.17</c:v>
                </c:pt>
                <c:pt idx="835">
                  <c:v>4.1749999999999998</c:v>
                </c:pt>
                <c:pt idx="836">
                  <c:v>4.1800000000000006</c:v>
                </c:pt>
                <c:pt idx="837">
                  <c:v>4.1849999999999996</c:v>
                </c:pt>
                <c:pt idx="838">
                  <c:v>4.1900000000000004</c:v>
                </c:pt>
                <c:pt idx="839">
                  <c:v>4.1949999999999994</c:v>
                </c:pt>
                <c:pt idx="840">
                  <c:v>4.2</c:v>
                </c:pt>
                <c:pt idx="841">
                  <c:v>4.2050000000000001</c:v>
                </c:pt>
                <c:pt idx="842">
                  <c:v>4.21</c:v>
                </c:pt>
                <c:pt idx="843">
                  <c:v>4.2149999999999999</c:v>
                </c:pt>
                <c:pt idx="844">
                  <c:v>4.22</c:v>
                </c:pt>
                <c:pt idx="845">
                  <c:v>4.2249999999999996</c:v>
                </c:pt>
                <c:pt idx="846">
                  <c:v>4.2300000000000004</c:v>
                </c:pt>
                <c:pt idx="847">
                  <c:v>4.2350000000000003</c:v>
                </c:pt>
                <c:pt idx="848">
                  <c:v>4.24</c:v>
                </c:pt>
                <c:pt idx="849">
                  <c:v>4.2450000000000001</c:v>
                </c:pt>
                <c:pt idx="850">
                  <c:v>4.25</c:v>
                </c:pt>
                <c:pt idx="851">
                  <c:v>4.2549999999999999</c:v>
                </c:pt>
                <c:pt idx="852">
                  <c:v>4.26</c:v>
                </c:pt>
                <c:pt idx="853">
                  <c:v>4.2649999999999997</c:v>
                </c:pt>
                <c:pt idx="854">
                  <c:v>4.2699999999999996</c:v>
                </c:pt>
                <c:pt idx="855">
                  <c:v>4.2750000000000004</c:v>
                </c:pt>
                <c:pt idx="856">
                  <c:v>4.28</c:v>
                </c:pt>
                <c:pt idx="857">
                  <c:v>4.2850000000000001</c:v>
                </c:pt>
                <c:pt idx="858">
                  <c:v>4.29</c:v>
                </c:pt>
                <c:pt idx="859">
                  <c:v>4.2949999999999999</c:v>
                </c:pt>
                <c:pt idx="860">
                  <c:v>4.3</c:v>
                </c:pt>
                <c:pt idx="861">
                  <c:v>4.3050000000000006</c:v>
                </c:pt>
                <c:pt idx="862">
                  <c:v>4.3100000000000005</c:v>
                </c:pt>
                <c:pt idx="863">
                  <c:v>4.3149999999999995</c:v>
                </c:pt>
                <c:pt idx="864">
                  <c:v>4.3199999999999994</c:v>
                </c:pt>
                <c:pt idx="865">
                  <c:v>4.3250000000000002</c:v>
                </c:pt>
                <c:pt idx="866">
                  <c:v>4.33</c:v>
                </c:pt>
                <c:pt idx="867">
                  <c:v>4.335</c:v>
                </c:pt>
                <c:pt idx="868">
                  <c:v>4.34</c:v>
                </c:pt>
                <c:pt idx="869">
                  <c:v>4.3449999999999998</c:v>
                </c:pt>
                <c:pt idx="870">
                  <c:v>4.3499999999999996</c:v>
                </c:pt>
                <c:pt idx="871">
                  <c:v>4.3550000000000004</c:v>
                </c:pt>
                <c:pt idx="872">
                  <c:v>4.3600000000000003</c:v>
                </c:pt>
                <c:pt idx="873">
                  <c:v>4.3649999999999993</c:v>
                </c:pt>
                <c:pt idx="874">
                  <c:v>4.37</c:v>
                </c:pt>
                <c:pt idx="875">
                  <c:v>4.375</c:v>
                </c:pt>
                <c:pt idx="876">
                  <c:v>4.38</c:v>
                </c:pt>
                <c:pt idx="877">
                  <c:v>4.3850000000000007</c:v>
                </c:pt>
                <c:pt idx="878">
                  <c:v>4.3899999999999997</c:v>
                </c:pt>
                <c:pt idx="879">
                  <c:v>4.3949999999999996</c:v>
                </c:pt>
                <c:pt idx="880">
                  <c:v>4.4000000000000004</c:v>
                </c:pt>
                <c:pt idx="881">
                  <c:v>4.4050000000000002</c:v>
                </c:pt>
                <c:pt idx="882">
                  <c:v>4.41</c:v>
                </c:pt>
                <c:pt idx="883">
                  <c:v>4.415</c:v>
                </c:pt>
                <c:pt idx="884">
                  <c:v>4.42</c:v>
                </c:pt>
                <c:pt idx="885">
                  <c:v>4.4249999999999998</c:v>
                </c:pt>
                <c:pt idx="886">
                  <c:v>4.4300000000000006</c:v>
                </c:pt>
                <c:pt idx="887">
                  <c:v>4.4350000000000005</c:v>
                </c:pt>
                <c:pt idx="888">
                  <c:v>4.4399999999999995</c:v>
                </c:pt>
                <c:pt idx="889">
                  <c:v>4.4449999999999994</c:v>
                </c:pt>
                <c:pt idx="890">
                  <c:v>4.45</c:v>
                </c:pt>
                <c:pt idx="891">
                  <c:v>4.4550000000000001</c:v>
                </c:pt>
                <c:pt idx="892">
                  <c:v>4.46</c:v>
                </c:pt>
                <c:pt idx="893">
                  <c:v>4.4649999999999999</c:v>
                </c:pt>
                <c:pt idx="894">
                  <c:v>4.47</c:v>
                </c:pt>
                <c:pt idx="895">
                  <c:v>4.4749999999999996</c:v>
                </c:pt>
                <c:pt idx="896">
                  <c:v>4.4800000000000004</c:v>
                </c:pt>
                <c:pt idx="897">
                  <c:v>4.4850000000000003</c:v>
                </c:pt>
                <c:pt idx="898">
                  <c:v>4.4899999999999993</c:v>
                </c:pt>
                <c:pt idx="899">
                  <c:v>4.4950000000000001</c:v>
                </c:pt>
                <c:pt idx="900">
                  <c:v>4.5</c:v>
                </c:pt>
                <c:pt idx="901">
                  <c:v>4.5049999999999999</c:v>
                </c:pt>
                <c:pt idx="902">
                  <c:v>4.5100000000000007</c:v>
                </c:pt>
                <c:pt idx="903">
                  <c:v>4.5149999999999997</c:v>
                </c:pt>
                <c:pt idx="904">
                  <c:v>4.5199999999999996</c:v>
                </c:pt>
                <c:pt idx="905">
                  <c:v>4.5250000000000004</c:v>
                </c:pt>
                <c:pt idx="906">
                  <c:v>4.53</c:v>
                </c:pt>
                <c:pt idx="907">
                  <c:v>4.5350000000000001</c:v>
                </c:pt>
                <c:pt idx="908">
                  <c:v>4.54</c:v>
                </c:pt>
                <c:pt idx="909">
                  <c:v>4.5449999999999999</c:v>
                </c:pt>
                <c:pt idx="910">
                  <c:v>4.55</c:v>
                </c:pt>
                <c:pt idx="911">
                  <c:v>4.5550000000000006</c:v>
                </c:pt>
                <c:pt idx="912">
                  <c:v>4.5600000000000005</c:v>
                </c:pt>
                <c:pt idx="913">
                  <c:v>4.5649999999999995</c:v>
                </c:pt>
                <c:pt idx="914">
                  <c:v>4.5699999999999994</c:v>
                </c:pt>
                <c:pt idx="915">
                  <c:v>4.5750000000000002</c:v>
                </c:pt>
                <c:pt idx="916">
                  <c:v>4.58</c:v>
                </c:pt>
                <c:pt idx="917">
                  <c:v>4.585</c:v>
                </c:pt>
                <c:pt idx="918">
                  <c:v>4.59</c:v>
                </c:pt>
                <c:pt idx="919">
                  <c:v>4.5949999999999998</c:v>
                </c:pt>
                <c:pt idx="920">
                  <c:v>4.5999999999999996</c:v>
                </c:pt>
                <c:pt idx="921">
                  <c:v>4.6050000000000004</c:v>
                </c:pt>
                <c:pt idx="922">
                  <c:v>4.6100000000000003</c:v>
                </c:pt>
                <c:pt idx="923">
                  <c:v>4.6149999999999993</c:v>
                </c:pt>
                <c:pt idx="924">
                  <c:v>4.62</c:v>
                </c:pt>
                <c:pt idx="925">
                  <c:v>4.625</c:v>
                </c:pt>
                <c:pt idx="926">
                  <c:v>4.63</c:v>
                </c:pt>
                <c:pt idx="927">
                  <c:v>4.6350000000000007</c:v>
                </c:pt>
                <c:pt idx="928">
                  <c:v>4.6399999999999997</c:v>
                </c:pt>
                <c:pt idx="929">
                  <c:v>4.6449999999999996</c:v>
                </c:pt>
                <c:pt idx="930">
                  <c:v>4.6500000000000004</c:v>
                </c:pt>
                <c:pt idx="931">
                  <c:v>4.6550000000000002</c:v>
                </c:pt>
                <c:pt idx="932">
                  <c:v>4.66</c:v>
                </c:pt>
                <c:pt idx="933">
                  <c:v>4.665</c:v>
                </c:pt>
                <c:pt idx="934">
                  <c:v>4.67</c:v>
                </c:pt>
                <c:pt idx="935">
                  <c:v>4.6749999999999998</c:v>
                </c:pt>
                <c:pt idx="936">
                  <c:v>4.6800000000000006</c:v>
                </c:pt>
                <c:pt idx="937">
                  <c:v>4.6850000000000005</c:v>
                </c:pt>
                <c:pt idx="938">
                  <c:v>4.6899999999999995</c:v>
                </c:pt>
                <c:pt idx="939">
                  <c:v>4.6949999999999994</c:v>
                </c:pt>
                <c:pt idx="940">
                  <c:v>4.7</c:v>
                </c:pt>
                <c:pt idx="941">
                  <c:v>4.7050000000000001</c:v>
                </c:pt>
                <c:pt idx="942">
                  <c:v>4.71</c:v>
                </c:pt>
                <c:pt idx="943">
                  <c:v>4.7149999999999999</c:v>
                </c:pt>
                <c:pt idx="944">
                  <c:v>4.72</c:v>
                </c:pt>
                <c:pt idx="945">
                  <c:v>4.7249999999999996</c:v>
                </c:pt>
                <c:pt idx="946">
                  <c:v>4.7300000000000004</c:v>
                </c:pt>
                <c:pt idx="947">
                  <c:v>4.7350000000000003</c:v>
                </c:pt>
                <c:pt idx="948">
                  <c:v>4.7399999999999993</c:v>
                </c:pt>
                <c:pt idx="949">
                  <c:v>4.7450000000000001</c:v>
                </c:pt>
                <c:pt idx="950">
                  <c:v>4.75</c:v>
                </c:pt>
                <c:pt idx="951">
                  <c:v>4.7549999999999999</c:v>
                </c:pt>
                <c:pt idx="952">
                  <c:v>4.7600000000000007</c:v>
                </c:pt>
                <c:pt idx="953">
                  <c:v>4.7649999999999997</c:v>
                </c:pt>
                <c:pt idx="954">
                  <c:v>4.7699999999999996</c:v>
                </c:pt>
                <c:pt idx="955">
                  <c:v>4.7750000000000004</c:v>
                </c:pt>
                <c:pt idx="956">
                  <c:v>4.78</c:v>
                </c:pt>
                <c:pt idx="957">
                  <c:v>4.7850000000000001</c:v>
                </c:pt>
                <c:pt idx="958">
                  <c:v>4.79</c:v>
                </c:pt>
                <c:pt idx="959">
                  <c:v>4.7949999999999999</c:v>
                </c:pt>
                <c:pt idx="960">
                  <c:v>4.8</c:v>
                </c:pt>
                <c:pt idx="961">
                  <c:v>4.8050000000000006</c:v>
                </c:pt>
                <c:pt idx="962">
                  <c:v>4.8100000000000005</c:v>
                </c:pt>
                <c:pt idx="963">
                  <c:v>4.8149999999999995</c:v>
                </c:pt>
                <c:pt idx="964">
                  <c:v>4.8199999999999994</c:v>
                </c:pt>
                <c:pt idx="965">
                  <c:v>4.8250000000000002</c:v>
                </c:pt>
                <c:pt idx="966">
                  <c:v>4.83</c:v>
                </c:pt>
                <c:pt idx="967">
                  <c:v>4.835</c:v>
                </c:pt>
                <c:pt idx="968">
                  <c:v>4.84</c:v>
                </c:pt>
                <c:pt idx="969">
                  <c:v>4.8449999999999998</c:v>
                </c:pt>
                <c:pt idx="970">
                  <c:v>4.8499999999999996</c:v>
                </c:pt>
                <c:pt idx="971">
                  <c:v>4.8550000000000004</c:v>
                </c:pt>
                <c:pt idx="972">
                  <c:v>4.8600000000000003</c:v>
                </c:pt>
                <c:pt idx="973">
                  <c:v>4.8649999999999993</c:v>
                </c:pt>
                <c:pt idx="974">
                  <c:v>4.87</c:v>
                </c:pt>
                <c:pt idx="975">
                  <c:v>4.875</c:v>
                </c:pt>
                <c:pt idx="976">
                  <c:v>4.88</c:v>
                </c:pt>
                <c:pt idx="977">
                  <c:v>4.8850000000000007</c:v>
                </c:pt>
                <c:pt idx="978">
                  <c:v>4.8899999999999997</c:v>
                </c:pt>
                <c:pt idx="979">
                  <c:v>4.8949999999999996</c:v>
                </c:pt>
                <c:pt idx="980">
                  <c:v>4.9000000000000004</c:v>
                </c:pt>
                <c:pt idx="981">
                  <c:v>4.9050000000000002</c:v>
                </c:pt>
                <c:pt idx="982">
                  <c:v>4.91</c:v>
                </c:pt>
                <c:pt idx="983">
                  <c:v>4.915</c:v>
                </c:pt>
                <c:pt idx="984">
                  <c:v>4.92</c:v>
                </c:pt>
                <c:pt idx="985">
                  <c:v>4.9249999999999998</c:v>
                </c:pt>
                <c:pt idx="986">
                  <c:v>4.9300000000000006</c:v>
                </c:pt>
                <c:pt idx="987">
                  <c:v>4.9350000000000005</c:v>
                </c:pt>
                <c:pt idx="988">
                  <c:v>4.9399999999999995</c:v>
                </c:pt>
                <c:pt idx="989">
                  <c:v>4.9449999999999994</c:v>
                </c:pt>
                <c:pt idx="990">
                  <c:v>4.95</c:v>
                </c:pt>
                <c:pt idx="991">
                  <c:v>4.9550000000000001</c:v>
                </c:pt>
                <c:pt idx="992">
                  <c:v>4.96</c:v>
                </c:pt>
                <c:pt idx="993">
                  <c:v>4.9649999999999999</c:v>
                </c:pt>
                <c:pt idx="994">
                  <c:v>4.97</c:v>
                </c:pt>
                <c:pt idx="995">
                  <c:v>4.9749999999999996</c:v>
                </c:pt>
                <c:pt idx="996">
                  <c:v>4.9800000000000004</c:v>
                </c:pt>
                <c:pt idx="997">
                  <c:v>4.9850000000000003</c:v>
                </c:pt>
                <c:pt idx="998">
                  <c:v>4.9899999999999993</c:v>
                </c:pt>
                <c:pt idx="999">
                  <c:v>4.9950000000000001</c:v>
                </c:pt>
                <c:pt idx="1000">
                  <c:v>5</c:v>
                </c:pt>
                <c:pt idx="1001">
                  <c:v>5.0049999999999999</c:v>
                </c:pt>
                <c:pt idx="1002">
                  <c:v>5.0100000000000007</c:v>
                </c:pt>
                <c:pt idx="1003">
                  <c:v>5.0149999999999997</c:v>
                </c:pt>
                <c:pt idx="1004">
                  <c:v>5.0199999999999996</c:v>
                </c:pt>
                <c:pt idx="1005">
                  <c:v>5.0250000000000004</c:v>
                </c:pt>
                <c:pt idx="1006">
                  <c:v>5.03</c:v>
                </c:pt>
                <c:pt idx="1007">
                  <c:v>5.0350000000000001</c:v>
                </c:pt>
                <c:pt idx="1008">
                  <c:v>5.04</c:v>
                </c:pt>
                <c:pt idx="1009">
                  <c:v>5.0449999999999999</c:v>
                </c:pt>
                <c:pt idx="1010">
                  <c:v>5.05</c:v>
                </c:pt>
                <c:pt idx="1011">
                  <c:v>5.0550000000000006</c:v>
                </c:pt>
                <c:pt idx="1012">
                  <c:v>5.0600000000000005</c:v>
                </c:pt>
                <c:pt idx="1013">
                  <c:v>5.0649999999999995</c:v>
                </c:pt>
                <c:pt idx="1014">
                  <c:v>5.0699999999999994</c:v>
                </c:pt>
                <c:pt idx="1015">
                  <c:v>5.0750000000000002</c:v>
                </c:pt>
                <c:pt idx="1016">
                  <c:v>5.08</c:v>
                </c:pt>
                <c:pt idx="1017">
                  <c:v>5.085</c:v>
                </c:pt>
                <c:pt idx="1018">
                  <c:v>5.09</c:v>
                </c:pt>
                <c:pt idx="1019">
                  <c:v>5.0949999999999998</c:v>
                </c:pt>
                <c:pt idx="1020">
                  <c:v>5.0999999999999996</c:v>
                </c:pt>
                <c:pt idx="1021">
                  <c:v>5.1050000000000004</c:v>
                </c:pt>
                <c:pt idx="1022">
                  <c:v>5.1100000000000003</c:v>
                </c:pt>
                <c:pt idx="1023">
                  <c:v>5.1149999999999993</c:v>
                </c:pt>
                <c:pt idx="1024">
                  <c:v>5.12</c:v>
                </c:pt>
                <c:pt idx="1025">
                  <c:v>5.125</c:v>
                </c:pt>
                <c:pt idx="1026">
                  <c:v>5.13</c:v>
                </c:pt>
                <c:pt idx="1027">
                  <c:v>5.1350000000000007</c:v>
                </c:pt>
                <c:pt idx="1028">
                  <c:v>5.14</c:v>
                </c:pt>
                <c:pt idx="1029">
                  <c:v>5.1449999999999996</c:v>
                </c:pt>
                <c:pt idx="1030">
                  <c:v>5.15</c:v>
                </c:pt>
                <c:pt idx="1031">
                  <c:v>5.1550000000000002</c:v>
                </c:pt>
                <c:pt idx="1032">
                  <c:v>5.16</c:v>
                </c:pt>
                <c:pt idx="1033">
                  <c:v>5.165</c:v>
                </c:pt>
                <c:pt idx="1034">
                  <c:v>5.17</c:v>
                </c:pt>
                <c:pt idx="1035">
                  <c:v>5.1749999999999998</c:v>
                </c:pt>
                <c:pt idx="1036">
                  <c:v>5.1800000000000006</c:v>
                </c:pt>
                <c:pt idx="1037">
                  <c:v>5.1850000000000005</c:v>
                </c:pt>
                <c:pt idx="1038">
                  <c:v>5.1899999999999995</c:v>
                </c:pt>
                <c:pt idx="1039">
                  <c:v>5.1949999999999994</c:v>
                </c:pt>
                <c:pt idx="1040">
                  <c:v>5.2</c:v>
                </c:pt>
                <c:pt idx="1041">
                  <c:v>5.2050000000000001</c:v>
                </c:pt>
                <c:pt idx="1042">
                  <c:v>5.21</c:v>
                </c:pt>
                <c:pt idx="1043">
                  <c:v>5.2149999999999999</c:v>
                </c:pt>
                <c:pt idx="1044">
                  <c:v>5.22</c:v>
                </c:pt>
                <c:pt idx="1045">
                  <c:v>5.2249999999999996</c:v>
                </c:pt>
                <c:pt idx="1046">
                  <c:v>5.23</c:v>
                </c:pt>
                <c:pt idx="1047">
                  <c:v>5.2350000000000003</c:v>
                </c:pt>
                <c:pt idx="1048">
                  <c:v>5.2399999999999993</c:v>
                </c:pt>
                <c:pt idx="1049">
                  <c:v>5.2450000000000001</c:v>
                </c:pt>
                <c:pt idx="1050">
                  <c:v>5.25</c:v>
                </c:pt>
                <c:pt idx="1051">
                  <c:v>5.2549999999999999</c:v>
                </c:pt>
                <c:pt idx="1052">
                  <c:v>5.2600000000000007</c:v>
                </c:pt>
                <c:pt idx="1053">
                  <c:v>5.2649999999999997</c:v>
                </c:pt>
                <c:pt idx="1054">
                  <c:v>5.27</c:v>
                </c:pt>
                <c:pt idx="1055">
                  <c:v>5.2750000000000004</c:v>
                </c:pt>
                <c:pt idx="1056">
                  <c:v>5.28</c:v>
                </c:pt>
                <c:pt idx="1057">
                  <c:v>5.2850000000000001</c:v>
                </c:pt>
                <c:pt idx="1058">
                  <c:v>5.29</c:v>
                </c:pt>
                <c:pt idx="1059">
                  <c:v>5.2949999999999999</c:v>
                </c:pt>
                <c:pt idx="1060">
                  <c:v>5.3</c:v>
                </c:pt>
                <c:pt idx="1061">
                  <c:v>5.3050000000000006</c:v>
                </c:pt>
                <c:pt idx="1062">
                  <c:v>5.3100000000000005</c:v>
                </c:pt>
                <c:pt idx="1063">
                  <c:v>5.3149999999999995</c:v>
                </c:pt>
                <c:pt idx="1064">
                  <c:v>5.3199999999999994</c:v>
                </c:pt>
                <c:pt idx="1065">
                  <c:v>5.3250000000000002</c:v>
                </c:pt>
                <c:pt idx="1066">
                  <c:v>5.33</c:v>
                </c:pt>
                <c:pt idx="1067">
                  <c:v>5.335</c:v>
                </c:pt>
                <c:pt idx="1068">
                  <c:v>5.34</c:v>
                </c:pt>
                <c:pt idx="1069">
                  <c:v>5.3449999999999998</c:v>
                </c:pt>
                <c:pt idx="1070">
                  <c:v>5.35</c:v>
                </c:pt>
                <c:pt idx="1071">
                  <c:v>5.3550000000000004</c:v>
                </c:pt>
                <c:pt idx="1072">
                  <c:v>5.36</c:v>
                </c:pt>
                <c:pt idx="1073">
                  <c:v>5.3649999999999993</c:v>
                </c:pt>
                <c:pt idx="1074">
                  <c:v>5.37</c:v>
                </c:pt>
                <c:pt idx="1075">
                  <c:v>5.375</c:v>
                </c:pt>
                <c:pt idx="1076">
                  <c:v>5.38</c:v>
                </c:pt>
                <c:pt idx="1077">
                  <c:v>5.3850000000000007</c:v>
                </c:pt>
                <c:pt idx="1078">
                  <c:v>5.39</c:v>
                </c:pt>
                <c:pt idx="1079">
                  <c:v>5.3949999999999996</c:v>
                </c:pt>
                <c:pt idx="1080">
                  <c:v>5.4</c:v>
                </c:pt>
                <c:pt idx="1081">
                  <c:v>5.4050000000000002</c:v>
                </c:pt>
                <c:pt idx="1082">
                  <c:v>5.41</c:v>
                </c:pt>
                <c:pt idx="1083">
                  <c:v>5.415</c:v>
                </c:pt>
                <c:pt idx="1084">
                  <c:v>5.42</c:v>
                </c:pt>
                <c:pt idx="1085">
                  <c:v>5.4249999999999998</c:v>
                </c:pt>
                <c:pt idx="1086">
                  <c:v>5.4300000000000006</c:v>
                </c:pt>
                <c:pt idx="1087">
                  <c:v>5.4350000000000005</c:v>
                </c:pt>
                <c:pt idx="1088">
                  <c:v>5.4399999999999995</c:v>
                </c:pt>
                <c:pt idx="1089">
                  <c:v>5.4449999999999994</c:v>
                </c:pt>
                <c:pt idx="1090">
                  <c:v>5.45</c:v>
                </c:pt>
                <c:pt idx="1091">
                  <c:v>5.4550000000000001</c:v>
                </c:pt>
                <c:pt idx="1092">
                  <c:v>5.46</c:v>
                </c:pt>
                <c:pt idx="1093">
                  <c:v>5.4649999999999999</c:v>
                </c:pt>
                <c:pt idx="1094">
                  <c:v>5.47</c:v>
                </c:pt>
                <c:pt idx="1095">
                  <c:v>5.4749999999999996</c:v>
                </c:pt>
                <c:pt idx="1096">
                  <c:v>5.48</c:v>
                </c:pt>
                <c:pt idx="1097">
                  <c:v>5.4850000000000003</c:v>
                </c:pt>
                <c:pt idx="1098">
                  <c:v>5.4899999999999993</c:v>
                </c:pt>
                <c:pt idx="1099">
                  <c:v>5.4950000000000001</c:v>
                </c:pt>
                <c:pt idx="1100">
                  <c:v>5.5</c:v>
                </c:pt>
                <c:pt idx="1101">
                  <c:v>5.5049999999999999</c:v>
                </c:pt>
                <c:pt idx="1102">
                  <c:v>5.5100000000000007</c:v>
                </c:pt>
                <c:pt idx="1103">
                  <c:v>5.5149999999999997</c:v>
                </c:pt>
                <c:pt idx="1104">
                  <c:v>5.52</c:v>
                </c:pt>
                <c:pt idx="1105">
                  <c:v>5.5250000000000004</c:v>
                </c:pt>
                <c:pt idx="1106">
                  <c:v>5.53</c:v>
                </c:pt>
                <c:pt idx="1107">
                  <c:v>5.5350000000000001</c:v>
                </c:pt>
                <c:pt idx="1108">
                  <c:v>5.54</c:v>
                </c:pt>
                <c:pt idx="1109">
                  <c:v>5.5449999999999999</c:v>
                </c:pt>
                <c:pt idx="1110">
                  <c:v>5.55</c:v>
                </c:pt>
                <c:pt idx="1111">
                  <c:v>5.5550000000000006</c:v>
                </c:pt>
                <c:pt idx="1112">
                  <c:v>5.5600000000000005</c:v>
                </c:pt>
                <c:pt idx="1113">
                  <c:v>5.5649999999999995</c:v>
                </c:pt>
                <c:pt idx="1114">
                  <c:v>5.5699999999999994</c:v>
                </c:pt>
                <c:pt idx="1115">
                  <c:v>5.5750000000000002</c:v>
                </c:pt>
                <c:pt idx="1116">
                  <c:v>5.58</c:v>
                </c:pt>
                <c:pt idx="1117">
                  <c:v>5.585</c:v>
                </c:pt>
                <c:pt idx="1118">
                  <c:v>5.59</c:v>
                </c:pt>
                <c:pt idx="1119">
                  <c:v>5.5949999999999998</c:v>
                </c:pt>
                <c:pt idx="1120">
                  <c:v>5.6</c:v>
                </c:pt>
                <c:pt idx="1121">
                  <c:v>5.6050000000000004</c:v>
                </c:pt>
                <c:pt idx="1122">
                  <c:v>5.61</c:v>
                </c:pt>
                <c:pt idx="1123">
                  <c:v>5.6149999999999993</c:v>
                </c:pt>
                <c:pt idx="1124">
                  <c:v>5.62</c:v>
                </c:pt>
                <c:pt idx="1125">
                  <c:v>5.625</c:v>
                </c:pt>
                <c:pt idx="1126">
                  <c:v>5.63</c:v>
                </c:pt>
                <c:pt idx="1127">
                  <c:v>5.6350000000000007</c:v>
                </c:pt>
                <c:pt idx="1128">
                  <c:v>5.64</c:v>
                </c:pt>
                <c:pt idx="1129">
                  <c:v>5.6449999999999996</c:v>
                </c:pt>
                <c:pt idx="1130">
                  <c:v>5.65</c:v>
                </c:pt>
                <c:pt idx="1131">
                  <c:v>5.6550000000000002</c:v>
                </c:pt>
                <c:pt idx="1132">
                  <c:v>5.66</c:v>
                </c:pt>
                <c:pt idx="1133">
                  <c:v>5.665</c:v>
                </c:pt>
                <c:pt idx="1134">
                  <c:v>5.67</c:v>
                </c:pt>
                <c:pt idx="1135">
                  <c:v>5.6749999999999998</c:v>
                </c:pt>
                <c:pt idx="1136">
                  <c:v>5.6800000000000006</c:v>
                </c:pt>
                <c:pt idx="1137">
                  <c:v>5.6850000000000005</c:v>
                </c:pt>
                <c:pt idx="1138">
                  <c:v>5.6899999999999995</c:v>
                </c:pt>
                <c:pt idx="1139">
                  <c:v>5.6949999999999994</c:v>
                </c:pt>
                <c:pt idx="1140">
                  <c:v>5.7</c:v>
                </c:pt>
                <c:pt idx="1141">
                  <c:v>5.7050000000000001</c:v>
                </c:pt>
                <c:pt idx="1142">
                  <c:v>5.71</c:v>
                </c:pt>
                <c:pt idx="1143">
                  <c:v>5.7149999999999999</c:v>
                </c:pt>
                <c:pt idx="1144">
                  <c:v>5.72</c:v>
                </c:pt>
                <c:pt idx="1145">
                  <c:v>5.7249999999999996</c:v>
                </c:pt>
                <c:pt idx="1146">
                  <c:v>5.73</c:v>
                </c:pt>
                <c:pt idx="1147">
                  <c:v>5.7350000000000003</c:v>
                </c:pt>
                <c:pt idx="1148">
                  <c:v>5.7399999999999993</c:v>
                </c:pt>
                <c:pt idx="1149">
                  <c:v>5.7450000000000001</c:v>
                </c:pt>
                <c:pt idx="1150">
                  <c:v>5.75</c:v>
                </c:pt>
                <c:pt idx="1151">
                  <c:v>5.7549999999999999</c:v>
                </c:pt>
                <c:pt idx="1152">
                  <c:v>5.7600000000000007</c:v>
                </c:pt>
                <c:pt idx="1153">
                  <c:v>5.7649999999999997</c:v>
                </c:pt>
                <c:pt idx="1154">
                  <c:v>5.77</c:v>
                </c:pt>
                <c:pt idx="1155">
                  <c:v>5.7750000000000004</c:v>
                </c:pt>
                <c:pt idx="1156">
                  <c:v>5.78</c:v>
                </c:pt>
                <c:pt idx="1157">
                  <c:v>5.7850000000000001</c:v>
                </c:pt>
                <c:pt idx="1158">
                  <c:v>5.79</c:v>
                </c:pt>
                <c:pt idx="1159">
                  <c:v>5.7949999999999999</c:v>
                </c:pt>
                <c:pt idx="1160">
                  <c:v>5.8</c:v>
                </c:pt>
                <c:pt idx="1161">
                  <c:v>5.8050000000000006</c:v>
                </c:pt>
                <c:pt idx="1162">
                  <c:v>5.8100000000000005</c:v>
                </c:pt>
                <c:pt idx="1163">
                  <c:v>5.8149999999999995</c:v>
                </c:pt>
                <c:pt idx="1164">
                  <c:v>5.8199999999999994</c:v>
                </c:pt>
                <c:pt idx="1165">
                  <c:v>5.8250000000000002</c:v>
                </c:pt>
                <c:pt idx="1166">
                  <c:v>5.83</c:v>
                </c:pt>
                <c:pt idx="1167">
                  <c:v>5.835</c:v>
                </c:pt>
                <c:pt idx="1168">
                  <c:v>5.84</c:v>
                </c:pt>
                <c:pt idx="1169">
                  <c:v>5.8449999999999998</c:v>
                </c:pt>
                <c:pt idx="1170">
                  <c:v>5.85</c:v>
                </c:pt>
                <c:pt idx="1171">
                  <c:v>5.8550000000000004</c:v>
                </c:pt>
                <c:pt idx="1172">
                  <c:v>5.86</c:v>
                </c:pt>
                <c:pt idx="1173">
                  <c:v>5.8649999999999993</c:v>
                </c:pt>
                <c:pt idx="1174">
                  <c:v>5.87</c:v>
                </c:pt>
                <c:pt idx="1175">
                  <c:v>5.875</c:v>
                </c:pt>
                <c:pt idx="1176">
                  <c:v>5.88</c:v>
                </c:pt>
                <c:pt idx="1177">
                  <c:v>5.8850000000000007</c:v>
                </c:pt>
                <c:pt idx="1178">
                  <c:v>5.89</c:v>
                </c:pt>
                <c:pt idx="1179">
                  <c:v>5.8949999999999996</c:v>
                </c:pt>
                <c:pt idx="1180">
                  <c:v>5.9</c:v>
                </c:pt>
                <c:pt idx="1181">
                  <c:v>5.9050000000000002</c:v>
                </c:pt>
                <c:pt idx="1182">
                  <c:v>5.91</c:v>
                </c:pt>
                <c:pt idx="1183">
                  <c:v>5.915</c:v>
                </c:pt>
                <c:pt idx="1184">
                  <c:v>5.92</c:v>
                </c:pt>
                <c:pt idx="1185">
                  <c:v>5.9249999999999998</c:v>
                </c:pt>
                <c:pt idx="1186">
                  <c:v>5.9300000000000006</c:v>
                </c:pt>
                <c:pt idx="1187">
                  <c:v>5.9350000000000005</c:v>
                </c:pt>
                <c:pt idx="1188">
                  <c:v>5.9399999999999995</c:v>
                </c:pt>
                <c:pt idx="1189">
                  <c:v>5.9449999999999994</c:v>
                </c:pt>
                <c:pt idx="1190">
                  <c:v>5.95</c:v>
                </c:pt>
                <c:pt idx="1191">
                  <c:v>5.9550000000000001</c:v>
                </c:pt>
                <c:pt idx="1192">
                  <c:v>5.96</c:v>
                </c:pt>
                <c:pt idx="1193">
                  <c:v>5.9649999999999999</c:v>
                </c:pt>
                <c:pt idx="1194">
                  <c:v>5.97</c:v>
                </c:pt>
                <c:pt idx="1195">
                  <c:v>5.9749999999999996</c:v>
                </c:pt>
                <c:pt idx="1196">
                  <c:v>5.98</c:v>
                </c:pt>
                <c:pt idx="1197">
                  <c:v>5.9850000000000003</c:v>
                </c:pt>
                <c:pt idx="1198">
                  <c:v>5.9899999999999993</c:v>
                </c:pt>
                <c:pt idx="1199">
                  <c:v>5.9950000000000001</c:v>
                </c:pt>
                <c:pt idx="1200">
                  <c:v>6</c:v>
                </c:pt>
                <c:pt idx="1201">
                  <c:v>6.0049999999999999</c:v>
                </c:pt>
                <c:pt idx="1202">
                  <c:v>6.0100000000000007</c:v>
                </c:pt>
                <c:pt idx="1203">
                  <c:v>6.0149999999999997</c:v>
                </c:pt>
                <c:pt idx="1204">
                  <c:v>6.02</c:v>
                </c:pt>
                <c:pt idx="1205">
                  <c:v>6.0250000000000004</c:v>
                </c:pt>
                <c:pt idx="1206">
                  <c:v>6.03</c:v>
                </c:pt>
                <c:pt idx="1207">
                  <c:v>6.0350000000000001</c:v>
                </c:pt>
                <c:pt idx="1208">
                  <c:v>6.04</c:v>
                </c:pt>
                <c:pt idx="1209">
                  <c:v>6.0449999999999999</c:v>
                </c:pt>
                <c:pt idx="1210">
                  <c:v>6.05</c:v>
                </c:pt>
                <c:pt idx="1211">
                  <c:v>6.0550000000000006</c:v>
                </c:pt>
                <c:pt idx="1212">
                  <c:v>6.0600000000000005</c:v>
                </c:pt>
                <c:pt idx="1213">
                  <c:v>6.0649999999999995</c:v>
                </c:pt>
                <c:pt idx="1214">
                  <c:v>6.0699999999999994</c:v>
                </c:pt>
                <c:pt idx="1215">
                  <c:v>6.0750000000000002</c:v>
                </c:pt>
                <c:pt idx="1216">
                  <c:v>6.08</c:v>
                </c:pt>
                <c:pt idx="1217">
                  <c:v>6.085</c:v>
                </c:pt>
                <c:pt idx="1218">
                  <c:v>6.09</c:v>
                </c:pt>
                <c:pt idx="1219">
                  <c:v>6.0949999999999998</c:v>
                </c:pt>
                <c:pt idx="1220">
                  <c:v>6.1</c:v>
                </c:pt>
                <c:pt idx="1221">
                  <c:v>6.1050000000000004</c:v>
                </c:pt>
                <c:pt idx="1222">
                  <c:v>6.11</c:v>
                </c:pt>
                <c:pt idx="1223">
                  <c:v>6.1149999999999993</c:v>
                </c:pt>
                <c:pt idx="1224">
                  <c:v>6.12</c:v>
                </c:pt>
                <c:pt idx="1225">
                  <c:v>6.125</c:v>
                </c:pt>
                <c:pt idx="1226">
                  <c:v>6.13</c:v>
                </c:pt>
                <c:pt idx="1227">
                  <c:v>6.1350000000000007</c:v>
                </c:pt>
                <c:pt idx="1228">
                  <c:v>6.14</c:v>
                </c:pt>
                <c:pt idx="1229">
                  <c:v>6.1449999999999996</c:v>
                </c:pt>
                <c:pt idx="1230">
                  <c:v>6.15</c:v>
                </c:pt>
                <c:pt idx="1231">
                  <c:v>6.1550000000000002</c:v>
                </c:pt>
                <c:pt idx="1232">
                  <c:v>6.16</c:v>
                </c:pt>
                <c:pt idx="1233">
                  <c:v>6.165</c:v>
                </c:pt>
                <c:pt idx="1234">
                  <c:v>6.17</c:v>
                </c:pt>
                <c:pt idx="1235">
                  <c:v>6.1749999999999998</c:v>
                </c:pt>
                <c:pt idx="1236">
                  <c:v>6.1800000000000006</c:v>
                </c:pt>
                <c:pt idx="1237">
                  <c:v>6.1850000000000005</c:v>
                </c:pt>
                <c:pt idx="1238">
                  <c:v>6.1899999999999995</c:v>
                </c:pt>
                <c:pt idx="1239">
                  <c:v>6.1949999999999994</c:v>
                </c:pt>
                <c:pt idx="1240">
                  <c:v>6.2</c:v>
                </c:pt>
                <c:pt idx="1241">
                  <c:v>6.2050000000000001</c:v>
                </c:pt>
                <c:pt idx="1242">
                  <c:v>6.21</c:v>
                </c:pt>
                <c:pt idx="1243">
                  <c:v>6.2149999999999999</c:v>
                </c:pt>
                <c:pt idx="1244">
                  <c:v>6.22</c:v>
                </c:pt>
                <c:pt idx="1245">
                  <c:v>6.2249999999999996</c:v>
                </c:pt>
                <c:pt idx="1246">
                  <c:v>6.23</c:v>
                </c:pt>
                <c:pt idx="1247">
                  <c:v>6.2350000000000003</c:v>
                </c:pt>
                <c:pt idx="1248">
                  <c:v>6.2399999999999993</c:v>
                </c:pt>
                <c:pt idx="1249">
                  <c:v>6.2450000000000001</c:v>
                </c:pt>
                <c:pt idx="1250">
                  <c:v>6.25</c:v>
                </c:pt>
                <c:pt idx="1251">
                  <c:v>6.2549999999999999</c:v>
                </c:pt>
                <c:pt idx="1252">
                  <c:v>6.2600000000000007</c:v>
                </c:pt>
                <c:pt idx="1253">
                  <c:v>6.2649999999999997</c:v>
                </c:pt>
                <c:pt idx="1254">
                  <c:v>6.27</c:v>
                </c:pt>
                <c:pt idx="1255">
                  <c:v>6.2750000000000004</c:v>
                </c:pt>
                <c:pt idx="1256">
                  <c:v>6.28</c:v>
                </c:pt>
                <c:pt idx="1257">
                  <c:v>6.2850000000000001</c:v>
                </c:pt>
                <c:pt idx="1258">
                  <c:v>6.29</c:v>
                </c:pt>
                <c:pt idx="1259">
                  <c:v>6.2949999999999999</c:v>
                </c:pt>
                <c:pt idx="1260">
                  <c:v>6.3</c:v>
                </c:pt>
                <c:pt idx="1261">
                  <c:v>6.3050000000000006</c:v>
                </c:pt>
                <c:pt idx="1262">
                  <c:v>6.3100000000000005</c:v>
                </c:pt>
                <c:pt idx="1263">
                  <c:v>6.3149999999999995</c:v>
                </c:pt>
                <c:pt idx="1264">
                  <c:v>6.3199999999999994</c:v>
                </c:pt>
                <c:pt idx="1265">
                  <c:v>6.3250000000000002</c:v>
                </c:pt>
                <c:pt idx="1266">
                  <c:v>6.33</c:v>
                </c:pt>
                <c:pt idx="1267">
                  <c:v>6.335</c:v>
                </c:pt>
                <c:pt idx="1268">
                  <c:v>6.34</c:v>
                </c:pt>
                <c:pt idx="1269">
                  <c:v>6.3449999999999998</c:v>
                </c:pt>
                <c:pt idx="1270">
                  <c:v>6.35</c:v>
                </c:pt>
                <c:pt idx="1271">
                  <c:v>6.3550000000000004</c:v>
                </c:pt>
                <c:pt idx="1272">
                  <c:v>6.36</c:v>
                </c:pt>
                <c:pt idx="1273">
                  <c:v>6.3649999999999993</c:v>
                </c:pt>
                <c:pt idx="1274">
                  <c:v>6.37</c:v>
                </c:pt>
                <c:pt idx="1275">
                  <c:v>6.375</c:v>
                </c:pt>
                <c:pt idx="1276">
                  <c:v>6.38</c:v>
                </c:pt>
                <c:pt idx="1277">
                  <c:v>6.3850000000000007</c:v>
                </c:pt>
                <c:pt idx="1278">
                  <c:v>6.39</c:v>
                </c:pt>
                <c:pt idx="1279">
                  <c:v>6.3949999999999996</c:v>
                </c:pt>
                <c:pt idx="1280">
                  <c:v>6.4</c:v>
                </c:pt>
                <c:pt idx="1281">
                  <c:v>6.4050000000000002</c:v>
                </c:pt>
                <c:pt idx="1282">
                  <c:v>6.41</c:v>
                </c:pt>
                <c:pt idx="1283">
                  <c:v>6.415</c:v>
                </c:pt>
                <c:pt idx="1284">
                  <c:v>6.42</c:v>
                </c:pt>
                <c:pt idx="1285">
                  <c:v>6.4249999999999998</c:v>
                </c:pt>
                <c:pt idx="1286">
                  <c:v>6.4300000000000006</c:v>
                </c:pt>
                <c:pt idx="1287">
                  <c:v>6.4350000000000005</c:v>
                </c:pt>
                <c:pt idx="1288">
                  <c:v>6.4399999999999995</c:v>
                </c:pt>
                <c:pt idx="1289">
                  <c:v>6.4449999999999994</c:v>
                </c:pt>
                <c:pt idx="1290">
                  <c:v>6.45</c:v>
                </c:pt>
                <c:pt idx="1291">
                  <c:v>6.4550000000000001</c:v>
                </c:pt>
                <c:pt idx="1292">
                  <c:v>6.46</c:v>
                </c:pt>
                <c:pt idx="1293">
                  <c:v>6.4649999999999999</c:v>
                </c:pt>
                <c:pt idx="1294">
                  <c:v>6.47</c:v>
                </c:pt>
                <c:pt idx="1295">
                  <c:v>6.4749999999999996</c:v>
                </c:pt>
                <c:pt idx="1296">
                  <c:v>6.48</c:v>
                </c:pt>
                <c:pt idx="1297">
                  <c:v>6.4850000000000003</c:v>
                </c:pt>
                <c:pt idx="1298">
                  <c:v>6.4899999999999993</c:v>
                </c:pt>
                <c:pt idx="1299">
                  <c:v>6.4950000000000001</c:v>
                </c:pt>
                <c:pt idx="1300">
                  <c:v>6.5</c:v>
                </c:pt>
                <c:pt idx="1301">
                  <c:v>6.5049999999999999</c:v>
                </c:pt>
                <c:pt idx="1302">
                  <c:v>6.5100000000000007</c:v>
                </c:pt>
                <c:pt idx="1303">
                  <c:v>6.5149999999999997</c:v>
                </c:pt>
                <c:pt idx="1304">
                  <c:v>6.52</c:v>
                </c:pt>
                <c:pt idx="1305">
                  <c:v>6.5250000000000004</c:v>
                </c:pt>
                <c:pt idx="1306">
                  <c:v>6.53</c:v>
                </c:pt>
                <c:pt idx="1307">
                  <c:v>6.5350000000000001</c:v>
                </c:pt>
                <c:pt idx="1308">
                  <c:v>6.54</c:v>
                </c:pt>
                <c:pt idx="1309">
                  <c:v>6.5449999999999999</c:v>
                </c:pt>
                <c:pt idx="1310">
                  <c:v>6.55</c:v>
                </c:pt>
                <c:pt idx="1311">
                  <c:v>6.5550000000000006</c:v>
                </c:pt>
                <c:pt idx="1312">
                  <c:v>6.5600000000000005</c:v>
                </c:pt>
                <c:pt idx="1313">
                  <c:v>6.5649999999999995</c:v>
                </c:pt>
                <c:pt idx="1314">
                  <c:v>6.5699999999999994</c:v>
                </c:pt>
                <c:pt idx="1315">
                  <c:v>6.5750000000000002</c:v>
                </c:pt>
                <c:pt idx="1316">
                  <c:v>6.58</c:v>
                </c:pt>
                <c:pt idx="1317">
                  <c:v>6.585</c:v>
                </c:pt>
                <c:pt idx="1318">
                  <c:v>6.59</c:v>
                </c:pt>
                <c:pt idx="1319">
                  <c:v>6.5949999999999998</c:v>
                </c:pt>
                <c:pt idx="1320">
                  <c:v>6.6</c:v>
                </c:pt>
                <c:pt idx="1321">
                  <c:v>6.6050000000000004</c:v>
                </c:pt>
                <c:pt idx="1322">
                  <c:v>6.61</c:v>
                </c:pt>
                <c:pt idx="1323">
                  <c:v>6.6149999999999993</c:v>
                </c:pt>
                <c:pt idx="1324">
                  <c:v>6.62</c:v>
                </c:pt>
                <c:pt idx="1325">
                  <c:v>6.625</c:v>
                </c:pt>
                <c:pt idx="1326">
                  <c:v>6.63</c:v>
                </c:pt>
                <c:pt idx="1327">
                  <c:v>6.6350000000000007</c:v>
                </c:pt>
                <c:pt idx="1328">
                  <c:v>6.64</c:v>
                </c:pt>
                <c:pt idx="1329">
                  <c:v>6.6449999999999996</c:v>
                </c:pt>
                <c:pt idx="1330">
                  <c:v>6.65</c:v>
                </c:pt>
                <c:pt idx="1331">
                  <c:v>6.6550000000000002</c:v>
                </c:pt>
                <c:pt idx="1332">
                  <c:v>6.66</c:v>
                </c:pt>
                <c:pt idx="1333">
                  <c:v>6.665</c:v>
                </c:pt>
                <c:pt idx="1334">
                  <c:v>6.67</c:v>
                </c:pt>
                <c:pt idx="1335">
                  <c:v>6.6749999999999998</c:v>
                </c:pt>
                <c:pt idx="1336">
                  <c:v>6.6800000000000006</c:v>
                </c:pt>
                <c:pt idx="1337">
                  <c:v>6.6850000000000005</c:v>
                </c:pt>
                <c:pt idx="1338">
                  <c:v>6.6899999999999995</c:v>
                </c:pt>
                <c:pt idx="1339">
                  <c:v>6.6949999999999994</c:v>
                </c:pt>
                <c:pt idx="1340">
                  <c:v>6.7</c:v>
                </c:pt>
                <c:pt idx="1341">
                  <c:v>6.7050000000000001</c:v>
                </c:pt>
                <c:pt idx="1342">
                  <c:v>6.71</c:v>
                </c:pt>
                <c:pt idx="1343">
                  <c:v>6.7149999999999999</c:v>
                </c:pt>
                <c:pt idx="1344">
                  <c:v>6.72</c:v>
                </c:pt>
                <c:pt idx="1345">
                  <c:v>6.7249999999999996</c:v>
                </c:pt>
                <c:pt idx="1346">
                  <c:v>6.73</c:v>
                </c:pt>
                <c:pt idx="1347">
                  <c:v>6.7350000000000003</c:v>
                </c:pt>
                <c:pt idx="1348">
                  <c:v>6.7399999999999993</c:v>
                </c:pt>
                <c:pt idx="1349">
                  <c:v>6.7450000000000001</c:v>
                </c:pt>
                <c:pt idx="1350">
                  <c:v>6.75</c:v>
                </c:pt>
                <c:pt idx="1351">
                  <c:v>6.7549999999999999</c:v>
                </c:pt>
                <c:pt idx="1352">
                  <c:v>6.7600000000000007</c:v>
                </c:pt>
                <c:pt idx="1353">
                  <c:v>6.7649999999999997</c:v>
                </c:pt>
                <c:pt idx="1354">
                  <c:v>6.77</c:v>
                </c:pt>
                <c:pt idx="1355">
                  <c:v>6.7750000000000004</c:v>
                </c:pt>
                <c:pt idx="1356">
                  <c:v>6.78</c:v>
                </c:pt>
                <c:pt idx="1357">
                  <c:v>6.7850000000000001</c:v>
                </c:pt>
                <c:pt idx="1358">
                  <c:v>6.79</c:v>
                </c:pt>
                <c:pt idx="1359">
                  <c:v>6.7949999999999999</c:v>
                </c:pt>
                <c:pt idx="1360">
                  <c:v>6.8</c:v>
                </c:pt>
                <c:pt idx="1361">
                  <c:v>6.8050000000000006</c:v>
                </c:pt>
                <c:pt idx="1362">
                  <c:v>6.8100000000000005</c:v>
                </c:pt>
                <c:pt idx="1363">
                  <c:v>6.8149999999999995</c:v>
                </c:pt>
                <c:pt idx="1364">
                  <c:v>6.8199999999999994</c:v>
                </c:pt>
                <c:pt idx="1365">
                  <c:v>6.8250000000000002</c:v>
                </c:pt>
                <c:pt idx="1366">
                  <c:v>6.83</c:v>
                </c:pt>
                <c:pt idx="1367">
                  <c:v>6.835</c:v>
                </c:pt>
                <c:pt idx="1368">
                  <c:v>6.84</c:v>
                </c:pt>
                <c:pt idx="1369">
                  <c:v>6.8449999999999998</c:v>
                </c:pt>
                <c:pt idx="1370">
                  <c:v>6.85</c:v>
                </c:pt>
                <c:pt idx="1371">
                  <c:v>6.8550000000000004</c:v>
                </c:pt>
                <c:pt idx="1372">
                  <c:v>6.86</c:v>
                </c:pt>
                <c:pt idx="1373">
                  <c:v>6.8649999999999993</c:v>
                </c:pt>
                <c:pt idx="1374">
                  <c:v>6.87</c:v>
                </c:pt>
                <c:pt idx="1375">
                  <c:v>6.875</c:v>
                </c:pt>
                <c:pt idx="1376">
                  <c:v>6.88</c:v>
                </c:pt>
                <c:pt idx="1377">
                  <c:v>6.8850000000000007</c:v>
                </c:pt>
                <c:pt idx="1378">
                  <c:v>6.89</c:v>
                </c:pt>
                <c:pt idx="1379">
                  <c:v>6.8949999999999996</c:v>
                </c:pt>
                <c:pt idx="1380">
                  <c:v>6.9</c:v>
                </c:pt>
                <c:pt idx="1381">
                  <c:v>6.9050000000000002</c:v>
                </c:pt>
                <c:pt idx="1382">
                  <c:v>6.91</c:v>
                </c:pt>
                <c:pt idx="1383">
                  <c:v>6.915</c:v>
                </c:pt>
                <c:pt idx="1384">
                  <c:v>6.92</c:v>
                </c:pt>
                <c:pt idx="1385">
                  <c:v>6.9249999999999998</c:v>
                </c:pt>
                <c:pt idx="1386">
                  <c:v>6.9300000000000006</c:v>
                </c:pt>
                <c:pt idx="1387">
                  <c:v>6.9350000000000005</c:v>
                </c:pt>
                <c:pt idx="1388">
                  <c:v>6.9399999999999995</c:v>
                </c:pt>
                <c:pt idx="1389">
                  <c:v>6.9449999999999994</c:v>
                </c:pt>
                <c:pt idx="1390">
                  <c:v>6.95</c:v>
                </c:pt>
                <c:pt idx="1391">
                  <c:v>6.9550000000000001</c:v>
                </c:pt>
                <c:pt idx="1392">
                  <c:v>6.96</c:v>
                </c:pt>
                <c:pt idx="1393">
                  <c:v>6.9649999999999999</c:v>
                </c:pt>
                <c:pt idx="1394">
                  <c:v>6.97</c:v>
                </c:pt>
                <c:pt idx="1395">
                  <c:v>6.9749999999999996</c:v>
                </c:pt>
                <c:pt idx="1396">
                  <c:v>6.98</c:v>
                </c:pt>
                <c:pt idx="1397">
                  <c:v>6.9850000000000003</c:v>
                </c:pt>
                <c:pt idx="1398">
                  <c:v>6.9899999999999993</c:v>
                </c:pt>
                <c:pt idx="1399">
                  <c:v>6.9950000000000001</c:v>
                </c:pt>
                <c:pt idx="1400">
                  <c:v>7</c:v>
                </c:pt>
                <c:pt idx="1401">
                  <c:v>7.0049999999999999</c:v>
                </c:pt>
                <c:pt idx="1402">
                  <c:v>7.0100000000000007</c:v>
                </c:pt>
                <c:pt idx="1403">
                  <c:v>7.0149999999999997</c:v>
                </c:pt>
                <c:pt idx="1404">
                  <c:v>7.02</c:v>
                </c:pt>
                <c:pt idx="1405">
                  <c:v>7.0250000000000004</c:v>
                </c:pt>
                <c:pt idx="1406">
                  <c:v>7.03</c:v>
                </c:pt>
                <c:pt idx="1407">
                  <c:v>7.0350000000000001</c:v>
                </c:pt>
                <c:pt idx="1408">
                  <c:v>7.04</c:v>
                </c:pt>
                <c:pt idx="1409">
                  <c:v>7.0449999999999999</c:v>
                </c:pt>
                <c:pt idx="1410">
                  <c:v>7.05</c:v>
                </c:pt>
                <c:pt idx="1411">
                  <c:v>7.0550000000000006</c:v>
                </c:pt>
                <c:pt idx="1412">
                  <c:v>7.0600000000000005</c:v>
                </c:pt>
                <c:pt idx="1413">
                  <c:v>7.0649999999999995</c:v>
                </c:pt>
                <c:pt idx="1414">
                  <c:v>7.0699999999999994</c:v>
                </c:pt>
                <c:pt idx="1415">
                  <c:v>7.0750000000000002</c:v>
                </c:pt>
                <c:pt idx="1416">
                  <c:v>7.08</c:v>
                </c:pt>
                <c:pt idx="1417">
                  <c:v>7.085</c:v>
                </c:pt>
                <c:pt idx="1418">
                  <c:v>7.09</c:v>
                </c:pt>
                <c:pt idx="1419">
                  <c:v>7.0949999999999998</c:v>
                </c:pt>
                <c:pt idx="1420">
                  <c:v>7.1</c:v>
                </c:pt>
                <c:pt idx="1421">
                  <c:v>7.1050000000000004</c:v>
                </c:pt>
                <c:pt idx="1422">
                  <c:v>7.11</c:v>
                </c:pt>
                <c:pt idx="1423">
                  <c:v>7.1149999999999993</c:v>
                </c:pt>
                <c:pt idx="1424">
                  <c:v>7.12</c:v>
                </c:pt>
                <c:pt idx="1425">
                  <c:v>7.125</c:v>
                </c:pt>
                <c:pt idx="1426">
                  <c:v>7.13</c:v>
                </c:pt>
                <c:pt idx="1427">
                  <c:v>7.1350000000000007</c:v>
                </c:pt>
                <c:pt idx="1428">
                  <c:v>7.14</c:v>
                </c:pt>
                <c:pt idx="1429">
                  <c:v>7.1449999999999996</c:v>
                </c:pt>
                <c:pt idx="1430">
                  <c:v>7.15</c:v>
                </c:pt>
                <c:pt idx="1431">
                  <c:v>7.1550000000000002</c:v>
                </c:pt>
                <c:pt idx="1432">
                  <c:v>7.16</c:v>
                </c:pt>
                <c:pt idx="1433">
                  <c:v>7.165</c:v>
                </c:pt>
                <c:pt idx="1434">
                  <c:v>7.17</c:v>
                </c:pt>
                <c:pt idx="1435">
                  <c:v>7.1749999999999998</c:v>
                </c:pt>
                <c:pt idx="1436">
                  <c:v>7.1800000000000006</c:v>
                </c:pt>
                <c:pt idx="1437">
                  <c:v>7.1850000000000005</c:v>
                </c:pt>
                <c:pt idx="1438">
                  <c:v>7.1899999999999995</c:v>
                </c:pt>
                <c:pt idx="1439">
                  <c:v>7.1949999999999994</c:v>
                </c:pt>
                <c:pt idx="1440">
                  <c:v>7.2</c:v>
                </c:pt>
                <c:pt idx="1441">
                  <c:v>7.2050000000000001</c:v>
                </c:pt>
                <c:pt idx="1442">
                  <c:v>7.21</c:v>
                </c:pt>
                <c:pt idx="1443">
                  <c:v>7.2149999999999999</c:v>
                </c:pt>
                <c:pt idx="1444">
                  <c:v>7.22</c:v>
                </c:pt>
                <c:pt idx="1445">
                  <c:v>7.2249999999999996</c:v>
                </c:pt>
                <c:pt idx="1446">
                  <c:v>7.23</c:v>
                </c:pt>
                <c:pt idx="1447">
                  <c:v>7.2350000000000003</c:v>
                </c:pt>
                <c:pt idx="1448">
                  <c:v>7.2399999999999993</c:v>
                </c:pt>
                <c:pt idx="1449">
                  <c:v>7.2450000000000001</c:v>
                </c:pt>
                <c:pt idx="1450">
                  <c:v>7.25</c:v>
                </c:pt>
                <c:pt idx="1451">
                  <c:v>7.2549999999999999</c:v>
                </c:pt>
                <c:pt idx="1452">
                  <c:v>7.2600000000000007</c:v>
                </c:pt>
                <c:pt idx="1453">
                  <c:v>7.2649999999999997</c:v>
                </c:pt>
                <c:pt idx="1454">
                  <c:v>7.27</c:v>
                </c:pt>
                <c:pt idx="1455">
                  <c:v>7.2750000000000004</c:v>
                </c:pt>
                <c:pt idx="1456">
                  <c:v>7.28</c:v>
                </c:pt>
                <c:pt idx="1457">
                  <c:v>7.2850000000000001</c:v>
                </c:pt>
                <c:pt idx="1458">
                  <c:v>7.29</c:v>
                </c:pt>
                <c:pt idx="1459">
                  <c:v>7.2949999999999999</c:v>
                </c:pt>
                <c:pt idx="1460">
                  <c:v>7.3</c:v>
                </c:pt>
                <c:pt idx="1461">
                  <c:v>7.3050000000000006</c:v>
                </c:pt>
                <c:pt idx="1462">
                  <c:v>7.3100000000000005</c:v>
                </c:pt>
                <c:pt idx="1463">
                  <c:v>7.3149999999999995</c:v>
                </c:pt>
                <c:pt idx="1464">
                  <c:v>7.3199999999999994</c:v>
                </c:pt>
                <c:pt idx="1465">
                  <c:v>7.3250000000000002</c:v>
                </c:pt>
                <c:pt idx="1466">
                  <c:v>7.33</c:v>
                </c:pt>
                <c:pt idx="1467">
                  <c:v>7.335</c:v>
                </c:pt>
                <c:pt idx="1468">
                  <c:v>7.34</c:v>
                </c:pt>
                <c:pt idx="1469">
                  <c:v>7.3449999999999998</c:v>
                </c:pt>
                <c:pt idx="1470">
                  <c:v>7.35</c:v>
                </c:pt>
                <c:pt idx="1471">
                  <c:v>7.3550000000000004</c:v>
                </c:pt>
                <c:pt idx="1472">
                  <c:v>7.36</c:v>
                </c:pt>
                <c:pt idx="1473">
                  <c:v>7.3649999999999993</c:v>
                </c:pt>
                <c:pt idx="1474">
                  <c:v>7.37</c:v>
                </c:pt>
                <c:pt idx="1475">
                  <c:v>7.375</c:v>
                </c:pt>
                <c:pt idx="1476">
                  <c:v>7.38</c:v>
                </c:pt>
                <c:pt idx="1477">
                  <c:v>7.3850000000000007</c:v>
                </c:pt>
                <c:pt idx="1478">
                  <c:v>7.39</c:v>
                </c:pt>
                <c:pt idx="1479">
                  <c:v>7.3949999999999996</c:v>
                </c:pt>
                <c:pt idx="1480">
                  <c:v>7.4</c:v>
                </c:pt>
                <c:pt idx="1481">
                  <c:v>7.4050000000000002</c:v>
                </c:pt>
                <c:pt idx="1482">
                  <c:v>7.41</c:v>
                </c:pt>
                <c:pt idx="1483">
                  <c:v>7.415</c:v>
                </c:pt>
                <c:pt idx="1484">
                  <c:v>7.42</c:v>
                </c:pt>
                <c:pt idx="1485">
                  <c:v>7.4249999999999998</c:v>
                </c:pt>
                <c:pt idx="1486">
                  <c:v>7.4300000000000006</c:v>
                </c:pt>
                <c:pt idx="1487">
                  <c:v>7.4350000000000005</c:v>
                </c:pt>
                <c:pt idx="1488">
                  <c:v>7.4399999999999995</c:v>
                </c:pt>
                <c:pt idx="1489">
                  <c:v>7.4449999999999994</c:v>
                </c:pt>
                <c:pt idx="1490">
                  <c:v>7.45</c:v>
                </c:pt>
                <c:pt idx="1491">
                  <c:v>7.4550000000000001</c:v>
                </c:pt>
                <c:pt idx="1492">
                  <c:v>7.46</c:v>
                </c:pt>
                <c:pt idx="1493">
                  <c:v>7.4649999999999999</c:v>
                </c:pt>
                <c:pt idx="1494">
                  <c:v>7.47</c:v>
                </c:pt>
                <c:pt idx="1495">
                  <c:v>7.4749999999999996</c:v>
                </c:pt>
                <c:pt idx="1496">
                  <c:v>7.48</c:v>
                </c:pt>
                <c:pt idx="1497">
                  <c:v>7.4850000000000003</c:v>
                </c:pt>
                <c:pt idx="1498">
                  <c:v>7.4899999999999993</c:v>
                </c:pt>
                <c:pt idx="1499">
                  <c:v>7.4950000000000001</c:v>
                </c:pt>
                <c:pt idx="1500">
                  <c:v>7.5</c:v>
                </c:pt>
                <c:pt idx="1501">
                  <c:v>7.5049999999999999</c:v>
                </c:pt>
                <c:pt idx="1502">
                  <c:v>7.5100000000000007</c:v>
                </c:pt>
                <c:pt idx="1503">
                  <c:v>7.5149999999999997</c:v>
                </c:pt>
                <c:pt idx="1504">
                  <c:v>7.52</c:v>
                </c:pt>
                <c:pt idx="1505">
                  <c:v>7.5250000000000004</c:v>
                </c:pt>
                <c:pt idx="1506">
                  <c:v>7.53</c:v>
                </c:pt>
                <c:pt idx="1507">
                  <c:v>7.5350000000000001</c:v>
                </c:pt>
                <c:pt idx="1508">
                  <c:v>7.54</c:v>
                </c:pt>
                <c:pt idx="1509">
                  <c:v>7.5449999999999999</c:v>
                </c:pt>
                <c:pt idx="1510">
                  <c:v>7.55</c:v>
                </c:pt>
                <c:pt idx="1511">
                  <c:v>7.5550000000000006</c:v>
                </c:pt>
                <c:pt idx="1512">
                  <c:v>7.5600000000000005</c:v>
                </c:pt>
                <c:pt idx="1513">
                  <c:v>7.5649999999999995</c:v>
                </c:pt>
                <c:pt idx="1514">
                  <c:v>7.5699999999999994</c:v>
                </c:pt>
                <c:pt idx="1515">
                  <c:v>7.5750000000000002</c:v>
                </c:pt>
                <c:pt idx="1516">
                  <c:v>7.58</c:v>
                </c:pt>
                <c:pt idx="1517">
                  <c:v>7.585</c:v>
                </c:pt>
                <c:pt idx="1518">
                  <c:v>7.59</c:v>
                </c:pt>
                <c:pt idx="1519">
                  <c:v>7.5949999999999998</c:v>
                </c:pt>
                <c:pt idx="1520">
                  <c:v>7.6</c:v>
                </c:pt>
                <c:pt idx="1521">
                  <c:v>7.6050000000000004</c:v>
                </c:pt>
                <c:pt idx="1522">
                  <c:v>7.61</c:v>
                </c:pt>
                <c:pt idx="1523">
                  <c:v>7.6149999999999993</c:v>
                </c:pt>
                <c:pt idx="1524">
                  <c:v>7.62</c:v>
                </c:pt>
                <c:pt idx="1525">
                  <c:v>7.625</c:v>
                </c:pt>
                <c:pt idx="1526">
                  <c:v>7.63</c:v>
                </c:pt>
                <c:pt idx="1527">
                  <c:v>7.6350000000000007</c:v>
                </c:pt>
                <c:pt idx="1528">
                  <c:v>7.64</c:v>
                </c:pt>
                <c:pt idx="1529">
                  <c:v>7.6449999999999996</c:v>
                </c:pt>
                <c:pt idx="1530">
                  <c:v>7.65</c:v>
                </c:pt>
                <c:pt idx="1531">
                  <c:v>7.6550000000000002</c:v>
                </c:pt>
                <c:pt idx="1532">
                  <c:v>7.66</c:v>
                </c:pt>
                <c:pt idx="1533">
                  <c:v>7.665</c:v>
                </c:pt>
                <c:pt idx="1534">
                  <c:v>7.67</c:v>
                </c:pt>
                <c:pt idx="1535">
                  <c:v>7.6749999999999998</c:v>
                </c:pt>
                <c:pt idx="1536">
                  <c:v>7.6800000000000006</c:v>
                </c:pt>
                <c:pt idx="1537">
                  <c:v>7.6850000000000005</c:v>
                </c:pt>
                <c:pt idx="1538">
                  <c:v>7.6899999999999995</c:v>
                </c:pt>
                <c:pt idx="1539">
                  <c:v>7.6949999999999994</c:v>
                </c:pt>
                <c:pt idx="1540">
                  <c:v>7.7</c:v>
                </c:pt>
                <c:pt idx="1541">
                  <c:v>7.7050000000000001</c:v>
                </c:pt>
                <c:pt idx="1542">
                  <c:v>7.71</c:v>
                </c:pt>
                <c:pt idx="1543">
                  <c:v>7.7149999999999999</c:v>
                </c:pt>
                <c:pt idx="1544">
                  <c:v>7.72</c:v>
                </c:pt>
                <c:pt idx="1545">
                  <c:v>7.7249999999999996</c:v>
                </c:pt>
                <c:pt idx="1546">
                  <c:v>7.73</c:v>
                </c:pt>
                <c:pt idx="1547">
                  <c:v>7.7350000000000003</c:v>
                </c:pt>
                <c:pt idx="1548">
                  <c:v>7.7399999999999993</c:v>
                </c:pt>
                <c:pt idx="1549">
                  <c:v>7.7450000000000001</c:v>
                </c:pt>
                <c:pt idx="1550">
                  <c:v>7.75</c:v>
                </c:pt>
                <c:pt idx="1551">
                  <c:v>7.7549999999999999</c:v>
                </c:pt>
                <c:pt idx="1552">
                  <c:v>7.7600000000000007</c:v>
                </c:pt>
                <c:pt idx="1553">
                  <c:v>7.7649999999999997</c:v>
                </c:pt>
                <c:pt idx="1554">
                  <c:v>7.77</c:v>
                </c:pt>
                <c:pt idx="1555">
                  <c:v>7.7750000000000004</c:v>
                </c:pt>
                <c:pt idx="1556">
                  <c:v>7.78</c:v>
                </c:pt>
                <c:pt idx="1557">
                  <c:v>7.7850000000000001</c:v>
                </c:pt>
                <c:pt idx="1558">
                  <c:v>7.79</c:v>
                </c:pt>
                <c:pt idx="1559">
                  <c:v>7.7949999999999999</c:v>
                </c:pt>
                <c:pt idx="1560">
                  <c:v>7.8</c:v>
                </c:pt>
                <c:pt idx="1561">
                  <c:v>7.8050000000000006</c:v>
                </c:pt>
                <c:pt idx="1562">
                  <c:v>7.8100000000000005</c:v>
                </c:pt>
                <c:pt idx="1563">
                  <c:v>7.8149999999999995</c:v>
                </c:pt>
                <c:pt idx="1564">
                  <c:v>7.8199999999999994</c:v>
                </c:pt>
                <c:pt idx="1565">
                  <c:v>7.8250000000000002</c:v>
                </c:pt>
                <c:pt idx="1566">
                  <c:v>7.83</c:v>
                </c:pt>
                <c:pt idx="1567">
                  <c:v>7.835</c:v>
                </c:pt>
                <c:pt idx="1568">
                  <c:v>7.84</c:v>
                </c:pt>
                <c:pt idx="1569">
                  <c:v>7.8449999999999998</c:v>
                </c:pt>
                <c:pt idx="1570">
                  <c:v>7.85</c:v>
                </c:pt>
                <c:pt idx="1571">
                  <c:v>7.8550000000000004</c:v>
                </c:pt>
                <c:pt idx="1572">
                  <c:v>7.86</c:v>
                </c:pt>
                <c:pt idx="1573">
                  <c:v>7.8649999999999993</c:v>
                </c:pt>
                <c:pt idx="1574">
                  <c:v>7.87</c:v>
                </c:pt>
                <c:pt idx="1575">
                  <c:v>7.875</c:v>
                </c:pt>
                <c:pt idx="1576">
                  <c:v>7.88</c:v>
                </c:pt>
                <c:pt idx="1577">
                  <c:v>7.8850000000000007</c:v>
                </c:pt>
                <c:pt idx="1578">
                  <c:v>7.89</c:v>
                </c:pt>
                <c:pt idx="1579">
                  <c:v>7.8949999999999996</c:v>
                </c:pt>
                <c:pt idx="1580">
                  <c:v>7.9</c:v>
                </c:pt>
                <c:pt idx="1581">
                  <c:v>7.9050000000000002</c:v>
                </c:pt>
                <c:pt idx="1582">
                  <c:v>7.91</c:v>
                </c:pt>
                <c:pt idx="1583">
                  <c:v>7.915</c:v>
                </c:pt>
                <c:pt idx="1584">
                  <c:v>7.92</c:v>
                </c:pt>
                <c:pt idx="1585">
                  <c:v>7.9249999999999998</c:v>
                </c:pt>
                <c:pt idx="1586">
                  <c:v>7.9300000000000006</c:v>
                </c:pt>
                <c:pt idx="1587">
                  <c:v>7.9350000000000005</c:v>
                </c:pt>
                <c:pt idx="1588">
                  <c:v>7.9399999999999995</c:v>
                </c:pt>
                <c:pt idx="1589">
                  <c:v>7.9449999999999994</c:v>
                </c:pt>
                <c:pt idx="1590">
                  <c:v>7.95</c:v>
                </c:pt>
                <c:pt idx="1591">
                  <c:v>7.9550000000000001</c:v>
                </c:pt>
                <c:pt idx="1592">
                  <c:v>7.96</c:v>
                </c:pt>
                <c:pt idx="1593">
                  <c:v>7.9649999999999999</c:v>
                </c:pt>
                <c:pt idx="1594">
                  <c:v>7.97</c:v>
                </c:pt>
                <c:pt idx="1595">
                  <c:v>7.9749999999999996</c:v>
                </c:pt>
                <c:pt idx="1596">
                  <c:v>7.98</c:v>
                </c:pt>
                <c:pt idx="1597">
                  <c:v>7.9850000000000003</c:v>
                </c:pt>
                <c:pt idx="1598">
                  <c:v>7.9899999999999993</c:v>
                </c:pt>
                <c:pt idx="1599">
                  <c:v>7.9950000000000001</c:v>
                </c:pt>
                <c:pt idx="1600">
                  <c:v>8</c:v>
                </c:pt>
                <c:pt idx="1601">
                  <c:v>8.0050000000000008</c:v>
                </c:pt>
                <c:pt idx="1602">
                  <c:v>8.01</c:v>
                </c:pt>
                <c:pt idx="1603">
                  <c:v>8.0149999999999988</c:v>
                </c:pt>
                <c:pt idx="1604">
                  <c:v>8.02</c:v>
                </c:pt>
                <c:pt idx="1605">
                  <c:v>8.0250000000000004</c:v>
                </c:pt>
                <c:pt idx="1606">
                  <c:v>8.0299999999999994</c:v>
                </c:pt>
                <c:pt idx="1607">
                  <c:v>8.0350000000000001</c:v>
                </c:pt>
                <c:pt idx="1608">
                  <c:v>8.0399999999999991</c:v>
                </c:pt>
                <c:pt idx="1609">
                  <c:v>8.0449999999999999</c:v>
                </c:pt>
                <c:pt idx="1610">
                  <c:v>8.0500000000000007</c:v>
                </c:pt>
                <c:pt idx="1611">
                  <c:v>8.0549999999999997</c:v>
                </c:pt>
                <c:pt idx="1612">
                  <c:v>8.06</c:v>
                </c:pt>
                <c:pt idx="1613">
                  <c:v>8.0649999999999995</c:v>
                </c:pt>
                <c:pt idx="1614">
                  <c:v>8.07</c:v>
                </c:pt>
                <c:pt idx="1615">
                  <c:v>8.0749999999999993</c:v>
                </c:pt>
                <c:pt idx="1616">
                  <c:v>8.08</c:v>
                </c:pt>
                <c:pt idx="1617">
                  <c:v>8.0850000000000009</c:v>
                </c:pt>
                <c:pt idx="1618">
                  <c:v>8.09</c:v>
                </c:pt>
                <c:pt idx="1619">
                  <c:v>8.0950000000000006</c:v>
                </c:pt>
                <c:pt idx="1620">
                  <c:v>8.1</c:v>
                </c:pt>
                <c:pt idx="1621">
                  <c:v>8.1050000000000004</c:v>
                </c:pt>
                <c:pt idx="1622">
                  <c:v>8.1100000000000012</c:v>
                </c:pt>
                <c:pt idx="1623">
                  <c:v>8.1150000000000002</c:v>
                </c:pt>
                <c:pt idx="1624">
                  <c:v>8.1199999999999992</c:v>
                </c:pt>
                <c:pt idx="1625">
                  <c:v>8.125</c:v>
                </c:pt>
                <c:pt idx="1626">
                  <c:v>8.1300000000000008</c:v>
                </c:pt>
                <c:pt idx="1627">
                  <c:v>8.1349999999999998</c:v>
                </c:pt>
                <c:pt idx="1628">
                  <c:v>8.1399999999999988</c:v>
                </c:pt>
                <c:pt idx="1629">
                  <c:v>8.1449999999999996</c:v>
                </c:pt>
                <c:pt idx="1630">
                  <c:v>8.15</c:v>
                </c:pt>
                <c:pt idx="1631">
                  <c:v>8.1549999999999994</c:v>
                </c:pt>
                <c:pt idx="1632">
                  <c:v>8.16</c:v>
                </c:pt>
                <c:pt idx="1633">
                  <c:v>8.1649999999999991</c:v>
                </c:pt>
                <c:pt idx="1634">
                  <c:v>8.17</c:v>
                </c:pt>
                <c:pt idx="1635">
                  <c:v>8.1750000000000007</c:v>
                </c:pt>
                <c:pt idx="1636">
                  <c:v>8.18</c:v>
                </c:pt>
                <c:pt idx="1637">
                  <c:v>8.1850000000000005</c:v>
                </c:pt>
                <c:pt idx="1638">
                  <c:v>8.19</c:v>
                </c:pt>
                <c:pt idx="1639">
                  <c:v>8.1950000000000003</c:v>
                </c:pt>
                <c:pt idx="1640">
                  <c:v>8.1999999999999993</c:v>
                </c:pt>
                <c:pt idx="1641">
                  <c:v>8.2050000000000001</c:v>
                </c:pt>
                <c:pt idx="1642">
                  <c:v>8.2100000000000009</c:v>
                </c:pt>
                <c:pt idx="1643">
                  <c:v>8.2149999999999999</c:v>
                </c:pt>
                <c:pt idx="1644">
                  <c:v>8.2200000000000006</c:v>
                </c:pt>
                <c:pt idx="1645">
                  <c:v>8.2249999999999996</c:v>
                </c:pt>
                <c:pt idx="1646">
                  <c:v>8.23</c:v>
                </c:pt>
                <c:pt idx="1647">
                  <c:v>8.2350000000000012</c:v>
                </c:pt>
                <c:pt idx="1648">
                  <c:v>8.24</c:v>
                </c:pt>
                <c:pt idx="1649">
                  <c:v>8.2449999999999992</c:v>
                </c:pt>
                <c:pt idx="1650">
                  <c:v>8.25</c:v>
                </c:pt>
                <c:pt idx="1651">
                  <c:v>8.2550000000000008</c:v>
                </c:pt>
                <c:pt idx="1652">
                  <c:v>8.26</c:v>
                </c:pt>
                <c:pt idx="1653">
                  <c:v>8.2649999999999988</c:v>
                </c:pt>
                <c:pt idx="1654">
                  <c:v>8.27</c:v>
                </c:pt>
                <c:pt idx="1655">
                  <c:v>8.2750000000000004</c:v>
                </c:pt>
                <c:pt idx="1656">
                  <c:v>8.2799999999999994</c:v>
                </c:pt>
                <c:pt idx="1657">
                  <c:v>8.2850000000000001</c:v>
                </c:pt>
                <c:pt idx="1658">
                  <c:v>8.2899999999999991</c:v>
                </c:pt>
                <c:pt idx="1659">
                  <c:v>8.2949999999999999</c:v>
                </c:pt>
                <c:pt idx="1660">
                  <c:v>8.3000000000000007</c:v>
                </c:pt>
                <c:pt idx="1661">
                  <c:v>8.3049999999999997</c:v>
                </c:pt>
                <c:pt idx="1662">
                  <c:v>8.31</c:v>
                </c:pt>
                <c:pt idx="1663">
                  <c:v>8.3149999999999995</c:v>
                </c:pt>
                <c:pt idx="1664">
                  <c:v>8.32</c:v>
                </c:pt>
                <c:pt idx="1665">
                  <c:v>8.3249999999999993</c:v>
                </c:pt>
                <c:pt idx="1666">
                  <c:v>8.33</c:v>
                </c:pt>
                <c:pt idx="1667">
                  <c:v>8.3350000000000009</c:v>
                </c:pt>
                <c:pt idx="1668">
                  <c:v>8.34</c:v>
                </c:pt>
                <c:pt idx="1669">
                  <c:v>8.3450000000000006</c:v>
                </c:pt>
                <c:pt idx="1670">
                  <c:v>8.35</c:v>
                </c:pt>
                <c:pt idx="1671">
                  <c:v>8.3550000000000004</c:v>
                </c:pt>
                <c:pt idx="1672">
                  <c:v>8.3600000000000012</c:v>
                </c:pt>
                <c:pt idx="1673">
                  <c:v>8.3650000000000002</c:v>
                </c:pt>
                <c:pt idx="1674">
                  <c:v>8.3699999999999992</c:v>
                </c:pt>
                <c:pt idx="1675">
                  <c:v>8.375</c:v>
                </c:pt>
                <c:pt idx="1676">
                  <c:v>8.3800000000000008</c:v>
                </c:pt>
                <c:pt idx="1677">
                  <c:v>8.3849999999999998</c:v>
                </c:pt>
                <c:pt idx="1678">
                  <c:v>8.3899999999999988</c:v>
                </c:pt>
                <c:pt idx="1679">
                  <c:v>8.3949999999999996</c:v>
                </c:pt>
                <c:pt idx="1680">
                  <c:v>8.4</c:v>
                </c:pt>
                <c:pt idx="1681">
                  <c:v>8.4049999999999994</c:v>
                </c:pt>
                <c:pt idx="1682">
                  <c:v>8.41</c:v>
                </c:pt>
                <c:pt idx="1683">
                  <c:v>8.4149999999999991</c:v>
                </c:pt>
                <c:pt idx="1684">
                  <c:v>8.42</c:v>
                </c:pt>
                <c:pt idx="1685">
                  <c:v>8.4250000000000007</c:v>
                </c:pt>
                <c:pt idx="1686">
                  <c:v>8.43</c:v>
                </c:pt>
                <c:pt idx="1687">
                  <c:v>8.4350000000000005</c:v>
                </c:pt>
                <c:pt idx="1688">
                  <c:v>8.44</c:v>
                </c:pt>
                <c:pt idx="1689">
                  <c:v>8.4450000000000003</c:v>
                </c:pt>
                <c:pt idx="1690">
                  <c:v>8.4499999999999993</c:v>
                </c:pt>
                <c:pt idx="1691">
                  <c:v>8.4550000000000001</c:v>
                </c:pt>
                <c:pt idx="1692">
                  <c:v>8.4600000000000009</c:v>
                </c:pt>
                <c:pt idx="1693">
                  <c:v>8.4649999999999999</c:v>
                </c:pt>
                <c:pt idx="1694">
                  <c:v>8.4700000000000006</c:v>
                </c:pt>
                <c:pt idx="1695">
                  <c:v>8.4749999999999996</c:v>
                </c:pt>
                <c:pt idx="1696">
                  <c:v>8.48</c:v>
                </c:pt>
                <c:pt idx="1697">
                  <c:v>8.4850000000000012</c:v>
                </c:pt>
                <c:pt idx="1698">
                  <c:v>8.49</c:v>
                </c:pt>
                <c:pt idx="1699">
                  <c:v>8.4949999999999992</c:v>
                </c:pt>
                <c:pt idx="1700">
                  <c:v>8.5</c:v>
                </c:pt>
                <c:pt idx="1701">
                  <c:v>8.5050000000000008</c:v>
                </c:pt>
                <c:pt idx="1702">
                  <c:v>8.51</c:v>
                </c:pt>
                <c:pt idx="1703">
                  <c:v>8.5149999999999988</c:v>
                </c:pt>
                <c:pt idx="1704">
                  <c:v>8.52</c:v>
                </c:pt>
                <c:pt idx="1705">
                  <c:v>8.5250000000000004</c:v>
                </c:pt>
                <c:pt idx="1706">
                  <c:v>8.5299999999999994</c:v>
                </c:pt>
                <c:pt idx="1707">
                  <c:v>8.5350000000000001</c:v>
                </c:pt>
                <c:pt idx="1708">
                  <c:v>8.5399999999999991</c:v>
                </c:pt>
                <c:pt idx="1709">
                  <c:v>8.5449999999999999</c:v>
                </c:pt>
                <c:pt idx="1710">
                  <c:v>8.5500000000000007</c:v>
                </c:pt>
                <c:pt idx="1711">
                  <c:v>8.5549999999999997</c:v>
                </c:pt>
                <c:pt idx="1712">
                  <c:v>8.56</c:v>
                </c:pt>
                <c:pt idx="1713">
                  <c:v>8.5649999999999995</c:v>
                </c:pt>
                <c:pt idx="1714">
                  <c:v>8.57</c:v>
                </c:pt>
                <c:pt idx="1715">
                  <c:v>8.5749999999999993</c:v>
                </c:pt>
                <c:pt idx="1716">
                  <c:v>8.58</c:v>
                </c:pt>
                <c:pt idx="1717">
                  <c:v>8.5850000000000009</c:v>
                </c:pt>
                <c:pt idx="1718">
                  <c:v>8.59</c:v>
                </c:pt>
                <c:pt idx="1719">
                  <c:v>8.5950000000000006</c:v>
                </c:pt>
                <c:pt idx="1720">
                  <c:v>8.6</c:v>
                </c:pt>
                <c:pt idx="1721">
                  <c:v>8.6049999999999986</c:v>
                </c:pt>
                <c:pt idx="1722">
                  <c:v>8.6100000000000012</c:v>
                </c:pt>
                <c:pt idx="1723">
                  <c:v>8.6150000000000002</c:v>
                </c:pt>
                <c:pt idx="1724">
                  <c:v>8.620000000000001</c:v>
                </c:pt>
                <c:pt idx="1725">
                  <c:v>8.625</c:v>
                </c:pt>
                <c:pt idx="1726">
                  <c:v>8.629999999999999</c:v>
                </c:pt>
                <c:pt idx="1727">
                  <c:v>8.6349999999999998</c:v>
                </c:pt>
                <c:pt idx="1728">
                  <c:v>8.6399999999999988</c:v>
                </c:pt>
                <c:pt idx="1729">
                  <c:v>8.6450000000000014</c:v>
                </c:pt>
                <c:pt idx="1730">
                  <c:v>8.65</c:v>
                </c:pt>
                <c:pt idx="1731">
                  <c:v>8.6549999999999994</c:v>
                </c:pt>
                <c:pt idx="1732">
                  <c:v>8.66</c:v>
                </c:pt>
                <c:pt idx="1733">
                  <c:v>8.6649999999999991</c:v>
                </c:pt>
                <c:pt idx="1734">
                  <c:v>8.67</c:v>
                </c:pt>
                <c:pt idx="1735">
                  <c:v>8.6750000000000007</c:v>
                </c:pt>
                <c:pt idx="1736">
                  <c:v>8.68</c:v>
                </c:pt>
                <c:pt idx="1737">
                  <c:v>8.6850000000000005</c:v>
                </c:pt>
                <c:pt idx="1738">
                  <c:v>8.69</c:v>
                </c:pt>
                <c:pt idx="1739">
                  <c:v>8.6950000000000003</c:v>
                </c:pt>
                <c:pt idx="1740">
                  <c:v>8.6999999999999993</c:v>
                </c:pt>
                <c:pt idx="1741">
                  <c:v>8.7050000000000001</c:v>
                </c:pt>
                <c:pt idx="1742">
                  <c:v>8.7100000000000009</c:v>
                </c:pt>
                <c:pt idx="1743">
                  <c:v>8.7149999999999999</c:v>
                </c:pt>
                <c:pt idx="1744">
                  <c:v>8.7200000000000006</c:v>
                </c:pt>
                <c:pt idx="1745">
                  <c:v>8.7249999999999996</c:v>
                </c:pt>
                <c:pt idx="1746">
                  <c:v>8.7299999999999986</c:v>
                </c:pt>
                <c:pt idx="1747">
                  <c:v>8.7350000000000012</c:v>
                </c:pt>
                <c:pt idx="1748">
                  <c:v>8.74</c:v>
                </c:pt>
                <c:pt idx="1749">
                  <c:v>8.745000000000001</c:v>
                </c:pt>
                <c:pt idx="1750">
                  <c:v>8.75</c:v>
                </c:pt>
                <c:pt idx="1751">
                  <c:v>8.754999999999999</c:v>
                </c:pt>
                <c:pt idx="1752">
                  <c:v>8.76</c:v>
                </c:pt>
                <c:pt idx="1753">
                  <c:v>8.7649999999999988</c:v>
                </c:pt>
                <c:pt idx="1754">
                  <c:v>8.7700000000000014</c:v>
                </c:pt>
                <c:pt idx="1755">
                  <c:v>8.7750000000000004</c:v>
                </c:pt>
                <c:pt idx="1756">
                  <c:v>8.7799999999999994</c:v>
                </c:pt>
                <c:pt idx="1757">
                  <c:v>8.7850000000000001</c:v>
                </c:pt>
                <c:pt idx="1758">
                  <c:v>8.7899999999999991</c:v>
                </c:pt>
                <c:pt idx="1759">
                  <c:v>8.7949999999999999</c:v>
                </c:pt>
                <c:pt idx="1760">
                  <c:v>8.8000000000000007</c:v>
                </c:pt>
                <c:pt idx="1761">
                  <c:v>8.8049999999999997</c:v>
                </c:pt>
                <c:pt idx="1762">
                  <c:v>8.81</c:v>
                </c:pt>
                <c:pt idx="1763">
                  <c:v>8.8149999999999995</c:v>
                </c:pt>
                <c:pt idx="1764">
                  <c:v>8.82</c:v>
                </c:pt>
                <c:pt idx="1765">
                  <c:v>8.8249999999999993</c:v>
                </c:pt>
                <c:pt idx="1766">
                  <c:v>8.83</c:v>
                </c:pt>
                <c:pt idx="1767">
                  <c:v>8.8350000000000009</c:v>
                </c:pt>
                <c:pt idx="1768">
                  <c:v>8.84</c:v>
                </c:pt>
                <c:pt idx="1769">
                  <c:v>8.8450000000000006</c:v>
                </c:pt>
                <c:pt idx="1770">
                  <c:v>8.85</c:v>
                </c:pt>
                <c:pt idx="1771">
                  <c:v>8.8549999999999986</c:v>
                </c:pt>
                <c:pt idx="1772">
                  <c:v>8.8600000000000012</c:v>
                </c:pt>
                <c:pt idx="1773">
                  <c:v>8.8650000000000002</c:v>
                </c:pt>
                <c:pt idx="1774">
                  <c:v>8.870000000000001</c:v>
                </c:pt>
                <c:pt idx="1775">
                  <c:v>8.875</c:v>
                </c:pt>
                <c:pt idx="1776">
                  <c:v>8.879999999999999</c:v>
                </c:pt>
                <c:pt idx="1777">
                  <c:v>8.8849999999999998</c:v>
                </c:pt>
                <c:pt idx="1778">
                  <c:v>8.8899999999999988</c:v>
                </c:pt>
                <c:pt idx="1779">
                  <c:v>8.8950000000000014</c:v>
                </c:pt>
                <c:pt idx="1780">
                  <c:v>8.9</c:v>
                </c:pt>
                <c:pt idx="1781">
                  <c:v>8.9049999999999994</c:v>
                </c:pt>
                <c:pt idx="1782">
                  <c:v>8.91</c:v>
                </c:pt>
                <c:pt idx="1783">
                  <c:v>8.9149999999999991</c:v>
                </c:pt>
                <c:pt idx="1784">
                  <c:v>8.92</c:v>
                </c:pt>
                <c:pt idx="1785">
                  <c:v>8.9250000000000007</c:v>
                </c:pt>
                <c:pt idx="1786">
                  <c:v>8.93</c:v>
                </c:pt>
                <c:pt idx="1787">
                  <c:v>8.9350000000000005</c:v>
                </c:pt>
                <c:pt idx="1788">
                  <c:v>8.94</c:v>
                </c:pt>
                <c:pt idx="1789">
                  <c:v>8.9450000000000003</c:v>
                </c:pt>
                <c:pt idx="1790">
                  <c:v>8.9499999999999993</c:v>
                </c:pt>
                <c:pt idx="1791">
                  <c:v>8.9550000000000001</c:v>
                </c:pt>
                <c:pt idx="1792">
                  <c:v>8.9600000000000009</c:v>
                </c:pt>
                <c:pt idx="1793">
                  <c:v>8.9649999999999999</c:v>
                </c:pt>
                <c:pt idx="1794">
                  <c:v>8.9700000000000006</c:v>
                </c:pt>
                <c:pt idx="1795">
                  <c:v>8.9749999999999996</c:v>
                </c:pt>
                <c:pt idx="1796">
                  <c:v>8.9799999999999986</c:v>
                </c:pt>
                <c:pt idx="1797">
                  <c:v>8.9850000000000012</c:v>
                </c:pt>
                <c:pt idx="1798">
                  <c:v>8.99</c:v>
                </c:pt>
                <c:pt idx="1799">
                  <c:v>8.995000000000001</c:v>
                </c:pt>
                <c:pt idx="1800">
                  <c:v>9</c:v>
                </c:pt>
                <c:pt idx="1801">
                  <c:v>9.004999999999999</c:v>
                </c:pt>
                <c:pt idx="1802">
                  <c:v>9.01</c:v>
                </c:pt>
                <c:pt idx="1803">
                  <c:v>9.0149999999999988</c:v>
                </c:pt>
                <c:pt idx="1804">
                  <c:v>9.0200000000000014</c:v>
                </c:pt>
                <c:pt idx="1805">
                  <c:v>9.0250000000000004</c:v>
                </c:pt>
                <c:pt idx="1806">
                  <c:v>9.0299999999999994</c:v>
                </c:pt>
                <c:pt idx="1807">
                  <c:v>9.0350000000000001</c:v>
                </c:pt>
                <c:pt idx="1808">
                  <c:v>9.0399999999999991</c:v>
                </c:pt>
                <c:pt idx="1809">
                  <c:v>9.0449999999999999</c:v>
                </c:pt>
                <c:pt idx="1810">
                  <c:v>9.0500000000000007</c:v>
                </c:pt>
                <c:pt idx="1811">
                  <c:v>9.0549999999999997</c:v>
                </c:pt>
                <c:pt idx="1812">
                  <c:v>9.06</c:v>
                </c:pt>
                <c:pt idx="1813">
                  <c:v>9.0649999999999995</c:v>
                </c:pt>
                <c:pt idx="1814">
                  <c:v>9.07</c:v>
                </c:pt>
                <c:pt idx="1815">
                  <c:v>9.0749999999999993</c:v>
                </c:pt>
                <c:pt idx="1816">
                  <c:v>9.08</c:v>
                </c:pt>
                <c:pt idx="1817">
                  <c:v>9.0850000000000009</c:v>
                </c:pt>
                <c:pt idx="1818">
                  <c:v>9.09</c:v>
                </c:pt>
                <c:pt idx="1819">
                  <c:v>9.0950000000000006</c:v>
                </c:pt>
                <c:pt idx="1820">
                  <c:v>9.1</c:v>
                </c:pt>
                <c:pt idx="1821">
                  <c:v>9.1049999999999986</c:v>
                </c:pt>
                <c:pt idx="1822">
                  <c:v>9.1100000000000012</c:v>
                </c:pt>
                <c:pt idx="1823">
                  <c:v>9.1150000000000002</c:v>
                </c:pt>
                <c:pt idx="1824">
                  <c:v>9.120000000000001</c:v>
                </c:pt>
                <c:pt idx="1825">
                  <c:v>9.125</c:v>
                </c:pt>
                <c:pt idx="1826">
                  <c:v>9.129999999999999</c:v>
                </c:pt>
                <c:pt idx="1827">
                  <c:v>9.1349999999999998</c:v>
                </c:pt>
                <c:pt idx="1828">
                  <c:v>9.1399999999999988</c:v>
                </c:pt>
                <c:pt idx="1829">
                  <c:v>9.1450000000000014</c:v>
                </c:pt>
                <c:pt idx="1830">
                  <c:v>9.15</c:v>
                </c:pt>
                <c:pt idx="1831">
                  <c:v>9.1549999999999994</c:v>
                </c:pt>
                <c:pt idx="1832">
                  <c:v>9.16</c:v>
                </c:pt>
                <c:pt idx="1833">
                  <c:v>9.1649999999999991</c:v>
                </c:pt>
                <c:pt idx="1834">
                  <c:v>9.17</c:v>
                </c:pt>
                <c:pt idx="1835">
                  <c:v>9.1750000000000007</c:v>
                </c:pt>
                <c:pt idx="1836">
                  <c:v>9.18</c:v>
                </c:pt>
                <c:pt idx="1837">
                  <c:v>9.1850000000000005</c:v>
                </c:pt>
                <c:pt idx="1838">
                  <c:v>9.19</c:v>
                </c:pt>
                <c:pt idx="1839">
                  <c:v>9.1950000000000003</c:v>
                </c:pt>
                <c:pt idx="1840">
                  <c:v>9.1999999999999993</c:v>
                </c:pt>
                <c:pt idx="1841">
                  <c:v>9.2050000000000001</c:v>
                </c:pt>
                <c:pt idx="1842">
                  <c:v>9.2100000000000009</c:v>
                </c:pt>
                <c:pt idx="1843">
                  <c:v>9.2149999999999999</c:v>
                </c:pt>
                <c:pt idx="1844">
                  <c:v>9.2200000000000006</c:v>
                </c:pt>
                <c:pt idx="1845">
                  <c:v>9.2249999999999996</c:v>
                </c:pt>
                <c:pt idx="1846">
                  <c:v>9.2299999999999986</c:v>
                </c:pt>
                <c:pt idx="1847">
                  <c:v>9.2350000000000012</c:v>
                </c:pt>
                <c:pt idx="1848">
                  <c:v>9.24</c:v>
                </c:pt>
                <c:pt idx="1849">
                  <c:v>9.245000000000001</c:v>
                </c:pt>
                <c:pt idx="1850">
                  <c:v>9.25</c:v>
                </c:pt>
                <c:pt idx="1851">
                  <c:v>9.254999999999999</c:v>
                </c:pt>
                <c:pt idx="1852">
                  <c:v>9.26</c:v>
                </c:pt>
                <c:pt idx="1853">
                  <c:v>9.2649999999999988</c:v>
                </c:pt>
                <c:pt idx="1854">
                  <c:v>9.2700000000000014</c:v>
                </c:pt>
                <c:pt idx="1855">
                  <c:v>9.2750000000000004</c:v>
                </c:pt>
                <c:pt idx="1856">
                  <c:v>9.2799999999999994</c:v>
                </c:pt>
                <c:pt idx="1857">
                  <c:v>9.2850000000000001</c:v>
                </c:pt>
                <c:pt idx="1858">
                  <c:v>9.2899999999999991</c:v>
                </c:pt>
                <c:pt idx="1859">
                  <c:v>9.2949999999999999</c:v>
                </c:pt>
                <c:pt idx="1860">
                  <c:v>9.3000000000000007</c:v>
                </c:pt>
                <c:pt idx="1861">
                  <c:v>9.3049999999999997</c:v>
                </c:pt>
                <c:pt idx="1862">
                  <c:v>9.31</c:v>
                </c:pt>
                <c:pt idx="1863">
                  <c:v>9.3149999999999995</c:v>
                </c:pt>
                <c:pt idx="1864">
                  <c:v>9.32</c:v>
                </c:pt>
                <c:pt idx="1865">
                  <c:v>9.3249999999999993</c:v>
                </c:pt>
                <c:pt idx="1866">
                  <c:v>9.33</c:v>
                </c:pt>
                <c:pt idx="1867">
                  <c:v>9.3350000000000009</c:v>
                </c:pt>
                <c:pt idx="1868">
                  <c:v>9.34</c:v>
                </c:pt>
                <c:pt idx="1869">
                  <c:v>9.3450000000000006</c:v>
                </c:pt>
                <c:pt idx="1870">
                  <c:v>9.35</c:v>
                </c:pt>
                <c:pt idx="1871">
                  <c:v>9.3549999999999986</c:v>
                </c:pt>
                <c:pt idx="1872">
                  <c:v>9.3600000000000012</c:v>
                </c:pt>
                <c:pt idx="1873">
                  <c:v>9.3650000000000002</c:v>
                </c:pt>
                <c:pt idx="1874">
                  <c:v>9.370000000000001</c:v>
                </c:pt>
                <c:pt idx="1875">
                  <c:v>9.375</c:v>
                </c:pt>
                <c:pt idx="1876">
                  <c:v>9.379999999999999</c:v>
                </c:pt>
                <c:pt idx="1877">
                  <c:v>9.3849999999999998</c:v>
                </c:pt>
                <c:pt idx="1878">
                  <c:v>9.3899999999999988</c:v>
                </c:pt>
                <c:pt idx="1879">
                  <c:v>9.3950000000000014</c:v>
                </c:pt>
                <c:pt idx="1880">
                  <c:v>9.4</c:v>
                </c:pt>
                <c:pt idx="1881">
                  <c:v>9.4049999999999994</c:v>
                </c:pt>
                <c:pt idx="1882">
                  <c:v>9.41</c:v>
                </c:pt>
                <c:pt idx="1883">
                  <c:v>9.4149999999999991</c:v>
                </c:pt>
                <c:pt idx="1884">
                  <c:v>9.42</c:v>
                </c:pt>
                <c:pt idx="1885">
                  <c:v>9.4250000000000007</c:v>
                </c:pt>
                <c:pt idx="1886">
                  <c:v>9.43</c:v>
                </c:pt>
                <c:pt idx="1887">
                  <c:v>9.4350000000000005</c:v>
                </c:pt>
                <c:pt idx="1888">
                  <c:v>9.44</c:v>
                </c:pt>
                <c:pt idx="1889">
                  <c:v>9.4450000000000003</c:v>
                </c:pt>
                <c:pt idx="1890">
                  <c:v>9.4499999999999993</c:v>
                </c:pt>
                <c:pt idx="1891">
                  <c:v>9.4550000000000001</c:v>
                </c:pt>
                <c:pt idx="1892">
                  <c:v>9.4600000000000009</c:v>
                </c:pt>
                <c:pt idx="1893">
                  <c:v>9.4649999999999999</c:v>
                </c:pt>
                <c:pt idx="1894">
                  <c:v>9.4700000000000006</c:v>
                </c:pt>
                <c:pt idx="1895">
                  <c:v>9.4749999999999996</c:v>
                </c:pt>
                <c:pt idx="1896">
                  <c:v>9.4799999999999986</c:v>
                </c:pt>
                <c:pt idx="1897">
                  <c:v>9.4850000000000012</c:v>
                </c:pt>
                <c:pt idx="1898">
                  <c:v>9.49</c:v>
                </c:pt>
                <c:pt idx="1899">
                  <c:v>9.495000000000001</c:v>
                </c:pt>
                <c:pt idx="1900">
                  <c:v>9.5</c:v>
                </c:pt>
                <c:pt idx="1901">
                  <c:v>9.504999999999999</c:v>
                </c:pt>
                <c:pt idx="1902">
                  <c:v>9.51</c:v>
                </c:pt>
                <c:pt idx="1903">
                  <c:v>9.5149999999999988</c:v>
                </c:pt>
                <c:pt idx="1904">
                  <c:v>9.5200000000000014</c:v>
                </c:pt>
                <c:pt idx="1905">
                  <c:v>9.5250000000000004</c:v>
                </c:pt>
                <c:pt idx="1906">
                  <c:v>9.5299999999999994</c:v>
                </c:pt>
                <c:pt idx="1907">
                  <c:v>9.5350000000000001</c:v>
                </c:pt>
                <c:pt idx="1908">
                  <c:v>9.5399999999999991</c:v>
                </c:pt>
                <c:pt idx="1909">
                  <c:v>9.5449999999999999</c:v>
                </c:pt>
                <c:pt idx="1910">
                  <c:v>9.5500000000000007</c:v>
                </c:pt>
                <c:pt idx="1911">
                  <c:v>9.5549999999999997</c:v>
                </c:pt>
                <c:pt idx="1912">
                  <c:v>9.56</c:v>
                </c:pt>
                <c:pt idx="1913">
                  <c:v>9.5649999999999995</c:v>
                </c:pt>
                <c:pt idx="1914">
                  <c:v>9.57</c:v>
                </c:pt>
                <c:pt idx="1915">
                  <c:v>9.5749999999999993</c:v>
                </c:pt>
                <c:pt idx="1916">
                  <c:v>9.58</c:v>
                </c:pt>
                <c:pt idx="1917">
                  <c:v>9.5850000000000009</c:v>
                </c:pt>
                <c:pt idx="1918">
                  <c:v>9.59</c:v>
                </c:pt>
                <c:pt idx="1919">
                  <c:v>9.5950000000000006</c:v>
                </c:pt>
                <c:pt idx="1920">
                  <c:v>9.6</c:v>
                </c:pt>
                <c:pt idx="1921">
                  <c:v>9.6049999999999986</c:v>
                </c:pt>
                <c:pt idx="1922">
                  <c:v>9.6100000000000012</c:v>
                </c:pt>
                <c:pt idx="1923">
                  <c:v>9.6150000000000002</c:v>
                </c:pt>
                <c:pt idx="1924">
                  <c:v>9.620000000000001</c:v>
                </c:pt>
                <c:pt idx="1925">
                  <c:v>9.625</c:v>
                </c:pt>
                <c:pt idx="1926">
                  <c:v>9.629999999999999</c:v>
                </c:pt>
                <c:pt idx="1927">
                  <c:v>9.6349999999999998</c:v>
                </c:pt>
                <c:pt idx="1928">
                  <c:v>9.6399999999999988</c:v>
                </c:pt>
                <c:pt idx="1929">
                  <c:v>9.6450000000000014</c:v>
                </c:pt>
                <c:pt idx="1930">
                  <c:v>9.65</c:v>
                </c:pt>
                <c:pt idx="1931">
                  <c:v>9.6549999999999994</c:v>
                </c:pt>
                <c:pt idx="1932">
                  <c:v>9.66</c:v>
                </c:pt>
                <c:pt idx="1933">
                  <c:v>9.6649999999999991</c:v>
                </c:pt>
                <c:pt idx="1934">
                  <c:v>9.67</c:v>
                </c:pt>
                <c:pt idx="1935">
                  <c:v>9.6750000000000007</c:v>
                </c:pt>
                <c:pt idx="1936">
                  <c:v>9.68</c:v>
                </c:pt>
                <c:pt idx="1937">
                  <c:v>9.6850000000000005</c:v>
                </c:pt>
                <c:pt idx="1938">
                  <c:v>9.69</c:v>
                </c:pt>
                <c:pt idx="1939">
                  <c:v>9.6950000000000003</c:v>
                </c:pt>
                <c:pt idx="1940">
                  <c:v>9.6999999999999993</c:v>
                </c:pt>
                <c:pt idx="1941">
                  <c:v>9.7050000000000001</c:v>
                </c:pt>
                <c:pt idx="1942">
                  <c:v>9.7100000000000009</c:v>
                </c:pt>
                <c:pt idx="1943">
                  <c:v>9.7149999999999999</c:v>
                </c:pt>
                <c:pt idx="1944">
                  <c:v>9.7200000000000006</c:v>
                </c:pt>
                <c:pt idx="1945">
                  <c:v>9.7249999999999996</c:v>
                </c:pt>
                <c:pt idx="1946">
                  <c:v>9.7299999999999986</c:v>
                </c:pt>
                <c:pt idx="1947">
                  <c:v>9.7350000000000012</c:v>
                </c:pt>
                <c:pt idx="1948">
                  <c:v>9.74</c:v>
                </c:pt>
                <c:pt idx="1949">
                  <c:v>9.745000000000001</c:v>
                </c:pt>
                <c:pt idx="1950">
                  <c:v>9.75</c:v>
                </c:pt>
                <c:pt idx="1951">
                  <c:v>9.754999999999999</c:v>
                </c:pt>
                <c:pt idx="1952">
                  <c:v>9.76</c:v>
                </c:pt>
                <c:pt idx="1953">
                  <c:v>9.7649999999999988</c:v>
                </c:pt>
                <c:pt idx="1954">
                  <c:v>9.7700000000000014</c:v>
                </c:pt>
                <c:pt idx="1955">
                  <c:v>9.7750000000000004</c:v>
                </c:pt>
                <c:pt idx="1956">
                  <c:v>9.7799999999999994</c:v>
                </c:pt>
                <c:pt idx="1957">
                  <c:v>9.7850000000000001</c:v>
                </c:pt>
                <c:pt idx="1958">
                  <c:v>9.7899999999999991</c:v>
                </c:pt>
                <c:pt idx="1959">
                  <c:v>9.7949999999999999</c:v>
                </c:pt>
                <c:pt idx="1960">
                  <c:v>9.8000000000000007</c:v>
                </c:pt>
                <c:pt idx="1961">
                  <c:v>9.8049999999999997</c:v>
                </c:pt>
                <c:pt idx="1962">
                  <c:v>9.81</c:v>
                </c:pt>
                <c:pt idx="1963">
                  <c:v>9.8149999999999995</c:v>
                </c:pt>
                <c:pt idx="1964">
                  <c:v>9.82</c:v>
                </c:pt>
                <c:pt idx="1965">
                  <c:v>9.8249999999999993</c:v>
                </c:pt>
                <c:pt idx="1966">
                  <c:v>9.83</c:v>
                </c:pt>
                <c:pt idx="1967">
                  <c:v>9.8350000000000009</c:v>
                </c:pt>
                <c:pt idx="1968">
                  <c:v>9.84</c:v>
                </c:pt>
                <c:pt idx="1969">
                  <c:v>9.8450000000000006</c:v>
                </c:pt>
                <c:pt idx="1970">
                  <c:v>9.85</c:v>
                </c:pt>
                <c:pt idx="1971">
                  <c:v>9.8549999999999986</c:v>
                </c:pt>
                <c:pt idx="1972">
                  <c:v>9.8600000000000012</c:v>
                </c:pt>
                <c:pt idx="1973">
                  <c:v>9.8650000000000002</c:v>
                </c:pt>
                <c:pt idx="1974">
                  <c:v>9.870000000000001</c:v>
                </c:pt>
                <c:pt idx="1975">
                  <c:v>9.875</c:v>
                </c:pt>
                <c:pt idx="1976">
                  <c:v>9.879999999999999</c:v>
                </c:pt>
                <c:pt idx="1977">
                  <c:v>9.8849999999999998</c:v>
                </c:pt>
                <c:pt idx="1978">
                  <c:v>9.8899999999999988</c:v>
                </c:pt>
                <c:pt idx="1979">
                  <c:v>9.8950000000000014</c:v>
                </c:pt>
                <c:pt idx="1980">
                  <c:v>9.9</c:v>
                </c:pt>
                <c:pt idx="1981">
                  <c:v>9.9049999999999994</c:v>
                </c:pt>
                <c:pt idx="1982">
                  <c:v>9.91</c:v>
                </c:pt>
                <c:pt idx="1983">
                  <c:v>9.9149999999999991</c:v>
                </c:pt>
                <c:pt idx="1984">
                  <c:v>9.92</c:v>
                </c:pt>
                <c:pt idx="1985">
                  <c:v>9.9250000000000007</c:v>
                </c:pt>
                <c:pt idx="1986">
                  <c:v>9.93</c:v>
                </c:pt>
                <c:pt idx="1987">
                  <c:v>9.9350000000000005</c:v>
                </c:pt>
                <c:pt idx="1988">
                  <c:v>9.94</c:v>
                </c:pt>
                <c:pt idx="1989">
                  <c:v>9.9450000000000003</c:v>
                </c:pt>
                <c:pt idx="1990">
                  <c:v>9.9499999999999993</c:v>
                </c:pt>
                <c:pt idx="1991">
                  <c:v>9.9550000000000001</c:v>
                </c:pt>
                <c:pt idx="1992">
                  <c:v>9.9600000000000009</c:v>
                </c:pt>
                <c:pt idx="1993">
                  <c:v>9.9649999999999999</c:v>
                </c:pt>
                <c:pt idx="1994">
                  <c:v>9.9700000000000006</c:v>
                </c:pt>
                <c:pt idx="1995">
                  <c:v>9.9749999999999996</c:v>
                </c:pt>
                <c:pt idx="1996">
                  <c:v>9.9799999999999986</c:v>
                </c:pt>
                <c:pt idx="1997">
                  <c:v>9.9850000000000012</c:v>
                </c:pt>
                <c:pt idx="1998">
                  <c:v>9.99</c:v>
                </c:pt>
                <c:pt idx="1999">
                  <c:v>9.995000000000001</c:v>
                </c:pt>
                <c:pt idx="2000">
                  <c:v>10</c:v>
                </c:pt>
                <c:pt idx="2001">
                  <c:v>10.004999999999999</c:v>
                </c:pt>
                <c:pt idx="2002">
                  <c:v>10.01</c:v>
                </c:pt>
                <c:pt idx="2003">
                  <c:v>10.014999999999999</c:v>
                </c:pt>
                <c:pt idx="2004">
                  <c:v>10.020000000000001</c:v>
                </c:pt>
                <c:pt idx="2005">
                  <c:v>10.025</c:v>
                </c:pt>
                <c:pt idx="2006">
                  <c:v>10.029999999999999</c:v>
                </c:pt>
                <c:pt idx="2007">
                  <c:v>10.035</c:v>
                </c:pt>
                <c:pt idx="2008">
                  <c:v>10.039999999999999</c:v>
                </c:pt>
                <c:pt idx="2009">
                  <c:v>10.045</c:v>
                </c:pt>
                <c:pt idx="2010">
                  <c:v>10.050000000000001</c:v>
                </c:pt>
                <c:pt idx="2011">
                  <c:v>10.055</c:v>
                </c:pt>
                <c:pt idx="2012">
                  <c:v>10.06</c:v>
                </c:pt>
                <c:pt idx="2013">
                  <c:v>10.065</c:v>
                </c:pt>
                <c:pt idx="2014">
                  <c:v>10.07</c:v>
                </c:pt>
                <c:pt idx="2015">
                  <c:v>10.074999999999999</c:v>
                </c:pt>
                <c:pt idx="2016">
                  <c:v>10.08</c:v>
                </c:pt>
                <c:pt idx="2017">
                  <c:v>10.085000000000001</c:v>
                </c:pt>
                <c:pt idx="2018">
                  <c:v>10.09</c:v>
                </c:pt>
                <c:pt idx="2019">
                  <c:v>10.095000000000001</c:v>
                </c:pt>
                <c:pt idx="2020">
                  <c:v>10.1</c:v>
                </c:pt>
                <c:pt idx="2021">
                  <c:v>10.104999999999999</c:v>
                </c:pt>
                <c:pt idx="2022">
                  <c:v>10.110000000000001</c:v>
                </c:pt>
                <c:pt idx="2023">
                  <c:v>10.115</c:v>
                </c:pt>
                <c:pt idx="2024">
                  <c:v>10.120000000000001</c:v>
                </c:pt>
                <c:pt idx="2025">
                  <c:v>10.125</c:v>
                </c:pt>
                <c:pt idx="2026">
                  <c:v>10.129999999999999</c:v>
                </c:pt>
                <c:pt idx="2027">
                  <c:v>10.135</c:v>
                </c:pt>
                <c:pt idx="2028">
                  <c:v>10.139999999999999</c:v>
                </c:pt>
                <c:pt idx="2029">
                  <c:v>10.145000000000001</c:v>
                </c:pt>
                <c:pt idx="2030">
                  <c:v>10.15</c:v>
                </c:pt>
                <c:pt idx="2031">
                  <c:v>10.154999999999999</c:v>
                </c:pt>
                <c:pt idx="2032">
                  <c:v>10.16</c:v>
                </c:pt>
                <c:pt idx="2033">
                  <c:v>10.164999999999999</c:v>
                </c:pt>
                <c:pt idx="2034">
                  <c:v>10.17</c:v>
                </c:pt>
                <c:pt idx="2035">
                  <c:v>10.175000000000001</c:v>
                </c:pt>
                <c:pt idx="2036">
                  <c:v>10.18</c:v>
                </c:pt>
                <c:pt idx="2037">
                  <c:v>10.185</c:v>
                </c:pt>
                <c:pt idx="2038">
                  <c:v>10.19</c:v>
                </c:pt>
                <c:pt idx="2039">
                  <c:v>10.195</c:v>
                </c:pt>
                <c:pt idx="2040">
                  <c:v>10.199999999999999</c:v>
                </c:pt>
                <c:pt idx="2041">
                  <c:v>10.205</c:v>
                </c:pt>
                <c:pt idx="2042">
                  <c:v>10.210000000000001</c:v>
                </c:pt>
                <c:pt idx="2043">
                  <c:v>10.215</c:v>
                </c:pt>
                <c:pt idx="2044">
                  <c:v>10.220000000000001</c:v>
                </c:pt>
                <c:pt idx="2045">
                  <c:v>10.225</c:v>
                </c:pt>
                <c:pt idx="2046">
                  <c:v>10.229999999999999</c:v>
                </c:pt>
                <c:pt idx="2047">
                  <c:v>10.235000000000001</c:v>
                </c:pt>
                <c:pt idx="2048">
                  <c:v>10.24</c:v>
                </c:pt>
                <c:pt idx="2049">
                  <c:v>10.245000000000001</c:v>
                </c:pt>
                <c:pt idx="2050">
                  <c:v>10.25</c:v>
                </c:pt>
                <c:pt idx="2051">
                  <c:v>10.254999999999999</c:v>
                </c:pt>
                <c:pt idx="2052">
                  <c:v>10.26</c:v>
                </c:pt>
                <c:pt idx="2053">
                  <c:v>10.264999999999999</c:v>
                </c:pt>
                <c:pt idx="2054">
                  <c:v>10.270000000000001</c:v>
                </c:pt>
                <c:pt idx="2055">
                  <c:v>10.275</c:v>
                </c:pt>
                <c:pt idx="2056">
                  <c:v>10.28</c:v>
                </c:pt>
                <c:pt idx="2057">
                  <c:v>10.285</c:v>
                </c:pt>
                <c:pt idx="2058">
                  <c:v>10.29</c:v>
                </c:pt>
                <c:pt idx="2059">
                  <c:v>10.295</c:v>
                </c:pt>
                <c:pt idx="2060">
                  <c:v>10.3</c:v>
                </c:pt>
                <c:pt idx="2061">
                  <c:v>10.305</c:v>
                </c:pt>
                <c:pt idx="2062">
                  <c:v>10.31</c:v>
                </c:pt>
                <c:pt idx="2063">
                  <c:v>10.315</c:v>
                </c:pt>
                <c:pt idx="2064">
                  <c:v>10.32</c:v>
                </c:pt>
                <c:pt idx="2065">
                  <c:v>10.324999999999999</c:v>
                </c:pt>
                <c:pt idx="2066">
                  <c:v>10.33</c:v>
                </c:pt>
                <c:pt idx="2067">
                  <c:v>10.335000000000001</c:v>
                </c:pt>
                <c:pt idx="2068">
                  <c:v>10.34</c:v>
                </c:pt>
                <c:pt idx="2069">
                  <c:v>10.345000000000001</c:v>
                </c:pt>
                <c:pt idx="2070">
                  <c:v>10.35</c:v>
                </c:pt>
                <c:pt idx="2071">
                  <c:v>10.354999999999999</c:v>
                </c:pt>
                <c:pt idx="2072">
                  <c:v>10.360000000000001</c:v>
                </c:pt>
                <c:pt idx="2073">
                  <c:v>10.365</c:v>
                </c:pt>
                <c:pt idx="2074">
                  <c:v>10.370000000000001</c:v>
                </c:pt>
                <c:pt idx="2075">
                  <c:v>10.375</c:v>
                </c:pt>
                <c:pt idx="2076">
                  <c:v>10.379999999999999</c:v>
                </c:pt>
                <c:pt idx="2077">
                  <c:v>10.385</c:v>
                </c:pt>
                <c:pt idx="2078">
                  <c:v>10.389999999999999</c:v>
                </c:pt>
                <c:pt idx="2079">
                  <c:v>10.395000000000001</c:v>
                </c:pt>
                <c:pt idx="2080">
                  <c:v>10.4</c:v>
                </c:pt>
                <c:pt idx="2081">
                  <c:v>10.404999999999999</c:v>
                </c:pt>
                <c:pt idx="2082">
                  <c:v>10.41</c:v>
                </c:pt>
                <c:pt idx="2083">
                  <c:v>10.414999999999999</c:v>
                </c:pt>
                <c:pt idx="2084">
                  <c:v>10.42</c:v>
                </c:pt>
                <c:pt idx="2085">
                  <c:v>10.425000000000001</c:v>
                </c:pt>
                <c:pt idx="2086">
                  <c:v>10.43</c:v>
                </c:pt>
                <c:pt idx="2087">
                  <c:v>10.435</c:v>
                </c:pt>
                <c:pt idx="2088">
                  <c:v>10.44</c:v>
                </c:pt>
                <c:pt idx="2089">
                  <c:v>10.445</c:v>
                </c:pt>
                <c:pt idx="2090">
                  <c:v>10.45</c:v>
                </c:pt>
                <c:pt idx="2091">
                  <c:v>10.455</c:v>
                </c:pt>
                <c:pt idx="2092">
                  <c:v>10.46</c:v>
                </c:pt>
                <c:pt idx="2093">
                  <c:v>10.465</c:v>
                </c:pt>
                <c:pt idx="2094">
                  <c:v>10.47</c:v>
                </c:pt>
                <c:pt idx="2095">
                  <c:v>10.475</c:v>
                </c:pt>
                <c:pt idx="2096">
                  <c:v>10.479999999999999</c:v>
                </c:pt>
                <c:pt idx="2097">
                  <c:v>10.485000000000001</c:v>
                </c:pt>
                <c:pt idx="2098">
                  <c:v>10.49</c:v>
                </c:pt>
                <c:pt idx="2099">
                  <c:v>10.495000000000001</c:v>
                </c:pt>
                <c:pt idx="2100">
                  <c:v>10.5</c:v>
                </c:pt>
                <c:pt idx="2101">
                  <c:v>10.504999999999999</c:v>
                </c:pt>
                <c:pt idx="2102">
                  <c:v>10.51</c:v>
                </c:pt>
                <c:pt idx="2103">
                  <c:v>10.514999999999999</c:v>
                </c:pt>
                <c:pt idx="2104">
                  <c:v>10.520000000000001</c:v>
                </c:pt>
                <c:pt idx="2105">
                  <c:v>10.525</c:v>
                </c:pt>
                <c:pt idx="2106">
                  <c:v>10.53</c:v>
                </c:pt>
                <c:pt idx="2107">
                  <c:v>10.535</c:v>
                </c:pt>
                <c:pt idx="2108">
                  <c:v>10.54</c:v>
                </c:pt>
                <c:pt idx="2109">
                  <c:v>10.545</c:v>
                </c:pt>
                <c:pt idx="2110">
                  <c:v>10.55</c:v>
                </c:pt>
                <c:pt idx="2111">
                  <c:v>10.555</c:v>
                </c:pt>
                <c:pt idx="2112">
                  <c:v>10.56</c:v>
                </c:pt>
                <c:pt idx="2113">
                  <c:v>10.565</c:v>
                </c:pt>
                <c:pt idx="2114">
                  <c:v>10.57</c:v>
                </c:pt>
                <c:pt idx="2115">
                  <c:v>10.574999999999999</c:v>
                </c:pt>
                <c:pt idx="2116">
                  <c:v>10.58</c:v>
                </c:pt>
                <c:pt idx="2117">
                  <c:v>10.585000000000001</c:v>
                </c:pt>
                <c:pt idx="2118">
                  <c:v>10.59</c:v>
                </c:pt>
                <c:pt idx="2119">
                  <c:v>10.595000000000001</c:v>
                </c:pt>
                <c:pt idx="2120">
                  <c:v>10.6</c:v>
                </c:pt>
                <c:pt idx="2121">
                  <c:v>10.604999999999999</c:v>
                </c:pt>
                <c:pt idx="2122">
                  <c:v>10.610000000000001</c:v>
                </c:pt>
                <c:pt idx="2123">
                  <c:v>10.615</c:v>
                </c:pt>
                <c:pt idx="2124">
                  <c:v>10.620000000000001</c:v>
                </c:pt>
                <c:pt idx="2125">
                  <c:v>10.625</c:v>
                </c:pt>
                <c:pt idx="2126">
                  <c:v>10.629999999999999</c:v>
                </c:pt>
                <c:pt idx="2127">
                  <c:v>10.635</c:v>
                </c:pt>
                <c:pt idx="2128">
                  <c:v>10.639999999999999</c:v>
                </c:pt>
                <c:pt idx="2129">
                  <c:v>10.645000000000001</c:v>
                </c:pt>
                <c:pt idx="2130">
                  <c:v>10.65</c:v>
                </c:pt>
                <c:pt idx="2131">
                  <c:v>10.654999999999999</c:v>
                </c:pt>
                <c:pt idx="2132">
                  <c:v>10.66</c:v>
                </c:pt>
                <c:pt idx="2133">
                  <c:v>10.664999999999999</c:v>
                </c:pt>
                <c:pt idx="2134">
                  <c:v>10.67</c:v>
                </c:pt>
                <c:pt idx="2135">
                  <c:v>10.675000000000001</c:v>
                </c:pt>
                <c:pt idx="2136">
                  <c:v>10.68</c:v>
                </c:pt>
                <c:pt idx="2137">
                  <c:v>10.685</c:v>
                </c:pt>
                <c:pt idx="2138">
                  <c:v>10.69</c:v>
                </c:pt>
                <c:pt idx="2139">
                  <c:v>10.695</c:v>
                </c:pt>
                <c:pt idx="2140">
                  <c:v>10.7</c:v>
                </c:pt>
                <c:pt idx="2141">
                  <c:v>10.705</c:v>
                </c:pt>
                <c:pt idx="2142">
                  <c:v>10.71</c:v>
                </c:pt>
                <c:pt idx="2143">
                  <c:v>10.715</c:v>
                </c:pt>
                <c:pt idx="2144">
                  <c:v>10.72</c:v>
                </c:pt>
                <c:pt idx="2145">
                  <c:v>10.725</c:v>
                </c:pt>
                <c:pt idx="2146">
                  <c:v>10.729999999999999</c:v>
                </c:pt>
                <c:pt idx="2147">
                  <c:v>10.735000000000001</c:v>
                </c:pt>
                <c:pt idx="2148">
                  <c:v>10.74</c:v>
                </c:pt>
                <c:pt idx="2149">
                  <c:v>10.745000000000001</c:v>
                </c:pt>
                <c:pt idx="2150">
                  <c:v>10.75</c:v>
                </c:pt>
                <c:pt idx="2151">
                  <c:v>10.754999999999999</c:v>
                </c:pt>
                <c:pt idx="2152">
                  <c:v>10.76</c:v>
                </c:pt>
                <c:pt idx="2153">
                  <c:v>10.764999999999999</c:v>
                </c:pt>
                <c:pt idx="2154">
                  <c:v>10.770000000000001</c:v>
                </c:pt>
                <c:pt idx="2155">
                  <c:v>10.775</c:v>
                </c:pt>
                <c:pt idx="2156">
                  <c:v>10.78</c:v>
                </c:pt>
                <c:pt idx="2157">
                  <c:v>10.785</c:v>
                </c:pt>
                <c:pt idx="2158">
                  <c:v>10.79</c:v>
                </c:pt>
                <c:pt idx="2159">
                  <c:v>10.795</c:v>
                </c:pt>
                <c:pt idx="2160">
                  <c:v>10.8</c:v>
                </c:pt>
                <c:pt idx="2161">
                  <c:v>10.805</c:v>
                </c:pt>
                <c:pt idx="2162">
                  <c:v>10.81</c:v>
                </c:pt>
                <c:pt idx="2163">
                  <c:v>10.815</c:v>
                </c:pt>
                <c:pt idx="2164">
                  <c:v>10.82</c:v>
                </c:pt>
                <c:pt idx="2165">
                  <c:v>10.824999999999999</c:v>
                </c:pt>
                <c:pt idx="2166">
                  <c:v>10.83</c:v>
                </c:pt>
                <c:pt idx="2167">
                  <c:v>10.835000000000001</c:v>
                </c:pt>
                <c:pt idx="2168">
                  <c:v>10.84</c:v>
                </c:pt>
                <c:pt idx="2169">
                  <c:v>10.845000000000001</c:v>
                </c:pt>
                <c:pt idx="2170">
                  <c:v>10.85</c:v>
                </c:pt>
                <c:pt idx="2171">
                  <c:v>10.854999999999999</c:v>
                </c:pt>
                <c:pt idx="2172">
                  <c:v>10.860000000000001</c:v>
                </c:pt>
                <c:pt idx="2173">
                  <c:v>10.865</c:v>
                </c:pt>
                <c:pt idx="2174">
                  <c:v>10.870000000000001</c:v>
                </c:pt>
                <c:pt idx="2175">
                  <c:v>10.875</c:v>
                </c:pt>
                <c:pt idx="2176">
                  <c:v>10.879999999999999</c:v>
                </c:pt>
                <c:pt idx="2177">
                  <c:v>10.885</c:v>
                </c:pt>
                <c:pt idx="2178">
                  <c:v>10.889999999999999</c:v>
                </c:pt>
                <c:pt idx="2179">
                  <c:v>10.895000000000001</c:v>
                </c:pt>
                <c:pt idx="2180">
                  <c:v>10.9</c:v>
                </c:pt>
                <c:pt idx="2181">
                  <c:v>10.904999999999999</c:v>
                </c:pt>
                <c:pt idx="2182">
                  <c:v>10.91</c:v>
                </c:pt>
                <c:pt idx="2183">
                  <c:v>10.914999999999999</c:v>
                </c:pt>
                <c:pt idx="2184">
                  <c:v>10.92</c:v>
                </c:pt>
                <c:pt idx="2185">
                  <c:v>10.925000000000001</c:v>
                </c:pt>
                <c:pt idx="2186">
                  <c:v>10.93</c:v>
                </c:pt>
                <c:pt idx="2187">
                  <c:v>10.935</c:v>
                </c:pt>
                <c:pt idx="2188">
                  <c:v>10.94</c:v>
                </c:pt>
                <c:pt idx="2189">
                  <c:v>10.945</c:v>
                </c:pt>
                <c:pt idx="2190">
                  <c:v>10.95</c:v>
                </c:pt>
                <c:pt idx="2191">
                  <c:v>10.955</c:v>
                </c:pt>
                <c:pt idx="2192">
                  <c:v>10.96</c:v>
                </c:pt>
                <c:pt idx="2193">
                  <c:v>10.965</c:v>
                </c:pt>
                <c:pt idx="2194">
                  <c:v>10.97</c:v>
                </c:pt>
                <c:pt idx="2195">
                  <c:v>10.975</c:v>
                </c:pt>
                <c:pt idx="2196">
                  <c:v>10.979999999999999</c:v>
                </c:pt>
                <c:pt idx="2197">
                  <c:v>10.985000000000001</c:v>
                </c:pt>
                <c:pt idx="2198">
                  <c:v>10.99</c:v>
                </c:pt>
                <c:pt idx="2199">
                  <c:v>10.995000000000001</c:v>
                </c:pt>
                <c:pt idx="2200">
                  <c:v>11</c:v>
                </c:pt>
                <c:pt idx="2201">
                  <c:v>11.004999999999999</c:v>
                </c:pt>
                <c:pt idx="2202">
                  <c:v>11.01</c:v>
                </c:pt>
                <c:pt idx="2203">
                  <c:v>11.014999999999999</c:v>
                </c:pt>
                <c:pt idx="2204">
                  <c:v>11.020000000000001</c:v>
                </c:pt>
                <c:pt idx="2205">
                  <c:v>11.025</c:v>
                </c:pt>
                <c:pt idx="2206">
                  <c:v>11.03</c:v>
                </c:pt>
                <c:pt idx="2207">
                  <c:v>11.035</c:v>
                </c:pt>
                <c:pt idx="2208">
                  <c:v>11.04</c:v>
                </c:pt>
                <c:pt idx="2209">
                  <c:v>11.045</c:v>
                </c:pt>
                <c:pt idx="2210">
                  <c:v>11.05</c:v>
                </c:pt>
                <c:pt idx="2211">
                  <c:v>11.055</c:v>
                </c:pt>
                <c:pt idx="2212">
                  <c:v>11.06</c:v>
                </c:pt>
                <c:pt idx="2213">
                  <c:v>11.065</c:v>
                </c:pt>
                <c:pt idx="2214">
                  <c:v>11.07</c:v>
                </c:pt>
                <c:pt idx="2215">
                  <c:v>11.074999999999999</c:v>
                </c:pt>
                <c:pt idx="2216">
                  <c:v>11.08</c:v>
                </c:pt>
                <c:pt idx="2217">
                  <c:v>11.085000000000001</c:v>
                </c:pt>
                <c:pt idx="2218">
                  <c:v>11.09</c:v>
                </c:pt>
                <c:pt idx="2219">
                  <c:v>11.095000000000001</c:v>
                </c:pt>
                <c:pt idx="2220">
                  <c:v>11.1</c:v>
                </c:pt>
                <c:pt idx="2221">
                  <c:v>11.104999999999999</c:v>
                </c:pt>
                <c:pt idx="2222">
                  <c:v>11.110000000000001</c:v>
                </c:pt>
                <c:pt idx="2223">
                  <c:v>11.115</c:v>
                </c:pt>
                <c:pt idx="2224">
                  <c:v>11.120000000000001</c:v>
                </c:pt>
                <c:pt idx="2225">
                  <c:v>11.125</c:v>
                </c:pt>
                <c:pt idx="2226">
                  <c:v>11.129999999999999</c:v>
                </c:pt>
                <c:pt idx="2227">
                  <c:v>11.135</c:v>
                </c:pt>
                <c:pt idx="2228">
                  <c:v>11.139999999999999</c:v>
                </c:pt>
                <c:pt idx="2229">
                  <c:v>11.145000000000001</c:v>
                </c:pt>
                <c:pt idx="2230">
                  <c:v>11.15</c:v>
                </c:pt>
                <c:pt idx="2231">
                  <c:v>11.154999999999999</c:v>
                </c:pt>
                <c:pt idx="2232">
                  <c:v>11.16</c:v>
                </c:pt>
                <c:pt idx="2233">
                  <c:v>11.164999999999999</c:v>
                </c:pt>
                <c:pt idx="2234">
                  <c:v>11.17</c:v>
                </c:pt>
                <c:pt idx="2235">
                  <c:v>11.175000000000001</c:v>
                </c:pt>
                <c:pt idx="2236">
                  <c:v>11.18</c:v>
                </c:pt>
                <c:pt idx="2237">
                  <c:v>11.185</c:v>
                </c:pt>
                <c:pt idx="2238">
                  <c:v>11.19</c:v>
                </c:pt>
                <c:pt idx="2239">
                  <c:v>11.195</c:v>
                </c:pt>
                <c:pt idx="2240">
                  <c:v>11.2</c:v>
                </c:pt>
                <c:pt idx="2241">
                  <c:v>11.205</c:v>
                </c:pt>
                <c:pt idx="2242">
                  <c:v>11.21</c:v>
                </c:pt>
                <c:pt idx="2243">
                  <c:v>11.215</c:v>
                </c:pt>
                <c:pt idx="2244">
                  <c:v>11.22</c:v>
                </c:pt>
                <c:pt idx="2245">
                  <c:v>11.225</c:v>
                </c:pt>
                <c:pt idx="2246">
                  <c:v>11.229999999999999</c:v>
                </c:pt>
                <c:pt idx="2247">
                  <c:v>11.235000000000001</c:v>
                </c:pt>
                <c:pt idx="2248">
                  <c:v>11.24</c:v>
                </c:pt>
                <c:pt idx="2249">
                  <c:v>11.245000000000001</c:v>
                </c:pt>
                <c:pt idx="2250">
                  <c:v>11.25</c:v>
                </c:pt>
                <c:pt idx="2251">
                  <c:v>11.254999999999999</c:v>
                </c:pt>
                <c:pt idx="2252">
                  <c:v>11.26</c:v>
                </c:pt>
                <c:pt idx="2253">
                  <c:v>11.264999999999999</c:v>
                </c:pt>
                <c:pt idx="2254">
                  <c:v>11.270000000000001</c:v>
                </c:pt>
                <c:pt idx="2255">
                  <c:v>11.275</c:v>
                </c:pt>
                <c:pt idx="2256">
                  <c:v>11.28</c:v>
                </c:pt>
                <c:pt idx="2257">
                  <c:v>11.285</c:v>
                </c:pt>
                <c:pt idx="2258">
                  <c:v>11.29</c:v>
                </c:pt>
                <c:pt idx="2259">
                  <c:v>11.295</c:v>
                </c:pt>
                <c:pt idx="2260">
                  <c:v>11.3</c:v>
                </c:pt>
                <c:pt idx="2261">
                  <c:v>11.305</c:v>
                </c:pt>
                <c:pt idx="2262">
                  <c:v>11.31</c:v>
                </c:pt>
                <c:pt idx="2263">
                  <c:v>11.315</c:v>
                </c:pt>
                <c:pt idx="2264">
                  <c:v>11.32</c:v>
                </c:pt>
                <c:pt idx="2265">
                  <c:v>11.324999999999999</c:v>
                </c:pt>
                <c:pt idx="2266">
                  <c:v>11.33</c:v>
                </c:pt>
                <c:pt idx="2267">
                  <c:v>11.335000000000001</c:v>
                </c:pt>
                <c:pt idx="2268">
                  <c:v>11.34</c:v>
                </c:pt>
                <c:pt idx="2269">
                  <c:v>11.345000000000001</c:v>
                </c:pt>
                <c:pt idx="2270">
                  <c:v>11.35</c:v>
                </c:pt>
                <c:pt idx="2271">
                  <c:v>11.354999999999999</c:v>
                </c:pt>
                <c:pt idx="2272">
                  <c:v>11.360000000000001</c:v>
                </c:pt>
                <c:pt idx="2273">
                  <c:v>11.365</c:v>
                </c:pt>
                <c:pt idx="2274">
                  <c:v>11.370000000000001</c:v>
                </c:pt>
                <c:pt idx="2275">
                  <c:v>11.375</c:v>
                </c:pt>
                <c:pt idx="2276">
                  <c:v>11.379999999999999</c:v>
                </c:pt>
                <c:pt idx="2277">
                  <c:v>11.385</c:v>
                </c:pt>
                <c:pt idx="2278">
                  <c:v>11.389999999999999</c:v>
                </c:pt>
                <c:pt idx="2279">
                  <c:v>11.395000000000001</c:v>
                </c:pt>
                <c:pt idx="2280">
                  <c:v>11.4</c:v>
                </c:pt>
                <c:pt idx="2281">
                  <c:v>11.404999999999999</c:v>
                </c:pt>
                <c:pt idx="2282">
                  <c:v>11.41</c:v>
                </c:pt>
                <c:pt idx="2283">
                  <c:v>11.414999999999999</c:v>
                </c:pt>
                <c:pt idx="2284">
                  <c:v>11.42</c:v>
                </c:pt>
                <c:pt idx="2285">
                  <c:v>11.425000000000001</c:v>
                </c:pt>
                <c:pt idx="2286">
                  <c:v>11.43</c:v>
                </c:pt>
                <c:pt idx="2287">
                  <c:v>11.435</c:v>
                </c:pt>
                <c:pt idx="2288">
                  <c:v>11.44</c:v>
                </c:pt>
                <c:pt idx="2289">
                  <c:v>11.445</c:v>
                </c:pt>
                <c:pt idx="2290">
                  <c:v>11.45</c:v>
                </c:pt>
                <c:pt idx="2291">
                  <c:v>11.455</c:v>
                </c:pt>
                <c:pt idx="2292">
                  <c:v>11.46</c:v>
                </c:pt>
                <c:pt idx="2293">
                  <c:v>11.465</c:v>
                </c:pt>
                <c:pt idx="2294">
                  <c:v>11.47</c:v>
                </c:pt>
                <c:pt idx="2295">
                  <c:v>11.475</c:v>
                </c:pt>
                <c:pt idx="2296">
                  <c:v>11.479999999999999</c:v>
                </c:pt>
                <c:pt idx="2297">
                  <c:v>11.485000000000001</c:v>
                </c:pt>
                <c:pt idx="2298">
                  <c:v>11.49</c:v>
                </c:pt>
                <c:pt idx="2299">
                  <c:v>11.495000000000001</c:v>
                </c:pt>
                <c:pt idx="2300">
                  <c:v>11.5</c:v>
                </c:pt>
                <c:pt idx="2301">
                  <c:v>11.504999999999999</c:v>
                </c:pt>
                <c:pt idx="2302">
                  <c:v>11.51</c:v>
                </c:pt>
                <c:pt idx="2303">
                  <c:v>11.514999999999999</c:v>
                </c:pt>
                <c:pt idx="2304">
                  <c:v>11.520000000000001</c:v>
                </c:pt>
                <c:pt idx="2305">
                  <c:v>11.525</c:v>
                </c:pt>
                <c:pt idx="2306">
                  <c:v>11.53</c:v>
                </c:pt>
                <c:pt idx="2307">
                  <c:v>11.535</c:v>
                </c:pt>
                <c:pt idx="2308">
                  <c:v>11.54</c:v>
                </c:pt>
                <c:pt idx="2309">
                  <c:v>11.545</c:v>
                </c:pt>
                <c:pt idx="2310">
                  <c:v>11.55</c:v>
                </c:pt>
                <c:pt idx="2311">
                  <c:v>11.555</c:v>
                </c:pt>
                <c:pt idx="2312">
                  <c:v>11.56</c:v>
                </c:pt>
                <c:pt idx="2313">
                  <c:v>11.565</c:v>
                </c:pt>
                <c:pt idx="2314">
                  <c:v>11.57</c:v>
                </c:pt>
                <c:pt idx="2315">
                  <c:v>11.574999999999999</c:v>
                </c:pt>
                <c:pt idx="2316">
                  <c:v>11.58</c:v>
                </c:pt>
                <c:pt idx="2317">
                  <c:v>11.585000000000001</c:v>
                </c:pt>
                <c:pt idx="2318">
                  <c:v>11.59</c:v>
                </c:pt>
                <c:pt idx="2319">
                  <c:v>11.595000000000001</c:v>
                </c:pt>
                <c:pt idx="2320">
                  <c:v>11.6</c:v>
                </c:pt>
                <c:pt idx="2321">
                  <c:v>11.604999999999999</c:v>
                </c:pt>
                <c:pt idx="2322">
                  <c:v>11.610000000000001</c:v>
                </c:pt>
                <c:pt idx="2323">
                  <c:v>11.615</c:v>
                </c:pt>
                <c:pt idx="2324">
                  <c:v>11.620000000000001</c:v>
                </c:pt>
                <c:pt idx="2325">
                  <c:v>11.625</c:v>
                </c:pt>
                <c:pt idx="2326">
                  <c:v>11.629999999999999</c:v>
                </c:pt>
                <c:pt idx="2327">
                  <c:v>11.635</c:v>
                </c:pt>
                <c:pt idx="2328">
                  <c:v>11.639999999999999</c:v>
                </c:pt>
                <c:pt idx="2329">
                  <c:v>11.645000000000001</c:v>
                </c:pt>
                <c:pt idx="2330">
                  <c:v>11.65</c:v>
                </c:pt>
                <c:pt idx="2331">
                  <c:v>11.654999999999999</c:v>
                </c:pt>
                <c:pt idx="2332">
                  <c:v>11.66</c:v>
                </c:pt>
                <c:pt idx="2333">
                  <c:v>11.664999999999999</c:v>
                </c:pt>
                <c:pt idx="2334">
                  <c:v>11.67</c:v>
                </c:pt>
                <c:pt idx="2335">
                  <c:v>11.675000000000001</c:v>
                </c:pt>
                <c:pt idx="2336">
                  <c:v>11.68</c:v>
                </c:pt>
                <c:pt idx="2337">
                  <c:v>11.685</c:v>
                </c:pt>
                <c:pt idx="2338">
                  <c:v>11.69</c:v>
                </c:pt>
                <c:pt idx="2339">
                  <c:v>11.695</c:v>
                </c:pt>
                <c:pt idx="2340">
                  <c:v>11.7</c:v>
                </c:pt>
                <c:pt idx="2341">
                  <c:v>11.705</c:v>
                </c:pt>
                <c:pt idx="2342">
                  <c:v>11.71</c:v>
                </c:pt>
                <c:pt idx="2343">
                  <c:v>11.715</c:v>
                </c:pt>
                <c:pt idx="2344">
                  <c:v>11.72</c:v>
                </c:pt>
                <c:pt idx="2345">
                  <c:v>11.725</c:v>
                </c:pt>
                <c:pt idx="2346">
                  <c:v>11.729999999999999</c:v>
                </c:pt>
                <c:pt idx="2347">
                  <c:v>11.735000000000001</c:v>
                </c:pt>
                <c:pt idx="2348">
                  <c:v>11.74</c:v>
                </c:pt>
                <c:pt idx="2349">
                  <c:v>11.745000000000001</c:v>
                </c:pt>
                <c:pt idx="2350">
                  <c:v>11.75</c:v>
                </c:pt>
                <c:pt idx="2351">
                  <c:v>11.754999999999999</c:v>
                </c:pt>
                <c:pt idx="2352">
                  <c:v>11.76</c:v>
                </c:pt>
                <c:pt idx="2353">
                  <c:v>11.764999999999999</c:v>
                </c:pt>
                <c:pt idx="2354">
                  <c:v>11.770000000000001</c:v>
                </c:pt>
                <c:pt idx="2355">
                  <c:v>11.775</c:v>
                </c:pt>
                <c:pt idx="2356">
                  <c:v>11.78</c:v>
                </c:pt>
                <c:pt idx="2357">
                  <c:v>11.785</c:v>
                </c:pt>
                <c:pt idx="2358">
                  <c:v>11.79</c:v>
                </c:pt>
                <c:pt idx="2359">
                  <c:v>11.795</c:v>
                </c:pt>
                <c:pt idx="2360">
                  <c:v>11.8</c:v>
                </c:pt>
                <c:pt idx="2361">
                  <c:v>11.805</c:v>
                </c:pt>
                <c:pt idx="2362">
                  <c:v>11.81</c:v>
                </c:pt>
                <c:pt idx="2363">
                  <c:v>11.815</c:v>
                </c:pt>
                <c:pt idx="2364">
                  <c:v>11.82</c:v>
                </c:pt>
                <c:pt idx="2365">
                  <c:v>11.824999999999999</c:v>
                </c:pt>
                <c:pt idx="2366">
                  <c:v>11.83</c:v>
                </c:pt>
                <c:pt idx="2367">
                  <c:v>11.835000000000001</c:v>
                </c:pt>
                <c:pt idx="2368">
                  <c:v>11.84</c:v>
                </c:pt>
                <c:pt idx="2369">
                  <c:v>11.845000000000001</c:v>
                </c:pt>
                <c:pt idx="2370">
                  <c:v>11.85</c:v>
                </c:pt>
                <c:pt idx="2371">
                  <c:v>11.854999999999999</c:v>
                </c:pt>
                <c:pt idx="2372">
                  <c:v>11.860000000000001</c:v>
                </c:pt>
                <c:pt idx="2373">
                  <c:v>11.865</c:v>
                </c:pt>
                <c:pt idx="2374">
                  <c:v>11.870000000000001</c:v>
                </c:pt>
                <c:pt idx="2375">
                  <c:v>11.875</c:v>
                </c:pt>
                <c:pt idx="2376">
                  <c:v>11.879999999999999</c:v>
                </c:pt>
                <c:pt idx="2377">
                  <c:v>11.885</c:v>
                </c:pt>
                <c:pt idx="2378">
                  <c:v>11.889999999999999</c:v>
                </c:pt>
                <c:pt idx="2379">
                  <c:v>11.895000000000001</c:v>
                </c:pt>
                <c:pt idx="2380">
                  <c:v>11.9</c:v>
                </c:pt>
                <c:pt idx="2381">
                  <c:v>11.904999999999999</c:v>
                </c:pt>
                <c:pt idx="2382">
                  <c:v>11.91</c:v>
                </c:pt>
                <c:pt idx="2383">
                  <c:v>11.914999999999999</c:v>
                </c:pt>
                <c:pt idx="2384">
                  <c:v>11.92</c:v>
                </c:pt>
                <c:pt idx="2385">
                  <c:v>11.925000000000001</c:v>
                </c:pt>
                <c:pt idx="2386">
                  <c:v>11.93</c:v>
                </c:pt>
                <c:pt idx="2387">
                  <c:v>11.935</c:v>
                </c:pt>
                <c:pt idx="2388">
                  <c:v>11.94</c:v>
                </c:pt>
                <c:pt idx="2389">
                  <c:v>11.945</c:v>
                </c:pt>
                <c:pt idx="2390">
                  <c:v>11.95</c:v>
                </c:pt>
                <c:pt idx="2391">
                  <c:v>11.955</c:v>
                </c:pt>
                <c:pt idx="2392">
                  <c:v>11.96</c:v>
                </c:pt>
                <c:pt idx="2393">
                  <c:v>11.965</c:v>
                </c:pt>
                <c:pt idx="2394">
                  <c:v>11.97</c:v>
                </c:pt>
                <c:pt idx="2395">
                  <c:v>11.975</c:v>
                </c:pt>
                <c:pt idx="2396">
                  <c:v>11.979999999999999</c:v>
                </c:pt>
                <c:pt idx="2397">
                  <c:v>11.985000000000001</c:v>
                </c:pt>
                <c:pt idx="2398">
                  <c:v>11.99</c:v>
                </c:pt>
                <c:pt idx="2399">
                  <c:v>11.995000000000001</c:v>
                </c:pt>
                <c:pt idx="2400">
                  <c:v>12</c:v>
                </c:pt>
                <c:pt idx="2401">
                  <c:v>12.004999999999999</c:v>
                </c:pt>
                <c:pt idx="2402">
                  <c:v>12.01</c:v>
                </c:pt>
                <c:pt idx="2403">
                  <c:v>12.014999999999999</c:v>
                </c:pt>
                <c:pt idx="2404">
                  <c:v>12.020000000000001</c:v>
                </c:pt>
                <c:pt idx="2405">
                  <c:v>12.025</c:v>
                </c:pt>
                <c:pt idx="2406">
                  <c:v>12.03</c:v>
                </c:pt>
                <c:pt idx="2407">
                  <c:v>12.035</c:v>
                </c:pt>
                <c:pt idx="2408">
                  <c:v>12.04</c:v>
                </c:pt>
                <c:pt idx="2409">
                  <c:v>12.045</c:v>
                </c:pt>
                <c:pt idx="2410">
                  <c:v>12.05</c:v>
                </c:pt>
                <c:pt idx="2411">
                  <c:v>12.055</c:v>
                </c:pt>
                <c:pt idx="2412">
                  <c:v>12.06</c:v>
                </c:pt>
                <c:pt idx="2413">
                  <c:v>12.065</c:v>
                </c:pt>
                <c:pt idx="2414">
                  <c:v>12.07</c:v>
                </c:pt>
                <c:pt idx="2415">
                  <c:v>12.074999999999999</c:v>
                </c:pt>
                <c:pt idx="2416">
                  <c:v>12.08</c:v>
                </c:pt>
                <c:pt idx="2417">
                  <c:v>12.085000000000001</c:v>
                </c:pt>
                <c:pt idx="2418">
                  <c:v>12.09</c:v>
                </c:pt>
                <c:pt idx="2419">
                  <c:v>12.095000000000001</c:v>
                </c:pt>
                <c:pt idx="2420">
                  <c:v>12.1</c:v>
                </c:pt>
                <c:pt idx="2421">
                  <c:v>12.104999999999999</c:v>
                </c:pt>
                <c:pt idx="2422">
                  <c:v>12.110000000000001</c:v>
                </c:pt>
                <c:pt idx="2423">
                  <c:v>12.115</c:v>
                </c:pt>
                <c:pt idx="2424">
                  <c:v>12.120000000000001</c:v>
                </c:pt>
                <c:pt idx="2425">
                  <c:v>12.125</c:v>
                </c:pt>
                <c:pt idx="2426">
                  <c:v>12.129999999999999</c:v>
                </c:pt>
                <c:pt idx="2427">
                  <c:v>12.135</c:v>
                </c:pt>
                <c:pt idx="2428">
                  <c:v>12.139999999999999</c:v>
                </c:pt>
                <c:pt idx="2429">
                  <c:v>12.145000000000001</c:v>
                </c:pt>
                <c:pt idx="2430">
                  <c:v>12.15</c:v>
                </c:pt>
                <c:pt idx="2431">
                  <c:v>12.154999999999999</c:v>
                </c:pt>
                <c:pt idx="2432">
                  <c:v>12.16</c:v>
                </c:pt>
                <c:pt idx="2433">
                  <c:v>12.164999999999999</c:v>
                </c:pt>
                <c:pt idx="2434">
                  <c:v>12.17</c:v>
                </c:pt>
                <c:pt idx="2435">
                  <c:v>12.175000000000001</c:v>
                </c:pt>
                <c:pt idx="2436">
                  <c:v>12.18</c:v>
                </c:pt>
                <c:pt idx="2437">
                  <c:v>12.185</c:v>
                </c:pt>
                <c:pt idx="2438">
                  <c:v>12.19</c:v>
                </c:pt>
                <c:pt idx="2439">
                  <c:v>12.195</c:v>
                </c:pt>
                <c:pt idx="2440">
                  <c:v>12.2</c:v>
                </c:pt>
                <c:pt idx="2441">
                  <c:v>12.205</c:v>
                </c:pt>
                <c:pt idx="2442">
                  <c:v>12.21</c:v>
                </c:pt>
                <c:pt idx="2443">
                  <c:v>12.215</c:v>
                </c:pt>
                <c:pt idx="2444">
                  <c:v>12.22</c:v>
                </c:pt>
                <c:pt idx="2445">
                  <c:v>12.225</c:v>
                </c:pt>
                <c:pt idx="2446">
                  <c:v>12.229999999999999</c:v>
                </c:pt>
                <c:pt idx="2447">
                  <c:v>12.235000000000001</c:v>
                </c:pt>
                <c:pt idx="2448">
                  <c:v>12.24</c:v>
                </c:pt>
                <c:pt idx="2449">
                  <c:v>12.245000000000001</c:v>
                </c:pt>
                <c:pt idx="2450">
                  <c:v>12.25</c:v>
                </c:pt>
                <c:pt idx="2451">
                  <c:v>12.254999999999999</c:v>
                </c:pt>
                <c:pt idx="2452">
                  <c:v>12.26</c:v>
                </c:pt>
                <c:pt idx="2453">
                  <c:v>12.264999999999999</c:v>
                </c:pt>
                <c:pt idx="2454">
                  <c:v>12.270000000000001</c:v>
                </c:pt>
                <c:pt idx="2455">
                  <c:v>12.275</c:v>
                </c:pt>
                <c:pt idx="2456">
                  <c:v>12.28</c:v>
                </c:pt>
                <c:pt idx="2457">
                  <c:v>12.285</c:v>
                </c:pt>
                <c:pt idx="2458">
                  <c:v>12.29</c:v>
                </c:pt>
                <c:pt idx="2459">
                  <c:v>12.295</c:v>
                </c:pt>
                <c:pt idx="2460">
                  <c:v>12.3</c:v>
                </c:pt>
                <c:pt idx="2461">
                  <c:v>12.305</c:v>
                </c:pt>
                <c:pt idx="2462">
                  <c:v>12.31</c:v>
                </c:pt>
                <c:pt idx="2463">
                  <c:v>12.315</c:v>
                </c:pt>
                <c:pt idx="2464">
                  <c:v>12.32</c:v>
                </c:pt>
                <c:pt idx="2465">
                  <c:v>12.324999999999999</c:v>
                </c:pt>
                <c:pt idx="2466">
                  <c:v>12.33</c:v>
                </c:pt>
                <c:pt idx="2467">
                  <c:v>12.335000000000001</c:v>
                </c:pt>
                <c:pt idx="2468">
                  <c:v>12.34</c:v>
                </c:pt>
                <c:pt idx="2469">
                  <c:v>12.345000000000001</c:v>
                </c:pt>
                <c:pt idx="2470">
                  <c:v>12.35</c:v>
                </c:pt>
                <c:pt idx="2471">
                  <c:v>12.354999999999999</c:v>
                </c:pt>
                <c:pt idx="2472">
                  <c:v>12.360000000000001</c:v>
                </c:pt>
                <c:pt idx="2473">
                  <c:v>12.365</c:v>
                </c:pt>
                <c:pt idx="2474">
                  <c:v>12.370000000000001</c:v>
                </c:pt>
                <c:pt idx="2475">
                  <c:v>12.375</c:v>
                </c:pt>
                <c:pt idx="2476">
                  <c:v>12.379999999999999</c:v>
                </c:pt>
                <c:pt idx="2477">
                  <c:v>12.385</c:v>
                </c:pt>
                <c:pt idx="2478">
                  <c:v>12.389999999999999</c:v>
                </c:pt>
                <c:pt idx="2479">
                  <c:v>12.395000000000001</c:v>
                </c:pt>
                <c:pt idx="2480">
                  <c:v>12.4</c:v>
                </c:pt>
                <c:pt idx="2481">
                  <c:v>12.404999999999999</c:v>
                </c:pt>
                <c:pt idx="2482">
                  <c:v>12.41</c:v>
                </c:pt>
                <c:pt idx="2483">
                  <c:v>12.414999999999999</c:v>
                </c:pt>
                <c:pt idx="2484">
                  <c:v>12.42</c:v>
                </c:pt>
                <c:pt idx="2485">
                  <c:v>12.425000000000001</c:v>
                </c:pt>
                <c:pt idx="2486">
                  <c:v>12.43</c:v>
                </c:pt>
                <c:pt idx="2487">
                  <c:v>12.435</c:v>
                </c:pt>
                <c:pt idx="2488">
                  <c:v>12.44</c:v>
                </c:pt>
                <c:pt idx="2489">
                  <c:v>12.445</c:v>
                </c:pt>
                <c:pt idx="2490">
                  <c:v>12.45</c:v>
                </c:pt>
                <c:pt idx="2491">
                  <c:v>12.455</c:v>
                </c:pt>
                <c:pt idx="2492">
                  <c:v>12.46</c:v>
                </c:pt>
                <c:pt idx="2493">
                  <c:v>12.465</c:v>
                </c:pt>
                <c:pt idx="2494">
                  <c:v>12.47</c:v>
                </c:pt>
                <c:pt idx="2495">
                  <c:v>12.475</c:v>
                </c:pt>
                <c:pt idx="2496">
                  <c:v>12.479999999999999</c:v>
                </c:pt>
                <c:pt idx="2497">
                  <c:v>12.485000000000001</c:v>
                </c:pt>
                <c:pt idx="2498">
                  <c:v>12.49</c:v>
                </c:pt>
                <c:pt idx="2499">
                  <c:v>12.495000000000001</c:v>
                </c:pt>
                <c:pt idx="2500">
                  <c:v>12.5</c:v>
                </c:pt>
                <c:pt idx="2501">
                  <c:v>12.504999999999999</c:v>
                </c:pt>
                <c:pt idx="2502">
                  <c:v>12.51</c:v>
                </c:pt>
                <c:pt idx="2503">
                  <c:v>12.514999999999999</c:v>
                </c:pt>
                <c:pt idx="2504">
                  <c:v>12.520000000000001</c:v>
                </c:pt>
                <c:pt idx="2505">
                  <c:v>12.525</c:v>
                </c:pt>
                <c:pt idx="2506">
                  <c:v>12.53</c:v>
                </c:pt>
                <c:pt idx="2507">
                  <c:v>12.535</c:v>
                </c:pt>
                <c:pt idx="2508">
                  <c:v>12.54</c:v>
                </c:pt>
                <c:pt idx="2509">
                  <c:v>12.545</c:v>
                </c:pt>
                <c:pt idx="2510">
                  <c:v>12.55</c:v>
                </c:pt>
                <c:pt idx="2511">
                  <c:v>12.555</c:v>
                </c:pt>
                <c:pt idx="2512">
                  <c:v>12.56</c:v>
                </c:pt>
                <c:pt idx="2513">
                  <c:v>12.565</c:v>
                </c:pt>
                <c:pt idx="2514">
                  <c:v>12.57</c:v>
                </c:pt>
                <c:pt idx="2515">
                  <c:v>12.574999999999999</c:v>
                </c:pt>
                <c:pt idx="2516">
                  <c:v>12.58</c:v>
                </c:pt>
                <c:pt idx="2517">
                  <c:v>12.585000000000001</c:v>
                </c:pt>
                <c:pt idx="2518">
                  <c:v>12.59</c:v>
                </c:pt>
                <c:pt idx="2519">
                  <c:v>12.595000000000001</c:v>
                </c:pt>
                <c:pt idx="2520">
                  <c:v>12.6</c:v>
                </c:pt>
                <c:pt idx="2521">
                  <c:v>12.604999999999999</c:v>
                </c:pt>
                <c:pt idx="2522">
                  <c:v>12.610000000000001</c:v>
                </c:pt>
                <c:pt idx="2523">
                  <c:v>12.615</c:v>
                </c:pt>
                <c:pt idx="2524">
                  <c:v>12.620000000000001</c:v>
                </c:pt>
                <c:pt idx="2525">
                  <c:v>12.625</c:v>
                </c:pt>
                <c:pt idx="2526">
                  <c:v>12.629999999999999</c:v>
                </c:pt>
                <c:pt idx="2527">
                  <c:v>12.635</c:v>
                </c:pt>
                <c:pt idx="2528">
                  <c:v>12.639999999999999</c:v>
                </c:pt>
                <c:pt idx="2529">
                  <c:v>12.645000000000001</c:v>
                </c:pt>
                <c:pt idx="2530">
                  <c:v>12.65</c:v>
                </c:pt>
                <c:pt idx="2531">
                  <c:v>12.654999999999999</c:v>
                </c:pt>
                <c:pt idx="2532">
                  <c:v>12.66</c:v>
                </c:pt>
                <c:pt idx="2533">
                  <c:v>12.664999999999999</c:v>
                </c:pt>
                <c:pt idx="2534">
                  <c:v>12.67</c:v>
                </c:pt>
                <c:pt idx="2535">
                  <c:v>12.675000000000001</c:v>
                </c:pt>
                <c:pt idx="2536">
                  <c:v>12.68</c:v>
                </c:pt>
                <c:pt idx="2537">
                  <c:v>12.685</c:v>
                </c:pt>
                <c:pt idx="2538">
                  <c:v>12.69</c:v>
                </c:pt>
                <c:pt idx="2539">
                  <c:v>12.695</c:v>
                </c:pt>
                <c:pt idx="2540">
                  <c:v>12.7</c:v>
                </c:pt>
                <c:pt idx="2541">
                  <c:v>12.705</c:v>
                </c:pt>
                <c:pt idx="2542">
                  <c:v>12.71</c:v>
                </c:pt>
                <c:pt idx="2543">
                  <c:v>12.715</c:v>
                </c:pt>
                <c:pt idx="2544">
                  <c:v>12.72</c:v>
                </c:pt>
                <c:pt idx="2545">
                  <c:v>12.725</c:v>
                </c:pt>
                <c:pt idx="2546">
                  <c:v>12.729999999999999</c:v>
                </c:pt>
                <c:pt idx="2547">
                  <c:v>12.735000000000001</c:v>
                </c:pt>
                <c:pt idx="2548">
                  <c:v>12.74</c:v>
                </c:pt>
                <c:pt idx="2549">
                  <c:v>12.745000000000001</c:v>
                </c:pt>
                <c:pt idx="2550">
                  <c:v>12.75</c:v>
                </c:pt>
                <c:pt idx="2551">
                  <c:v>12.754999999999999</c:v>
                </c:pt>
                <c:pt idx="2552">
                  <c:v>12.76</c:v>
                </c:pt>
                <c:pt idx="2553">
                  <c:v>12.764999999999999</c:v>
                </c:pt>
                <c:pt idx="2554">
                  <c:v>12.770000000000001</c:v>
                </c:pt>
                <c:pt idx="2555">
                  <c:v>12.775</c:v>
                </c:pt>
                <c:pt idx="2556">
                  <c:v>12.78</c:v>
                </c:pt>
                <c:pt idx="2557">
                  <c:v>12.785</c:v>
                </c:pt>
                <c:pt idx="2558">
                  <c:v>12.79</c:v>
                </c:pt>
                <c:pt idx="2559">
                  <c:v>12.795</c:v>
                </c:pt>
                <c:pt idx="2560">
                  <c:v>12.8</c:v>
                </c:pt>
                <c:pt idx="2561">
                  <c:v>12.805</c:v>
                </c:pt>
                <c:pt idx="2562">
                  <c:v>12.81</c:v>
                </c:pt>
                <c:pt idx="2563">
                  <c:v>12.815</c:v>
                </c:pt>
                <c:pt idx="2564">
                  <c:v>12.82</c:v>
                </c:pt>
                <c:pt idx="2565">
                  <c:v>12.824999999999999</c:v>
                </c:pt>
                <c:pt idx="2566">
                  <c:v>12.83</c:v>
                </c:pt>
                <c:pt idx="2567">
                  <c:v>12.835000000000001</c:v>
                </c:pt>
                <c:pt idx="2568">
                  <c:v>12.84</c:v>
                </c:pt>
                <c:pt idx="2569">
                  <c:v>12.845000000000001</c:v>
                </c:pt>
                <c:pt idx="2570">
                  <c:v>12.85</c:v>
                </c:pt>
                <c:pt idx="2571">
                  <c:v>12.854999999999999</c:v>
                </c:pt>
                <c:pt idx="2572">
                  <c:v>12.860000000000001</c:v>
                </c:pt>
                <c:pt idx="2573">
                  <c:v>12.865</c:v>
                </c:pt>
                <c:pt idx="2574">
                  <c:v>12.870000000000001</c:v>
                </c:pt>
                <c:pt idx="2575">
                  <c:v>12.875</c:v>
                </c:pt>
                <c:pt idx="2576">
                  <c:v>12.879999999999999</c:v>
                </c:pt>
                <c:pt idx="2577">
                  <c:v>12.885</c:v>
                </c:pt>
                <c:pt idx="2578">
                  <c:v>12.889999999999999</c:v>
                </c:pt>
                <c:pt idx="2579">
                  <c:v>12.895000000000001</c:v>
                </c:pt>
                <c:pt idx="2580">
                  <c:v>12.9</c:v>
                </c:pt>
                <c:pt idx="2581">
                  <c:v>12.904999999999999</c:v>
                </c:pt>
                <c:pt idx="2582">
                  <c:v>12.91</c:v>
                </c:pt>
                <c:pt idx="2583">
                  <c:v>12.914999999999999</c:v>
                </c:pt>
                <c:pt idx="2584">
                  <c:v>12.92</c:v>
                </c:pt>
                <c:pt idx="2585">
                  <c:v>12.925000000000001</c:v>
                </c:pt>
                <c:pt idx="2586">
                  <c:v>12.93</c:v>
                </c:pt>
                <c:pt idx="2587">
                  <c:v>12.935</c:v>
                </c:pt>
                <c:pt idx="2588">
                  <c:v>12.94</c:v>
                </c:pt>
                <c:pt idx="2589">
                  <c:v>12.945</c:v>
                </c:pt>
                <c:pt idx="2590">
                  <c:v>12.95</c:v>
                </c:pt>
                <c:pt idx="2591">
                  <c:v>12.955</c:v>
                </c:pt>
                <c:pt idx="2592">
                  <c:v>12.96</c:v>
                </c:pt>
                <c:pt idx="2593">
                  <c:v>12.965</c:v>
                </c:pt>
                <c:pt idx="2594">
                  <c:v>12.97</c:v>
                </c:pt>
                <c:pt idx="2595">
                  <c:v>12.975</c:v>
                </c:pt>
                <c:pt idx="2596">
                  <c:v>12.979999999999999</c:v>
                </c:pt>
                <c:pt idx="2597">
                  <c:v>12.985000000000001</c:v>
                </c:pt>
                <c:pt idx="2598">
                  <c:v>12.99</c:v>
                </c:pt>
                <c:pt idx="2599">
                  <c:v>12.995000000000001</c:v>
                </c:pt>
                <c:pt idx="2600">
                  <c:v>13</c:v>
                </c:pt>
                <c:pt idx="2601">
                  <c:v>13.004999999999999</c:v>
                </c:pt>
                <c:pt idx="2602">
                  <c:v>13.01</c:v>
                </c:pt>
                <c:pt idx="2603">
                  <c:v>13.014999999999999</c:v>
                </c:pt>
                <c:pt idx="2604">
                  <c:v>13.020000000000001</c:v>
                </c:pt>
                <c:pt idx="2605">
                  <c:v>13.025</c:v>
                </c:pt>
                <c:pt idx="2606">
                  <c:v>13.03</c:v>
                </c:pt>
                <c:pt idx="2607">
                  <c:v>13.035</c:v>
                </c:pt>
                <c:pt idx="2608">
                  <c:v>13.04</c:v>
                </c:pt>
                <c:pt idx="2609">
                  <c:v>13.045</c:v>
                </c:pt>
                <c:pt idx="2610">
                  <c:v>13.05</c:v>
                </c:pt>
                <c:pt idx="2611">
                  <c:v>13.055</c:v>
                </c:pt>
                <c:pt idx="2612">
                  <c:v>13.06</c:v>
                </c:pt>
                <c:pt idx="2613">
                  <c:v>13.065</c:v>
                </c:pt>
                <c:pt idx="2614">
                  <c:v>13.07</c:v>
                </c:pt>
                <c:pt idx="2615">
                  <c:v>13.074999999999999</c:v>
                </c:pt>
                <c:pt idx="2616">
                  <c:v>13.08</c:v>
                </c:pt>
                <c:pt idx="2617">
                  <c:v>13.085000000000001</c:v>
                </c:pt>
                <c:pt idx="2618">
                  <c:v>13.09</c:v>
                </c:pt>
                <c:pt idx="2619">
                  <c:v>13.095000000000001</c:v>
                </c:pt>
                <c:pt idx="2620">
                  <c:v>13.1</c:v>
                </c:pt>
                <c:pt idx="2621">
                  <c:v>13.104999999999999</c:v>
                </c:pt>
                <c:pt idx="2622">
                  <c:v>13.110000000000001</c:v>
                </c:pt>
                <c:pt idx="2623">
                  <c:v>13.115</c:v>
                </c:pt>
                <c:pt idx="2624">
                  <c:v>13.120000000000001</c:v>
                </c:pt>
                <c:pt idx="2625">
                  <c:v>13.125</c:v>
                </c:pt>
                <c:pt idx="2626">
                  <c:v>13.129999999999999</c:v>
                </c:pt>
                <c:pt idx="2627">
                  <c:v>13.135</c:v>
                </c:pt>
                <c:pt idx="2628">
                  <c:v>13.139999999999999</c:v>
                </c:pt>
                <c:pt idx="2629">
                  <c:v>13.145000000000001</c:v>
                </c:pt>
                <c:pt idx="2630">
                  <c:v>13.15</c:v>
                </c:pt>
                <c:pt idx="2631">
                  <c:v>13.154999999999999</c:v>
                </c:pt>
                <c:pt idx="2632">
                  <c:v>13.16</c:v>
                </c:pt>
                <c:pt idx="2633">
                  <c:v>13.164999999999999</c:v>
                </c:pt>
                <c:pt idx="2634">
                  <c:v>13.17</c:v>
                </c:pt>
                <c:pt idx="2635">
                  <c:v>13.175000000000001</c:v>
                </c:pt>
                <c:pt idx="2636">
                  <c:v>13.18</c:v>
                </c:pt>
                <c:pt idx="2637">
                  <c:v>13.185</c:v>
                </c:pt>
                <c:pt idx="2638">
                  <c:v>13.19</c:v>
                </c:pt>
                <c:pt idx="2639">
                  <c:v>13.195</c:v>
                </c:pt>
                <c:pt idx="2640">
                  <c:v>13.2</c:v>
                </c:pt>
                <c:pt idx="2641">
                  <c:v>13.205</c:v>
                </c:pt>
                <c:pt idx="2642">
                  <c:v>13.21</c:v>
                </c:pt>
                <c:pt idx="2643">
                  <c:v>13.215</c:v>
                </c:pt>
                <c:pt idx="2644">
                  <c:v>13.22</c:v>
                </c:pt>
                <c:pt idx="2645">
                  <c:v>13.225</c:v>
                </c:pt>
                <c:pt idx="2646">
                  <c:v>13.229999999999999</c:v>
                </c:pt>
                <c:pt idx="2647">
                  <c:v>13.235000000000001</c:v>
                </c:pt>
                <c:pt idx="2648">
                  <c:v>13.24</c:v>
                </c:pt>
                <c:pt idx="2649">
                  <c:v>13.245000000000001</c:v>
                </c:pt>
                <c:pt idx="2650">
                  <c:v>13.25</c:v>
                </c:pt>
                <c:pt idx="2651">
                  <c:v>13.254999999999999</c:v>
                </c:pt>
                <c:pt idx="2652">
                  <c:v>13.26</c:v>
                </c:pt>
                <c:pt idx="2653">
                  <c:v>13.264999999999999</c:v>
                </c:pt>
                <c:pt idx="2654">
                  <c:v>13.270000000000001</c:v>
                </c:pt>
                <c:pt idx="2655">
                  <c:v>13.275</c:v>
                </c:pt>
                <c:pt idx="2656">
                  <c:v>13.28</c:v>
                </c:pt>
                <c:pt idx="2657">
                  <c:v>13.285</c:v>
                </c:pt>
                <c:pt idx="2658">
                  <c:v>13.29</c:v>
                </c:pt>
                <c:pt idx="2659">
                  <c:v>13.295</c:v>
                </c:pt>
                <c:pt idx="2660">
                  <c:v>13.3</c:v>
                </c:pt>
                <c:pt idx="2661">
                  <c:v>13.305</c:v>
                </c:pt>
                <c:pt idx="2662">
                  <c:v>13.31</c:v>
                </c:pt>
                <c:pt idx="2663">
                  <c:v>13.315</c:v>
                </c:pt>
                <c:pt idx="2664">
                  <c:v>13.32</c:v>
                </c:pt>
                <c:pt idx="2665">
                  <c:v>13.324999999999999</c:v>
                </c:pt>
                <c:pt idx="2666">
                  <c:v>13.33</c:v>
                </c:pt>
                <c:pt idx="2667">
                  <c:v>13.335000000000001</c:v>
                </c:pt>
                <c:pt idx="2668">
                  <c:v>13.34</c:v>
                </c:pt>
                <c:pt idx="2669">
                  <c:v>13.345000000000001</c:v>
                </c:pt>
                <c:pt idx="2670">
                  <c:v>13.35</c:v>
                </c:pt>
                <c:pt idx="2671">
                  <c:v>13.354999999999999</c:v>
                </c:pt>
                <c:pt idx="2672">
                  <c:v>13.360000000000001</c:v>
                </c:pt>
                <c:pt idx="2673">
                  <c:v>13.365</c:v>
                </c:pt>
                <c:pt idx="2674">
                  <c:v>13.370000000000001</c:v>
                </c:pt>
                <c:pt idx="2675">
                  <c:v>13.375</c:v>
                </c:pt>
                <c:pt idx="2676">
                  <c:v>13.379999999999999</c:v>
                </c:pt>
                <c:pt idx="2677">
                  <c:v>13.385</c:v>
                </c:pt>
                <c:pt idx="2678">
                  <c:v>13.389999999999999</c:v>
                </c:pt>
                <c:pt idx="2679">
                  <c:v>13.395000000000001</c:v>
                </c:pt>
                <c:pt idx="2680">
                  <c:v>13.4</c:v>
                </c:pt>
                <c:pt idx="2681">
                  <c:v>13.404999999999999</c:v>
                </c:pt>
                <c:pt idx="2682">
                  <c:v>13.41</c:v>
                </c:pt>
                <c:pt idx="2683">
                  <c:v>13.414999999999999</c:v>
                </c:pt>
                <c:pt idx="2684">
                  <c:v>13.42</c:v>
                </c:pt>
                <c:pt idx="2685">
                  <c:v>13.425000000000001</c:v>
                </c:pt>
                <c:pt idx="2686">
                  <c:v>13.43</c:v>
                </c:pt>
                <c:pt idx="2687">
                  <c:v>13.435</c:v>
                </c:pt>
                <c:pt idx="2688">
                  <c:v>13.44</c:v>
                </c:pt>
                <c:pt idx="2689">
                  <c:v>13.445</c:v>
                </c:pt>
                <c:pt idx="2690">
                  <c:v>13.45</c:v>
                </c:pt>
                <c:pt idx="2691">
                  <c:v>13.455</c:v>
                </c:pt>
                <c:pt idx="2692">
                  <c:v>13.46</c:v>
                </c:pt>
                <c:pt idx="2693">
                  <c:v>13.465</c:v>
                </c:pt>
                <c:pt idx="2694">
                  <c:v>13.47</c:v>
                </c:pt>
                <c:pt idx="2695">
                  <c:v>13.475</c:v>
                </c:pt>
                <c:pt idx="2696">
                  <c:v>13.479999999999999</c:v>
                </c:pt>
                <c:pt idx="2697">
                  <c:v>13.485000000000001</c:v>
                </c:pt>
                <c:pt idx="2698">
                  <c:v>13.49</c:v>
                </c:pt>
                <c:pt idx="2699">
                  <c:v>13.495000000000001</c:v>
                </c:pt>
                <c:pt idx="2700">
                  <c:v>13.5</c:v>
                </c:pt>
                <c:pt idx="2701">
                  <c:v>13.504999999999999</c:v>
                </c:pt>
                <c:pt idx="2702">
                  <c:v>13.51</c:v>
                </c:pt>
                <c:pt idx="2703">
                  <c:v>13.514999999999999</c:v>
                </c:pt>
                <c:pt idx="2704">
                  <c:v>13.520000000000001</c:v>
                </c:pt>
                <c:pt idx="2705">
                  <c:v>13.525</c:v>
                </c:pt>
                <c:pt idx="2706">
                  <c:v>13.53</c:v>
                </c:pt>
                <c:pt idx="2707">
                  <c:v>13.535</c:v>
                </c:pt>
                <c:pt idx="2708">
                  <c:v>13.54</c:v>
                </c:pt>
                <c:pt idx="2709">
                  <c:v>13.545</c:v>
                </c:pt>
                <c:pt idx="2710">
                  <c:v>13.55</c:v>
                </c:pt>
                <c:pt idx="2711">
                  <c:v>13.555</c:v>
                </c:pt>
                <c:pt idx="2712">
                  <c:v>13.56</c:v>
                </c:pt>
                <c:pt idx="2713">
                  <c:v>13.565</c:v>
                </c:pt>
                <c:pt idx="2714">
                  <c:v>13.57</c:v>
                </c:pt>
                <c:pt idx="2715">
                  <c:v>13.574999999999999</c:v>
                </c:pt>
                <c:pt idx="2716">
                  <c:v>13.58</c:v>
                </c:pt>
                <c:pt idx="2717">
                  <c:v>13.585000000000001</c:v>
                </c:pt>
                <c:pt idx="2718">
                  <c:v>13.59</c:v>
                </c:pt>
                <c:pt idx="2719">
                  <c:v>13.595000000000001</c:v>
                </c:pt>
                <c:pt idx="2720">
                  <c:v>13.6</c:v>
                </c:pt>
                <c:pt idx="2721">
                  <c:v>13.604999999999999</c:v>
                </c:pt>
                <c:pt idx="2722">
                  <c:v>13.610000000000001</c:v>
                </c:pt>
                <c:pt idx="2723">
                  <c:v>13.615</c:v>
                </c:pt>
                <c:pt idx="2724">
                  <c:v>13.620000000000001</c:v>
                </c:pt>
                <c:pt idx="2725">
                  <c:v>13.625</c:v>
                </c:pt>
                <c:pt idx="2726">
                  <c:v>13.629999999999999</c:v>
                </c:pt>
                <c:pt idx="2727">
                  <c:v>13.635</c:v>
                </c:pt>
                <c:pt idx="2728">
                  <c:v>13.639999999999999</c:v>
                </c:pt>
                <c:pt idx="2729">
                  <c:v>13.645000000000001</c:v>
                </c:pt>
                <c:pt idx="2730">
                  <c:v>13.65</c:v>
                </c:pt>
                <c:pt idx="2731">
                  <c:v>13.654999999999999</c:v>
                </c:pt>
                <c:pt idx="2732">
                  <c:v>13.66</c:v>
                </c:pt>
                <c:pt idx="2733">
                  <c:v>13.664999999999999</c:v>
                </c:pt>
                <c:pt idx="2734">
                  <c:v>13.67</c:v>
                </c:pt>
                <c:pt idx="2735">
                  <c:v>13.675000000000001</c:v>
                </c:pt>
                <c:pt idx="2736">
                  <c:v>13.68</c:v>
                </c:pt>
                <c:pt idx="2737">
                  <c:v>13.685</c:v>
                </c:pt>
                <c:pt idx="2738">
                  <c:v>13.69</c:v>
                </c:pt>
                <c:pt idx="2739">
                  <c:v>13.695</c:v>
                </c:pt>
                <c:pt idx="2740">
                  <c:v>13.7</c:v>
                </c:pt>
                <c:pt idx="2741">
                  <c:v>13.705</c:v>
                </c:pt>
                <c:pt idx="2742">
                  <c:v>13.71</c:v>
                </c:pt>
                <c:pt idx="2743">
                  <c:v>13.715</c:v>
                </c:pt>
                <c:pt idx="2744">
                  <c:v>13.72</c:v>
                </c:pt>
                <c:pt idx="2745">
                  <c:v>13.725</c:v>
                </c:pt>
                <c:pt idx="2746">
                  <c:v>13.729999999999999</c:v>
                </c:pt>
                <c:pt idx="2747">
                  <c:v>13.735000000000001</c:v>
                </c:pt>
                <c:pt idx="2748">
                  <c:v>13.74</c:v>
                </c:pt>
                <c:pt idx="2749">
                  <c:v>13.745000000000001</c:v>
                </c:pt>
                <c:pt idx="2750">
                  <c:v>13.75</c:v>
                </c:pt>
                <c:pt idx="2751">
                  <c:v>13.754999999999999</c:v>
                </c:pt>
                <c:pt idx="2752">
                  <c:v>13.76</c:v>
                </c:pt>
                <c:pt idx="2753">
                  <c:v>13.764999999999999</c:v>
                </c:pt>
                <c:pt idx="2754">
                  <c:v>13.770000000000001</c:v>
                </c:pt>
                <c:pt idx="2755">
                  <c:v>13.775</c:v>
                </c:pt>
                <c:pt idx="2756">
                  <c:v>13.78</c:v>
                </c:pt>
                <c:pt idx="2757">
                  <c:v>13.785</c:v>
                </c:pt>
                <c:pt idx="2758">
                  <c:v>13.79</c:v>
                </c:pt>
                <c:pt idx="2759">
                  <c:v>13.795</c:v>
                </c:pt>
                <c:pt idx="2760">
                  <c:v>13.8</c:v>
                </c:pt>
                <c:pt idx="2761">
                  <c:v>13.805</c:v>
                </c:pt>
                <c:pt idx="2762">
                  <c:v>13.81</c:v>
                </c:pt>
                <c:pt idx="2763">
                  <c:v>13.815</c:v>
                </c:pt>
                <c:pt idx="2764">
                  <c:v>13.82</c:v>
                </c:pt>
                <c:pt idx="2765">
                  <c:v>13.824999999999999</c:v>
                </c:pt>
                <c:pt idx="2766">
                  <c:v>13.83</c:v>
                </c:pt>
                <c:pt idx="2767">
                  <c:v>13.835000000000001</c:v>
                </c:pt>
                <c:pt idx="2768">
                  <c:v>13.84</c:v>
                </c:pt>
                <c:pt idx="2769">
                  <c:v>13.845000000000001</c:v>
                </c:pt>
                <c:pt idx="2770">
                  <c:v>13.85</c:v>
                </c:pt>
                <c:pt idx="2771">
                  <c:v>13.854999999999999</c:v>
                </c:pt>
                <c:pt idx="2772">
                  <c:v>13.860000000000001</c:v>
                </c:pt>
                <c:pt idx="2773">
                  <c:v>13.865</c:v>
                </c:pt>
                <c:pt idx="2774">
                  <c:v>13.870000000000001</c:v>
                </c:pt>
                <c:pt idx="2775">
                  <c:v>13.875</c:v>
                </c:pt>
                <c:pt idx="2776">
                  <c:v>13.879999999999999</c:v>
                </c:pt>
                <c:pt idx="2777">
                  <c:v>13.885</c:v>
                </c:pt>
                <c:pt idx="2778">
                  <c:v>13.889999999999999</c:v>
                </c:pt>
                <c:pt idx="2779">
                  <c:v>13.895000000000001</c:v>
                </c:pt>
                <c:pt idx="2780">
                  <c:v>13.9</c:v>
                </c:pt>
                <c:pt idx="2781">
                  <c:v>13.904999999999999</c:v>
                </c:pt>
                <c:pt idx="2782">
                  <c:v>13.91</c:v>
                </c:pt>
                <c:pt idx="2783">
                  <c:v>13.914999999999999</c:v>
                </c:pt>
                <c:pt idx="2784">
                  <c:v>13.92</c:v>
                </c:pt>
                <c:pt idx="2785">
                  <c:v>13.925000000000001</c:v>
                </c:pt>
                <c:pt idx="2786">
                  <c:v>13.93</c:v>
                </c:pt>
                <c:pt idx="2787">
                  <c:v>13.935</c:v>
                </c:pt>
                <c:pt idx="2788">
                  <c:v>13.94</c:v>
                </c:pt>
                <c:pt idx="2789">
                  <c:v>13.945</c:v>
                </c:pt>
                <c:pt idx="2790">
                  <c:v>13.95</c:v>
                </c:pt>
                <c:pt idx="2791">
                  <c:v>13.955</c:v>
                </c:pt>
                <c:pt idx="2792">
                  <c:v>13.96</c:v>
                </c:pt>
                <c:pt idx="2793">
                  <c:v>13.965</c:v>
                </c:pt>
                <c:pt idx="2794">
                  <c:v>13.97</c:v>
                </c:pt>
                <c:pt idx="2795">
                  <c:v>13.975</c:v>
                </c:pt>
                <c:pt idx="2796">
                  <c:v>13.979999999999999</c:v>
                </c:pt>
                <c:pt idx="2797">
                  <c:v>13.985000000000001</c:v>
                </c:pt>
                <c:pt idx="2798">
                  <c:v>13.99</c:v>
                </c:pt>
                <c:pt idx="2799">
                  <c:v>13.995000000000001</c:v>
                </c:pt>
                <c:pt idx="2800">
                  <c:v>14</c:v>
                </c:pt>
                <c:pt idx="2801">
                  <c:v>14.004999999999999</c:v>
                </c:pt>
                <c:pt idx="2802">
                  <c:v>14.01</c:v>
                </c:pt>
                <c:pt idx="2803">
                  <c:v>14.014999999999999</c:v>
                </c:pt>
                <c:pt idx="2804">
                  <c:v>14.020000000000001</c:v>
                </c:pt>
                <c:pt idx="2805">
                  <c:v>14.025</c:v>
                </c:pt>
                <c:pt idx="2806">
                  <c:v>14.03</c:v>
                </c:pt>
                <c:pt idx="2807">
                  <c:v>14.035</c:v>
                </c:pt>
                <c:pt idx="2808">
                  <c:v>14.04</c:v>
                </c:pt>
                <c:pt idx="2809">
                  <c:v>14.045</c:v>
                </c:pt>
                <c:pt idx="2810">
                  <c:v>14.05</c:v>
                </c:pt>
                <c:pt idx="2811">
                  <c:v>14.055</c:v>
                </c:pt>
                <c:pt idx="2812">
                  <c:v>14.06</c:v>
                </c:pt>
                <c:pt idx="2813">
                  <c:v>14.065</c:v>
                </c:pt>
                <c:pt idx="2814">
                  <c:v>14.07</c:v>
                </c:pt>
                <c:pt idx="2815">
                  <c:v>14.074999999999999</c:v>
                </c:pt>
                <c:pt idx="2816">
                  <c:v>14.08</c:v>
                </c:pt>
                <c:pt idx="2817">
                  <c:v>14.085000000000001</c:v>
                </c:pt>
                <c:pt idx="2818">
                  <c:v>14.09</c:v>
                </c:pt>
                <c:pt idx="2819">
                  <c:v>14.095000000000001</c:v>
                </c:pt>
                <c:pt idx="2820">
                  <c:v>14.1</c:v>
                </c:pt>
                <c:pt idx="2821">
                  <c:v>14.104999999999999</c:v>
                </c:pt>
                <c:pt idx="2822">
                  <c:v>14.110000000000001</c:v>
                </c:pt>
                <c:pt idx="2823">
                  <c:v>14.115</c:v>
                </c:pt>
                <c:pt idx="2824">
                  <c:v>14.120000000000001</c:v>
                </c:pt>
                <c:pt idx="2825">
                  <c:v>14.125</c:v>
                </c:pt>
                <c:pt idx="2826">
                  <c:v>14.129999999999999</c:v>
                </c:pt>
                <c:pt idx="2827">
                  <c:v>14.135</c:v>
                </c:pt>
                <c:pt idx="2828">
                  <c:v>14.139999999999999</c:v>
                </c:pt>
                <c:pt idx="2829">
                  <c:v>14.145000000000001</c:v>
                </c:pt>
                <c:pt idx="2830">
                  <c:v>14.15</c:v>
                </c:pt>
                <c:pt idx="2831">
                  <c:v>14.154999999999999</c:v>
                </c:pt>
                <c:pt idx="2832">
                  <c:v>14.16</c:v>
                </c:pt>
                <c:pt idx="2833">
                  <c:v>14.164999999999999</c:v>
                </c:pt>
                <c:pt idx="2834">
                  <c:v>14.17</c:v>
                </c:pt>
                <c:pt idx="2835">
                  <c:v>14.175000000000001</c:v>
                </c:pt>
                <c:pt idx="2836">
                  <c:v>14.18</c:v>
                </c:pt>
                <c:pt idx="2837">
                  <c:v>14.185</c:v>
                </c:pt>
                <c:pt idx="2838">
                  <c:v>14.19</c:v>
                </c:pt>
                <c:pt idx="2839">
                  <c:v>14.195</c:v>
                </c:pt>
                <c:pt idx="2840">
                  <c:v>14.2</c:v>
                </c:pt>
                <c:pt idx="2841">
                  <c:v>14.205</c:v>
                </c:pt>
                <c:pt idx="2842">
                  <c:v>14.21</c:v>
                </c:pt>
                <c:pt idx="2843">
                  <c:v>14.215</c:v>
                </c:pt>
                <c:pt idx="2844">
                  <c:v>14.22</c:v>
                </c:pt>
                <c:pt idx="2845">
                  <c:v>14.225</c:v>
                </c:pt>
                <c:pt idx="2846">
                  <c:v>14.229999999999999</c:v>
                </c:pt>
                <c:pt idx="2847">
                  <c:v>14.235000000000001</c:v>
                </c:pt>
                <c:pt idx="2848">
                  <c:v>14.24</c:v>
                </c:pt>
                <c:pt idx="2849">
                  <c:v>14.245000000000001</c:v>
                </c:pt>
                <c:pt idx="2850">
                  <c:v>14.25</c:v>
                </c:pt>
                <c:pt idx="2851">
                  <c:v>14.254999999999999</c:v>
                </c:pt>
                <c:pt idx="2852">
                  <c:v>14.26</c:v>
                </c:pt>
                <c:pt idx="2853">
                  <c:v>14.264999999999999</c:v>
                </c:pt>
                <c:pt idx="2854">
                  <c:v>14.270000000000001</c:v>
                </c:pt>
                <c:pt idx="2855">
                  <c:v>14.275</c:v>
                </c:pt>
                <c:pt idx="2856">
                  <c:v>14.28</c:v>
                </c:pt>
                <c:pt idx="2857">
                  <c:v>14.285</c:v>
                </c:pt>
                <c:pt idx="2858">
                  <c:v>14.29</c:v>
                </c:pt>
                <c:pt idx="2859">
                  <c:v>14.295</c:v>
                </c:pt>
                <c:pt idx="2860">
                  <c:v>14.3</c:v>
                </c:pt>
                <c:pt idx="2861">
                  <c:v>14.305</c:v>
                </c:pt>
                <c:pt idx="2862">
                  <c:v>14.31</c:v>
                </c:pt>
                <c:pt idx="2863">
                  <c:v>14.315</c:v>
                </c:pt>
                <c:pt idx="2864">
                  <c:v>14.32</c:v>
                </c:pt>
                <c:pt idx="2865">
                  <c:v>14.324999999999999</c:v>
                </c:pt>
                <c:pt idx="2866">
                  <c:v>14.33</c:v>
                </c:pt>
                <c:pt idx="2867">
                  <c:v>14.335000000000001</c:v>
                </c:pt>
                <c:pt idx="2868">
                  <c:v>14.34</c:v>
                </c:pt>
                <c:pt idx="2869">
                  <c:v>14.345000000000001</c:v>
                </c:pt>
                <c:pt idx="2870">
                  <c:v>14.35</c:v>
                </c:pt>
                <c:pt idx="2871">
                  <c:v>14.354999999999999</c:v>
                </c:pt>
                <c:pt idx="2872">
                  <c:v>14.360000000000001</c:v>
                </c:pt>
                <c:pt idx="2873">
                  <c:v>14.365</c:v>
                </c:pt>
                <c:pt idx="2874">
                  <c:v>14.370000000000001</c:v>
                </c:pt>
                <c:pt idx="2875">
                  <c:v>14.375</c:v>
                </c:pt>
                <c:pt idx="2876">
                  <c:v>14.379999999999999</c:v>
                </c:pt>
                <c:pt idx="2877">
                  <c:v>14.385</c:v>
                </c:pt>
                <c:pt idx="2878">
                  <c:v>14.389999999999999</c:v>
                </c:pt>
                <c:pt idx="2879">
                  <c:v>14.395000000000001</c:v>
                </c:pt>
                <c:pt idx="2880">
                  <c:v>14.4</c:v>
                </c:pt>
                <c:pt idx="2881">
                  <c:v>14.404999999999999</c:v>
                </c:pt>
                <c:pt idx="2882">
                  <c:v>14.41</c:v>
                </c:pt>
                <c:pt idx="2883">
                  <c:v>14.414999999999999</c:v>
                </c:pt>
                <c:pt idx="2884">
                  <c:v>14.42</c:v>
                </c:pt>
                <c:pt idx="2885">
                  <c:v>14.425000000000001</c:v>
                </c:pt>
                <c:pt idx="2886">
                  <c:v>14.43</c:v>
                </c:pt>
                <c:pt idx="2887">
                  <c:v>14.435</c:v>
                </c:pt>
                <c:pt idx="2888">
                  <c:v>14.44</c:v>
                </c:pt>
                <c:pt idx="2889">
                  <c:v>14.445</c:v>
                </c:pt>
                <c:pt idx="2890">
                  <c:v>14.45</c:v>
                </c:pt>
                <c:pt idx="2891">
                  <c:v>14.455</c:v>
                </c:pt>
                <c:pt idx="2892">
                  <c:v>14.46</c:v>
                </c:pt>
                <c:pt idx="2893">
                  <c:v>14.465</c:v>
                </c:pt>
                <c:pt idx="2894">
                  <c:v>14.47</c:v>
                </c:pt>
                <c:pt idx="2895">
                  <c:v>14.475</c:v>
                </c:pt>
                <c:pt idx="2896">
                  <c:v>14.479999999999999</c:v>
                </c:pt>
                <c:pt idx="2897">
                  <c:v>14.485000000000001</c:v>
                </c:pt>
                <c:pt idx="2898">
                  <c:v>14.49</c:v>
                </c:pt>
                <c:pt idx="2899">
                  <c:v>14.495000000000001</c:v>
                </c:pt>
                <c:pt idx="2900">
                  <c:v>14.5</c:v>
                </c:pt>
                <c:pt idx="2901">
                  <c:v>14.504999999999999</c:v>
                </c:pt>
                <c:pt idx="2902">
                  <c:v>14.51</c:v>
                </c:pt>
                <c:pt idx="2903">
                  <c:v>14.514999999999999</c:v>
                </c:pt>
                <c:pt idx="2904">
                  <c:v>14.520000000000001</c:v>
                </c:pt>
                <c:pt idx="2905">
                  <c:v>14.525</c:v>
                </c:pt>
                <c:pt idx="2906">
                  <c:v>14.53</c:v>
                </c:pt>
                <c:pt idx="2907">
                  <c:v>14.535</c:v>
                </c:pt>
                <c:pt idx="2908">
                  <c:v>14.54</c:v>
                </c:pt>
                <c:pt idx="2909">
                  <c:v>14.545</c:v>
                </c:pt>
                <c:pt idx="2910">
                  <c:v>14.55</c:v>
                </c:pt>
                <c:pt idx="2911">
                  <c:v>14.555</c:v>
                </c:pt>
                <c:pt idx="2912">
                  <c:v>14.56</c:v>
                </c:pt>
                <c:pt idx="2913">
                  <c:v>14.565</c:v>
                </c:pt>
                <c:pt idx="2914">
                  <c:v>14.57</c:v>
                </c:pt>
                <c:pt idx="2915">
                  <c:v>14.574999999999999</c:v>
                </c:pt>
                <c:pt idx="2916">
                  <c:v>14.58</c:v>
                </c:pt>
                <c:pt idx="2917">
                  <c:v>14.585000000000001</c:v>
                </c:pt>
                <c:pt idx="2918">
                  <c:v>14.59</c:v>
                </c:pt>
                <c:pt idx="2919">
                  <c:v>14.595000000000001</c:v>
                </c:pt>
                <c:pt idx="2920">
                  <c:v>14.6</c:v>
                </c:pt>
                <c:pt idx="2921">
                  <c:v>14.604999999999999</c:v>
                </c:pt>
                <c:pt idx="2922">
                  <c:v>14.610000000000001</c:v>
                </c:pt>
                <c:pt idx="2923">
                  <c:v>14.615</c:v>
                </c:pt>
                <c:pt idx="2924">
                  <c:v>14.620000000000001</c:v>
                </c:pt>
                <c:pt idx="2925">
                  <c:v>14.625</c:v>
                </c:pt>
                <c:pt idx="2926">
                  <c:v>14.629999999999999</c:v>
                </c:pt>
                <c:pt idx="2927">
                  <c:v>14.635</c:v>
                </c:pt>
                <c:pt idx="2928">
                  <c:v>14.639999999999999</c:v>
                </c:pt>
                <c:pt idx="2929">
                  <c:v>14.645000000000001</c:v>
                </c:pt>
                <c:pt idx="2930">
                  <c:v>14.65</c:v>
                </c:pt>
                <c:pt idx="2931">
                  <c:v>14.654999999999999</c:v>
                </c:pt>
                <c:pt idx="2932">
                  <c:v>14.66</c:v>
                </c:pt>
                <c:pt idx="2933">
                  <c:v>14.664999999999999</c:v>
                </c:pt>
                <c:pt idx="2934">
                  <c:v>14.67</c:v>
                </c:pt>
                <c:pt idx="2935">
                  <c:v>14.675000000000001</c:v>
                </c:pt>
                <c:pt idx="2936">
                  <c:v>14.68</c:v>
                </c:pt>
                <c:pt idx="2937">
                  <c:v>14.685</c:v>
                </c:pt>
                <c:pt idx="2938">
                  <c:v>14.69</c:v>
                </c:pt>
                <c:pt idx="2939">
                  <c:v>14.695</c:v>
                </c:pt>
                <c:pt idx="2940">
                  <c:v>14.7</c:v>
                </c:pt>
                <c:pt idx="2941">
                  <c:v>14.705</c:v>
                </c:pt>
                <c:pt idx="2942">
                  <c:v>14.71</c:v>
                </c:pt>
                <c:pt idx="2943">
                  <c:v>14.715</c:v>
                </c:pt>
                <c:pt idx="2944">
                  <c:v>14.72</c:v>
                </c:pt>
                <c:pt idx="2945">
                  <c:v>14.725</c:v>
                </c:pt>
                <c:pt idx="2946">
                  <c:v>14.729999999999999</c:v>
                </c:pt>
                <c:pt idx="2947">
                  <c:v>14.735000000000001</c:v>
                </c:pt>
                <c:pt idx="2948">
                  <c:v>14.74</c:v>
                </c:pt>
                <c:pt idx="2949">
                  <c:v>14.745000000000001</c:v>
                </c:pt>
                <c:pt idx="2950">
                  <c:v>14.75</c:v>
                </c:pt>
                <c:pt idx="2951">
                  <c:v>14.754999999999999</c:v>
                </c:pt>
                <c:pt idx="2952">
                  <c:v>14.76</c:v>
                </c:pt>
                <c:pt idx="2953">
                  <c:v>14.764999999999999</c:v>
                </c:pt>
                <c:pt idx="2954">
                  <c:v>14.770000000000001</c:v>
                </c:pt>
                <c:pt idx="2955">
                  <c:v>14.775</c:v>
                </c:pt>
                <c:pt idx="2956">
                  <c:v>14.78</c:v>
                </c:pt>
                <c:pt idx="2957">
                  <c:v>14.785</c:v>
                </c:pt>
                <c:pt idx="2958">
                  <c:v>14.79</c:v>
                </c:pt>
                <c:pt idx="2959">
                  <c:v>14.795</c:v>
                </c:pt>
                <c:pt idx="2960">
                  <c:v>14.8</c:v>
                </c:pt>
                <c:pt idx="2961">
                  <c:v>14.805</c:v>
                </c:pt>
                <c:pt idx="2962">
                  <c:v>14.81</c:v>
                </c:pt>
                <c:pt idx="2963">
                  <c:v>14.815</c:v>
                </c:pt>
                <c:pt idx="2964">
                  <c:v>14.82</c:v>
                </c:pt>
                <c:pt idx="2965">
                  <c:v>14.824999999999999</c:v>
                </c:pt>
                <c:pt idx="2966">
                  <c:v>14.83</c:v>
                </c:pt>
                <c:pt idx="2967">
                  <c:v>14.835000000000001</c:v>
                </c:pt>
                <c:pt idx="2968">
                  <c:v>14.84</c:v>
                </c:pt>
                <c:pt idx="2969">
                  <c:v>14.845000000000001</c:v>
                </c:pt>
                <c:pt idx="2970">
                  <c:v>14.85</c:v>
                </c:pt>
                <c:pt idx="2971">
                  <c:v>14.854999999999999</c:v>
                </c:pt>
                <c:pt idx="2972">
                  <c:v>14.860000000000001</c:v>
                </c:pt>
                <c:pt idx="2973">
                  <c:v>14.865</c:v>
                </c:pt>
                <c:pt idx="2974">
                  <c:v>14.870000000000001</c:v>
                </c:pt>
                <c:pt idx="2975">
                  <c:v>14.875</c:v>
                </c:pt>
                <c:pt idx="2976">
                  <c:v>14.879999999999999</c:v>
                </c:pt>
                <c:pt idx="2977">
                  <c:v>14.885</c:v>
                </c:pt>
                <c:pt idx="2978">
                  <c:v>14.889999999999999</c:v>
                </c:pt>
                <c:pt idx="2979">
                  <c:v>14.895000000000001</c:v>
                </c:pt>
                <c:pt idx="2980">
                  <c:v>14.9</c:v>
                </c:pt>
                <c:pt idx="2981">
                  <c:v>14.904999999999999</c:v>
                </c:pt>
                <c:pt idx="2982">
                  <c:v>14.91</c:v>
                </c:pt>
                <c:pt idx="2983">
                  <c:v>14.914999999999999</c:v>
                </c:pt>
                <c:pt idx="2984">
                  <c:v>14.92</c:v>
                </c:pt>
                <c:pt idx="2985">
                  <c:v>14.925000000000001</c:v>
                </c:pt>
                <c:pt idx="2986">
                  <c:v>14.93</c:v>
                </c:pt>
                <c:pt idx="2987">
                  <c:v>14.935</c:v>
                </c:pt>
                <c:pt idx="2988">
                  <c:v>14.94</c:v>
                </c:pt>
                <c:pt idx="2989">
                  <c:v>14.945</c:v>
                </c:pt>
                <c:pt idx="2990">
                  <c:v>14.95</c:v>
                </c:pt>
                <c:pt idx="2991">
                  <c:v>14.955</c:v>
                </c:pt>
                <c:pt idx="2992">
                  <c:v>14.96</c:v>
                </c:pt>
                <c:pt idx="2993">
                  <c:v>14.965</c:v>
                </c:pt>
                <c:pt idx="2994">
                  <c:v>14.97</c:v>
                </c:pt>
                <c:pt idx="2995">
                  <c:v>14.975</c:v>
                </c:pt>
                <c:pt idx="2996">
                  <c:v>14.979999999999999</c:v>
                </c:pt>
                <c:pt idx="2997">
                  <c:v>14.985000000000001</c:v>
                </c:pt>
                <c:pt idx="2998">
                  <c:v>14.99</c:v>
                </c:pt>
                <c:pt idx="2999">
                  <c:v>14.995000000000001</c:v>
                </c:pt>
                <c:pt idx="3000">
                  <c:v>15</c:v>
                </c:pt>
                <c:pt idx="3001">
                  <c:v>15.004999999999999</c:v>
                </c:pt>
                <c:pt idx="3002">
                  <c:v>15.01</c:v>
                </c:pt>
                <c:pt idx="3003">
                  <c:v>15.014999999999999</c:v>
                </c:pt>
                <c:pt idx="3004">
                  <c:v>15.020000000000001</c:v>
                </c:pt>
                <c:pt idx="3005">
                  <c:v>15.025</c:v>
                </c:pt>
                <c:pt idx="3006">
                  <c:v>15.03</c:v>
                </c:pt>
                <c:pt idx="3007">
                  <c:v>15.035</c:v>
                </c:pt>
                <c:pt idx="3008">
                  <c:v>15.04</c:v>
                </c:pt>
                <c:pt idx="3009">
                  <c:v>15.045</c:v>
                </c:pt>
                <c:pt idx="3010">
                  <c:v>15.05</c:v>
                </c:pt>
                <c:pt idx="3011">
                  <c:v>15.055</c:v>
                </c:pt>
                <c:pt idx="3012">
                  <c:v>15.06</c:v>
                </c:pt>
                <c:pt idx="3013">
                  <c:v>15.065</c:v>
                </c:pt>
                <c:pt idx="3014">
                  <c:v>15.07</c:v>
                </c:pt>
                <c:pt idx="3015">
                  <c:v>15.074999999999999</c:v>
                </c:pt>
                <c:pt idx="3016">
                  <c:v>15.08</c:v>
                </c:pt>
                <c:pt idx="3017">
                  <c:v>15.085000000000001</c:v>
                </c:pt>
                <c:pt idx="3018">
                  <c:v>15.09</c:v>
                </c:pt>
                <c:pt idx="3019">
                  <c:v>15.095000000000001</c:v>
                </c:pt>
                <c:pt idx="3020">
                  <c:v>15.1</c:v>
                </c:pt>
                <c:pt idx="3021">
                  <c:v>15.104999999999999</c:v>
                </c:pt>
                <c:pt idx="3022">
                  <c:v>15.110000000000001</c:v>
                </c:pt>
                <c:pt idx="3023">
                  <c:v>15.115</c:v>
                </c:pt>
                <c:pt idx="3024">
                  <c:v>15.120000000000001</c:v>
                </c:pt>
                <c:pt idx="3025">
                  <c:v>15.125</c:v>
                </c:pt>
                <c:pt idx="3026">
                  <c:v>15.129999999999999</c:v>
                </c:pt>
                <c:pt idx="3027">
                  <c:v>15.135</c:v>
                </c:pt>
                <c:pt idx="3028">
                  <c:v>15.139999999999999</c:v>
                </c:pt>
                <c:pt idx="3029">
                  <c:v>15.145000000000001</c:v>
                </c:pt>
                <c:pt idx="3030">
                  <c:v>15.15</c:v>
                </c:pt>
                <c:pt idx="3031">
                  <c:v>15.154999999999999</c:v>
                </c:pt>
                <c:pt idx="3032">
                  <c:v>15.16</c:v>
                </c:pt>
                <c:pt idx="3033">
                  <c:v>15.164999999999999</c:v>
                </c:pt>
                <c:pt idx="3034">
                  <c:v>15.17</c:v>
                </c:pt>
                <c:pt idx="3035">
                  <c:v>15.175000000000001</c:v>
                </c:pt>
                <c:pt idx="3036">
                  <c:v>15.18</c:v>
                </c:pt>
                <c:pt idx="3037">
                  <c:v>15.185</c:v>
                </c:pt>
                <c:pt idx="3038">
                  <c:v>15.19</c:v>
                </c:pt>
                <c:pt idx="3039">
                  <c:v>15.195</c:v>
                </c:pt>
                <c:pt idx="3040">
                  <c:v>15.2</c:v>
                </c:pt>
                <c:pt idx="3041">
                  <c:v>15.205</c:v>
                </c:pt>
                <c:pt idx="3042">
                  <c:v>15.21</c:v>
                </c:pt>
                <c:pt idx="3043">
                  <c:v>15.215</c:v>
                </c:pt>
                <c:pt idx="3044">
                  <c:v>15.22</c:v>
                </c:pt>
                <c:pt idx="3045">
                  <c:v>15.225</c:v>
                </c:pt>
                <c:pt idx="3046">
                  <c:v>15.229999999999999</c:v>
                </c:pt>
                <c:pt idx="3047">
                  <c:v>15.235000000000001</c:v>
                </c:pt>
                <c:pt idx="3048">
                  <c:v>15.24</c:v>
                </c:pt>
                <c:pt idx="3049">
                  <c:v>15.245000000000001</c:v>
                </c:pt>
                <c:pt idx="3050">
                  <c:v>15.25</c:v>
                </c:pt>
                <c:pt idx="3051">
                  <c:v>15.254999999999999</c:v>
                </c:pt>
                <c:pt idx="3052">
                  <c:v>15.26</c:v>
                </c:pt>
                <c:pt idx="3053">
                  <c:v>15.264999999999999</c:v>
                </c:pt>
                <c:pt idx="3054">
                  <c:v>15.270000000000001</c:v>
                </c:pt>
                <c:pt idx="3055">
                  <c:v>15.275</c:v>
                </c:pt>
                <c:pt idx="3056">
                  <c:v>15.28</c:v>
                </c:pt>
                <c:pt idx="3057">
                  <c:v>15.285</c:v>
                </c:pt>
                <c:pt idx="3058">
                  <c:v>15.29</c:v>
                </c:pt>
                <c:pt idx="3059">
                  <c:v>15.295</c:v>
                </c:pt>
                <c:pt idx="3060">
                  <c:v>15.3</c:v>
                </c:pt>
                <c:pt idx="3061">
                  <c:v>15.305</c:v>
                </c:pt>
                <c:pt idx="3062">
                  <c:v>15.31</c:v>
                </c:pt>
                <c:pt idx="3063">
                  <c:v>15.315</c:v>
                </c:pt>
                <c:pt idx="3064">
                  <c:v>15.32</c:v>
                </c:pt>
                <c:pt idx="3065">
                  <c:v>15.324999999999999</c:v>
                </c:pt>
                <c:pt idx="3066">
                  <c:v>15.33</c:v>
                </c:pt>
                <c:pt idx="3067">
                  <c:v>15.335000000000001</c:v>
                </c:pt>
                <c:pt idx="3068">
                  <c:v>15.34</c:v>
                </c:pt>
                <c:pt idx="3069">
                  <c:v>15.345000000000001</c:v>
                </c:pt>
                <c:pt idx="3070">
                  <c:v>15.35</c:v>
                </c:pt>
                <c:pt idx="3071">
                  <c:v>15.354999999999999</c:v>
                </c:pt>
                <c:pt idx="3072">
                  <c:v>15.360000000000001</c:v>
                </c:pt>
                <c:pt idx="3073">
                  <c:v>15.365</c:v>
                </c:pt>
                <c:pt idx="3074">
                  <c:v>15.370000000000001</c:v>
                </c:pt>
                <c:pt idx="3075">
                  <c:v>15.375</c:v>
                </c:pt>
                <c:pt idx="3076">
                  <c:v>15.379999999999999</c:v>
                </c:pt>
                <c:pt idx="3077">
                  <c:v>15.385</c:v>
                </c:pt>
                <c:pt idx="3078">
                  <c:v>15.389999999999999</c:v>
                </c:pt>
                <c:pt idx="3079">
                  <c:v>15.395000000000001</c:v>
                </c:pt>
                <c:pt idx="3080">
                  <c:v>15.4</c:v>
                </c:pt>
                <c:pt idx="3081">
                  <c:v>15.404999999999999</c:v>
                </c:pt>
                <c:pt idx="3082">
                  <c:v>15.41</c:v>
                </c:pt>
                <c:pt idx="3083">
                  <c:v>15.414999999999999</c:v>
                </c:pt>
                <c:pt idx="3084">
                  <c:v>15.42</c:v>
                </c:pt>
                <c:pt idx="3085">
                  <c:v>15.425000000000001</c:v>
                </c:pt>
                <c:pt idx="3086">
                  <c:v>15.43</c:v>
                </c:pt>
                <c:pt idx="3087">
                  <c:v>15.435</c:v>
                </c:pt>
                <c:pt idx="3088">
                  <c:v>15.44</c:v>
                </c:pt>
                <c:pt idx="3089">
                  <c:v>15.445</c:v>
                </c:pt>
                <c:pt idx="3090">
                  <c:v>15.45</c:v>
                </c:pt>
                <c:pt idx="3091">
                  <c:v>15.455</c:v>
                </c:pt>
                <c:pt idx="3092">
                  <c:v>15.46</c:v>
                </c:pt>
                <c:pt idx="3093">
                  <c:v>15.465</c:v>
                </c:pt>
                <c:pt idx="3094">
                  <c:v>15.47</c:v>
                </c:pt>
                <c:pt idx="3095">
                  <c:v>15.475</c:v>
                </c:pt>
                <c:pt idx="3096">
                  <c:v>15.479999999999999</c:v>
                </c:pt>
                <c:pt idx="3097">
                  <c:v>15.485000000000001</c:v>
                </c:pt>
                <c:pt idx="3098">
                  <c:v>15.49</c:v>
                </c:pt>
                <c:pt idx="3099">
                  <c:v>15.495000000000001</c:v>
                </c:pt>
                <c:pt idx="3100">
                  <c:v>15.5</c:v>
                </c:pt>
                <c:pt idx="3101">
                  <c:v>15.504999999999999</c:v>
                </c:pt>
                <c:pt idx="3102">
                  <c:v>15.51</c:v>
                </c:pt>
                <c:pt idx="3103">
                  <c:v>15.514999999999999</c:v>
                </c:pt>
                <c:pt idx="3104">
                  <c:v>15.520000000000001</c:v>
                </c:pt>
                <c:pt idx="3105">
                  <c:v>15.525</c:v>
                </c:pt>
                <c:pt idx="3106">
                  <c:v>15.53</c:v>
                </c:pt>
                <c:pt idx="3107">
                  <c:v>15.535</c:v>
                </c:pt>
                <c:pt idx="3108">
                  <c:v>15.54</c:v>
                </c:pt>
                <c:pt idx="3109">
                  <c:v>15.545</c:v>
                </c:pt>
                <c:pt idx="3110">
                  <c:v>15.55</c:v>
                </c:pt>
                <c:pt idx="3111">
                  <c:v>15.555</c:v>
                </c:pt>
                <c:pt idx="3112">
                  <c:v>15.56</c:v>
                </c:pt>
                <c:pt idx="3113">
                  <c:v>15.565</c:v>
                </c:pt>
                <c:pt idx="3114">
                  <c:v>15.57</c:v>
                </c:pt>
                <c:pt idx="3115">
                  <c:v>15.574999999999999</c:v>
                </c:pt>
                <c:pt idx="3116">
                  <c:v>15.58</c:v>
                </c:pt>
                <c:pt idx="3117">
                  <c:v>15.585000000000001</c:v>
                </c:pt>
                <c:pt idx="3118">
                  <c:v>15.59</c:v>
                </c:pt>
                <c:pt idx="3119">
                  <c:v>15.595000000000001</c:v>
                </c:pt>
                <c:pt idx="3120">
                  <c:v>15.6</c:v>
                </c:pt>
                <c:pt idx="3121">
                  <c:v>15.604999999999999</c:v>
                </c:pt>
                <c:pt idx="3122">
                  <c:v>15.610000000000001</c:v>
                </c:pt>
                <c:pt idx="3123">
                  <c:v>15.615</c:v>
                </c:pt>
                <c:pt idx="3124">
                  <c:v>15.620000000000001</c:v>
                </c:pt>
                <c:pt idx="3125">
                  <c:v>15.625</c:v>
                </c:pt>
                <c:pt idx="3126">
                  <c:v>15.629999999999999</c:v>
                </c:pt>
                <c:pt idx="3127">
                  <c:v>15.635</c:v>
                </c:pt>
                <c:pt idx="3128">
                  <c:v>15.639999999999999</c:v>
                </c:pt>
                <c:pt idx="3129">
                  <c:v>15.645000000000001</c:v>
                </c:pt>
                <c:pt idx="3130">
                  <c:v>15.65</c:v>
                </c:pt>
                <c:pt idx="3131">
                  <c:v>15.654999999999999</c:v>
                </c:pt>
                <c:pt idx="3132">
                  <c:v>15.66</c:v>
                </c:pt>
                <c:pt idx="3133">
                  <c:v>15.664999999999999</c:v>
                </c:pt>
                <c:pt idx="3134">
                  <c:v>15.67</c:v>
                </c:pt>
                <c:pt idx="3135">
                  <c:v>15.675000000000001</c:v>
                </c:pt>
                <c:pt idx="3136">
                  <c:v>15.68</c:v>
                </c:pt>
                <c:pt idx="3137">
                  <c:v>15.685</c:v>
                </c:pt>
                <c:pt idx="3138">
                  <c:v>15.69</c:v>
                </c:pt>
                <c:pt idx="3139">
                  <c:v>15.695</c:v>
                </c:pt>
                <c:pt idx="3140">
                  <c:v>15.7</c:v>
                </c:pt>
                <c:pt idx="3141">
                  <c:v>15.705</c:v>
                </c:pt>
                <c:pt idx="3142">
                  <c:v>15.71</c:v>
                </c:pt>
                <c:pt idx="3143">
                  <c:v>15.715</c:v>
                </c:pt>
                <c:pt idx="3144">
                  <c:v>15.72</c:v>
                </c:pt>
                <c:pt idx="3145">
                  <c:v>15.725</c:v>
                </c:pt>
                <c:pt idx="3146">
                  <c:v>15.729999999999999</c:v>
                </c:pt>
                <c:pt idx="3147">
                  <c:v>15.735000000000001</c:v>
                </c:pt>
                <c:pt idx="3148">
                  <c:v>15.74</c:v>
                </c:pt>
                <c:pt idx="3149">
                  <c:v>15.745000000000001</c:v>
                </c:pt>
                <c:pt idx="3150">
                  <c:v>15.75</c:v>
                </c:pt>
                <c:pt idx="3151">
                  <c:v>15.754999999999999</c:v>
                </c:pt>
                <c:pt idx="3152">
                  <c:v>15.76</c:v>
                </c:pt>
                <c:pt idx="3153">
                  <c:v>15.764999999999999</c:v>
                </c:pt>
                <c:pt idx="3154">
                  <c:v>15.770000000000001</c:v>
                </c:pt>
                <c:pt idx="3155">
                  <c:v>15.775</c:v>
                </c:pt>
                <c:pt idx="3156">
                  <c:v>15.78</c:v>
                </c:pt>
                <c:pt idx="3157">
                  <c:v>15.785</c:v>
                </c:pt>
                <c:pt idx="3158">
                  <c:v>15.79</c:v>
                </c:pt>
                <c:pt idx="3159">
                  <c:v>15.795</c:v>
                </c:pt>
                <c:pt idx="3160">
                  <c:v>15.8</c:v>
                </c:pt>
                <c:pt idx="3161">
                  <c:v>15.805</c:v>
                </c:pt>
                <c:pt idx="3162">
                  <c:v>15.81</c:v>
                </c:pt>
                <c:pt idx="3163">
                  <c:v>15.815</c:v>
                </c:pt>
                <c:pt idx="3164">
                  <c:v>15.82</c:v>
                </c:pt>
                <c:pt idx="3165">
                  <c:v>15.824999999999999</c:v>
                </c:pt>
                <c:pt idx="3166">
                  <c:v>15.83</c:v>
                </c:pt>
                <c:pt idx="3167">
                  <c:v>15.835000000000001</c:v>
                </c:pt>
                <c:pt idx="3168">
                  <c:v>15.84</c:v>
                </c:pt>
                <c:pt idx="3169">
                  <c:v>15.845000000000001</c:v>
                </c:pt>
                <c:pt idx="3170">
                  <c:v>15.85</c:v>
                </c:pt>
                <c:pt idx="3171">
                  <c:v>15.854999999999999</c:v>
                </c:pt>
                <c:pt idx="3172">
                  <c:v>15.860000000000001</c:v>
                </c:pt>
                <c:pt idx="3173">
                  <c:v>15.865</c:v>
                </c:pt>
                <c:pt idx="3174">
                  <c:v>15.870000000000001</c:v>
                </c:pt>
                <c:pt idx="3175">
                  <c:v>15.875</c:v>
                </c:pt>
                <c:pt idx="3176">
                  <c:v>15.879999999999999</c:v>
                </c:pt>
                <c:pt idx="3177">
                  <c:v>15.885</c:v>
                </c:pt>
                <c:pt idx="3178">
                  <c:v>15.889999999999999</c:v>
                </c:pt>
                <c:pt idx="3179">
                  <c:v>15.895000000000001</c:v>
                </c:pt>
                <c:pt idx="3180">
                  <c:v>15.9</c:v>
                </c:pt>
                <c:pt idx="3181">
                  <c:v>15.904999999999999</c:v>
                </c:pt>
                <c:pt idx="3182">
                  <c:v>15.91</c:v>
                </c:pt>
                <c:pt idx="3183">
                  <c:v>15.914999999999999</c:v>
                </c:pt>
                <c:pt idx="3184">
                  <c:v>15.92</c:v>
                </c:pt>
                <c:pt idx="3185">
                  <c:v>15.925000000000001</c:v>
                </c:pt>
                <c:pt idx="3186">
                  <c:v>15.93</c:v>
                </c:pt>
                <c:pt idx="3187">
                  <c:v>15.935</c:v>
                </c:pt>
                <c:pt idx="3188">
                  <c:v>15.94</c:v>
                </c:pt>
                <c:pt idx="3189">
                  <c:v>15.945</c:v>
                </c:pt>
                <c:pt idx="3190">
                  <c:v>15.95</c:v>
                </c:pt>
                <c:pt idx="3191">
                  <c:v>15.955</c:v>
                </c:pt>
                <c:pt idx="3192">
                  <c:v>15.96</c:v>
                </c:pt>
                <c:pt idx="3193">
                  <c:v>15.965</c:v>
                </c:pt>
                <c:pt idx="3194">
                  <c:v>15.97</c:v>
                </c:pt>
                <c:pt idx="3195">
                  <c:v>15.975</c:v>
                </c:pt>
                <c:pt idx="3196">
                  <c:v>15.979999999999999</c:v>
                </c:pt>
                <c:pt idx="3197">
                  <c:v>15.985000000000001</c:v>
                </c:pt>
                <c:pt idx="3198">
                  <c:v>15.99</c:v>
                </c:pt>
                <c:pt idx="3199">
                  <c:v>15.995000000000001</c:v>
                </c:pt>
                <c:pt idx="3200">
                  <c:v>16</c:v>
                </c:pt>
                <c:pt idx="3201">
                  <c:v>16.004999999999999</c:v>
                </c:pt>
                <c:pt idx="3202">
                  <c:v>16.010000000000002</c:v>
                </c:pt>
                <c:pt idx="3203">
                  <c:v>16.015000000000001</c:v>
                </c:pt>
                <c:pt idx="3204">
                  <c:v>16.02</c:v>
                </c:pt>
                <c:pt idx="3205">
                  <c:v>16.024999999999999</c:v>
                </c:pt>
                <c:pt idx="3206">
                  <c:v>16.029999999999998</c:v>
                </c:pt>
                <c:pt idx="3207">
                  <c:v>16.035</c:v>
                </c:pt>
                <c:pt idx="3208">
                  <c:v>16.04</c:v>
                </c:pt>
                <c:pt idx="3209">
                  <c:v>16.045000000000002</c:v>
                </c:pt>
                <c:pt idx="3210">
                  <c:v>16.05</c:v>
                </c:pt>
                <c:pt idx="3211">
                  <c:v>16.055</c:v>
                </c:pt>
                <c:pt idx="3212">
                  <c:v>16.059999999999999</c:v>
                </c:pt>
                <c:pt idx="3213">
                  <c:v>16.065000000000001</c:v>
                </c:pt>
                <c:pt idx="3214">
                  <c:v>16.07</c:v>
                </c:pt>
                <c:pt idx="3215">
                  <c:v>16.074999999999999</c:v>
                </c:pt>
                <c:pt idx="3216">
                  <c:v>16.079999999999998</c:v>
                </c:pt>
                <c:pt idx="3217">
                  <c:v>16.085000000000001</c:v>
                </c:pt>
                <c:pt idx="3218">
                  <c:v>16.09</c:v>
                </c:pt>
                <c:pt idx="3219">
                  <c:v>16.095000000000002</c:v>
                </c:pt>
                <c:pt idx="3220">
                  <c:v>16.100000000000001</c:v>
                </c:pt>
                <c:pt idx="3221">
                  <c:v>16.105</c:v>
                </c:pt>
                <c:pt idx="3222">
                  <c:v>16.11</c:v>
                </c:pt>
                <c:pt idx="3223">
                  <c:v>16.114999999999998</c:v>
                </c:pt>
                <c:pt idx="3224">
                  <c:v>16.12</c:v>
                </c:pt>
                <c:pt idx="3225">
                  <c:v>16.125</c:v>
                </c:pt>
                <c:pt idx="3226">
                  <c:v>16.13</c:v>
                </c:pt>
                <c:pt idx="3227">
                  <c:v>16.135000000000002</c:v>
                </c:pt>
                <c:pt idx="3228">
                  <c:v>16.14</c:v>
                </c:pt>
                <c:pt idx="3229">
                  <c:v>16.145</c:v>
                </c:pt>
                <c:pt idx="3230">
                  <c:v>16.149999999999999</c:v>
                </c:pt>
                <c:pt idx="3231">
                  <c:v>16.154999999999998</c:v>
                </c:pt>
                <c:pt idx="3232">
                  <c:v>16.16</c:v>
                </c:pt>
                <c:pt idx="3233">
                  <c:v>16.164999999999999</c:v>
                </c:pt>
                <c:pt idx="3234">
                  <c:v>16.170000000000002</c:v>
                </c:pt>
                <c:pt idx="3235">
                  <c:v>16.175000000000001</c:v>
                </c:pt>
                <c:pt idx="3236">
                  <c:v>16.18</c:v>
                </c:pt>
                <c:pt idx="3237">
                  <c:v>16.184999999999999</c:v>
                </c:pt>
                <c:pt idx="3238">
                  <c:v>16.190000000000001</c:v>
                </c:pt>
                <c:pt idx="3239">
                  <c:v>16.195</c:v>
                </c:pt>
                <c:pt idx="3240">
                  <c:v>16.2</c:v>
                </c:pt>
                <c:pt idx="3241">
                  <c:v>16.204999999999998</c:v>
                </c:pt>
                <c:pt idx="3242">
                  <c:v>16.21</c:v>
                </c:pt>
                <c:pt idx="3243">
                  <c:v>16.215</c:v>
                </c:pt>
                <c:pt idx="3244">
                  <c:v>16.220000000000002</c:v>
                </c:pt>
                <c:pt idx="3245">
                  <c:v>16.225000000000001</c:v>
                </c:pt>
                <c:pt idx="3246">
                  <c:v>16.23</c:v>
                </c:pt>
                <c:pt idx="3247">
                  <c:v>16.234999999999999</c:v>
                </c:pt>
                <c:pt idx="3248">
                  <c:v>16.239999999999998</c:v>
                </c:pt>
                <c:pt idx="3249">
                  <c:v>16.245000000000001</c:v>
                </c:pt>
                <c:pt idx="3250">
                  <c:v>16.25</c:v>
                </c:pt>
                <c:pt idx="3251">
                  <c:v>16.254999999999999</c:v>
                </c:pt>
                <c:pt idx="3252">
                  <c:v>16.260000000000002</c:v>
                </c:pt>
                <c:pt idx="3253">
                  <c:v>16.265000000000001</c:v>
                </c:pt>
                <c:pt idx="3254">
                  <c:v>16.27</c:v>
                </c:pt>
                <c:pt idx="3255">
                  <c:v>16.274999999999999</c:v>
                </c:pt>
                <c:pt idx="3256">
                  <c:v>16.279999999999998</c:v>
                </c:pt>
                <c:pt idx="3257">
                  <c:v>16.285</c:v>
                </c:pt>
                <c:pt idx="3258">
                  <c:v>16.29</c:v>
                </c:pt>
                <c:pt idx="3259">
                  <c:v>16.295000000000002</c:v>
                </c:pt>
                <c:pt idx="3260">
                  <c:v>16.3</c:v>
                </c:pt>
                <c:pt idx="3261">
                  <c:v>16.305</c:v>
                </c:pt>
                <c:pt idx="3262">
                  <c:v>16.309999999999999</c:v>
                </c:pt>
                <c:pt idx="3263">
                  <c:v>16.315000000000001</c:v>
                </c:pt>
                <c:pt idx="3264">
                  <c:v>16.32</c:v>
                </c:pt>
                <c:pt idx="3265">
                  <c:v>16.324999999999999</c:v>
                </c:pt>
                <c:pt idx="3266">
                  <c:v>16.329999999999998</c:v>
                </c:pt>
                <c:pt idx="3267">
                  <c:v>16.335000000000001</c:v>
                </c:pt>
                <c:pt idx="3268">
                  <c:v>16.34</c:v>
                </c:pt>
                <c:pt idx="3269">
                  <c:v>16.345000000000002</c:v>
                </c:pt>
                <c:pt idx="3270">
                  <c:v>16.350000000000001</c:v>
                </c:pt>
                <c:pt idx="3271">
                  <c:v>16.355</c:v>
                </c:pt>
                <c:pt idx="3272">
                  <c:v>16.36</c:v>
                </c:pt>
                <c:pt idx="3273">
                  <c:v>16.364999999999998</c:v>
                </c:pt>
                <c:pt idx="3274">
                  <c:v>16.37</c:v>
                </c:pt>
                <c:pt idx="3275">
                  <c:v>16.375</c:v>
                </c:pt>
                <c:pt idx="3276">
                  <c:v>16.38</c:v>
                </c:pt>
                <c:pt idx="3277">
                  <c:v>16.385000000000002</c:v>
                </c:pt>
                <c:pt idx="3278">
                  <c:v>16.39</c:v>
                </c:pt>
                <c:pt idx="3279">
                  <c:v>16.395</c:v>
                </c:pt>
                <c:pt idx="3280">
                  <c:v>16.399999999999999</c:v>
                </c:pt>
                <c:pt idx="3281">
                  <c:v>16.404999999999998</c:v>
                </c:pt>
                <c:pt idx="3282">
                  <c:v>16.41</c:v>
                </c:pt>
                <c:pt idx="3283">
                  <c:v>16.414999999999999</c:v>
                </c:pt>
                <c:pt idx="3284">
                  <c:v>16.420000000000002</c:v>
                </c:pt>
                <c:pt idx="3285">
                  <c:v>16.425000000000001</c:v>
                </c:pt>
                <c:pt idx="3286">
                  <c:v>16.43</c:v>
                </c:pt>
                <c:pt idx="3287">
                  <c:v>16.434999999999999</c:v>
                </c:pt>
                <c:pt idx="3288">
                  <c:v>16.440000000000001</c:v>
                </c:pt>
                <c:pt idx="3289">
                  <c:v>16.445</c:v>
                </c:pt>
                <c:pt idx="3290">
                  <c:v>16.45</c:v>
                </c:pt>
                <c:pt idx="3291">
                  <c:v>16.454999999999998</c:v>
                </c:pt>
                <c:pt idx="3292">
                  <c:v>16.46</c:v>
                </c:pt>
                <c:pt idx="3293">
                  <c:v>16.465</c:v>
                </c:pt>
                <c:pt idx="3294">
                  <c:v>16.470000000000002</c:v>
                </c:pt>
                <c:pt idx="3295">
                  <c:v>16.475000000000001</c:v>
                </c:pt>
                <c:pt idx="3296">
                  <c:v>16.48</c:v>
                </c:pt>
                <c:pt idx="3297">
                  <c:v>16.484999999999999</c:v>
                </c:pt>
                <c:pt idx="3298">
                  <c:v>16.489999999999998</c:v>
                </c:pt>
                <c:pt idx="3299">
                  <c:v>16.495000000000001</c:v>
                </c:pt>
                <c:pt idx="3300">
                  <c:v>16.5</c:v>
                </c:pt>
                <c:pt idx="3301">
                  <c:v>16.504999999999999</c:v>
                </c:pt>
                <c:pt idx="3302">
                  <c:v>16.510000000000002</c:v>
                </c:pt>
                <c:pt idx="3303">
                  <c:v>16.515000000000001</c:v>
                </c:pt>
                <c:pt idx="3304">
                  <c:v>16.52</c:v>
                </c:pt>
                <c:pt idx="3305">
                  <c:v>16.524999999999999</c:v>
                </c:pt>
                <c:pt idx="3306">
                  <c:v>16.529999999999998</c:v>
                </c:pt>
                <c:pt idx="3307">
                  <c:v>16.535</c:v>
                </c:pt>
                <c:pt idx="3308">
                  <c:v>16.54</c:v>
                </c:pt>
                <c:pt idx="3309">
                  <c:v>16.545000000000002</c:v>
                </c:pt>
                <c:pt idx="3310">
                  <c:v>16.55</c:v>
                </c:pt>
                <c:pt idx="3311">
                  <c:v>16.555</c:v>
                </c:pt>
                <c:pt idx="3312">
                  <c:v>16.559999999999999</c:v>
                </c:pt>
                <c:pt idx="3313">
                  <c:v>16.565000000000001</c:v>
                </c:pt>
                <c:pt idx="3314">
                  <c:v>16.57</c:v>
                </c:pt>
                <c:pt idx="3315">
                  <c:v>16.574999999999999</c:v>
                </c:pt>
                <c:pt idx="3316">
                  <c:v>16.579999999999998</c:v>
                </c:pt>
                <c:pt idx="3317">
                  <c:v>16.585000000000001</c:v>
                </c:pt>
                <c:pt idx="3318">
                  <c:v>16.59</c:v>
                </c:pt>
                <c:pt idx="3319">
                  <c:v>16.595000000000002</c:v>
                </c:pt>
                <c:pt idx="3320">
                  <c:v>16.600000000000001</c:v>
                </c:pt>
                <c:pt idx="3321">
                  <c:v>16.605</c:v>
                </c:pt>
                <c:pt idx="3322">
                  <c:v>16.61</c:v>
                </c:pt>
                <c:pt idx="3323">
                  <c:v>16.614999999999998</c:v>
                </c:pt>
                <c:pt idx="3324">
                  <c:v>16.62</c:v>
                </c:pt>
                <c:pt idx="3325">
                  <c:v>16.625</c:v>
                </c:pt>
                <c:pt idx="3326">
                  <c:v>16.63</c:v>
                </c:pt>
                <c:pt idx="3327">
                  <c:v>16.635000000000002</c:v>
                </c:pt>
                <c:pt idx="3328">
                  <c:v>16.64</c:v>
                </c:pt>
                <c:pt idx="3329">
                  <c:v>16.645</c:v>
                </c:pt>
                <c:pt idx="3330">
                  <c:v>16.649999999999999</c:v>
                </c:pt>
                <c:pt idx="3331">
                  <c:v>16.654999999999998</c:v>
                </c:pt>
                <c:pt idx="3332">
                  <c:v>16.66</c:v>
                </c:pt>
                <c:pt idx="3333">
                  <c:v>16.664999999999999</c:v>
                </c:pt>
                <c:pt idx="3334">
                  <c:v>16.670000000000002</c:v>
                </c:pt>
                <c:pt idx="3335">
                  <c:v>16.675000000000001</c:v>
                </c:pt>
                <c:pt idx="3336">
                  <c:v>16.68</c:v>
                </c:pt>
                <c:pt idx="3337">
                  <c:v>16.684999999999999</c:v>
                </c:pt>
                <c:pt idx="3338">
                  <c:v>16.690000000000001</c:v>
                </c:pt>
                <c:pt idx="3339">
                  <c:v>16.695</c:v>
                </c:pt>
                <c:pt idx="3340">
                  <c:v>16.7</c:v>
                </c:pt>
                <c:pt idx="3341">
                  <c:v>16.704999999999998</c:v>
                </c:pt>
                <c:pt idx="3342">
                  <c:v>16.71</c:v>
                </c:pt>
                <c:pt idx="3343">
                  <c:v>16.715</c:v>
                </c:pt>
                <c:pt idx="3344">
                  <c:v>16.720000000000002</c:v>
                </c:pt>
                <c:pt idx="3345">
                  <c:v>16.725000000000001</c:v>
                </c:pt>
                <c:pt idx="3346">
                  <c:v>16.73</c:v>
                </c:pt>
                <c:pt idx="3347">
                  <c:v>16.734999999999999</c:v>
                </c:pt>
                <c:pt idx="3348">
                  <c:v>16.739999999999998</c:v>
                </c:pt>
                <c:pt idx="3349">
                  <c:v>16.745000000000001</c:v>
                </c:pt>
                <c:pt idx="3350">
                  <c:v>16.75</c:v>
                </c:pt>
                <c:pt idx="3351">
                  <c:v>16.754999999999999</c:v>
                </c:pt>
                <c:pt idx="3352">
                  <c:v>16.760000000000002</c:v>
                </c:pt>
                <c:pt idx="3353">
                  <c:v>16.765000000000001</c:v>
                </c:pt>
                <c:pt idx="3354">
                  <c:v>16.77</c:v>
                </c:pt>
                <c:pt idx="3355">
                  <c:v>16.774999999999999</c:v>
                </c:pt>
                <c:pt idx="3356">
                  <c:v>16.779999999999998</c:v>
                </c:pt>
                <c:pt idx="3357">
                  <c:v>16.785</c:v>
                </c:pt>
                <c:pt idx="3358">
                  <c:v>16.79</c:v>
                </c:pt>
                <c:pt idx="3359">
                  <c:v>16.795000000000002</c:v>
                </c:pt>
                <c:pt idx="3360">
                  <c:v>16.8</c:v>
                </c:pt>
                <c:pt idx="3361">
                  <c:v>16.805</c:v>
                </c:pt>
                <c:pt idx="3362">
                  <c:v>16.809999999999999</c:v>
                </c:pt>
                <c:pt idx="3363">
                  <c:v>16.815000000000001</c:v>
                </c:pt>
                <c:pt idx="3364">
                  <c:v>16.82</c:v>
                </c:pt>
                <c:pt idx="3365">
                  <c:v>16.824999999999999</c:v>
                </c:pt>
                <c:pt idx="3366">
                  <c:v>16.829999999999998</c:v>
                </c:pt>
                <c:pt idx="3367">
                  <c:v>16.835000000000001</c:v>
                </c:pt>
                <c:pt idx="3368">
                  <c:v>16.84</c:v>
                </c:pt>
                <c:pt idx="3369">
                  <c:v>16.845000000000002</c:v>
                </c:pt>
                <c:pt idx="3370">
                  <c:v>16.850000000000001</c:v>
                </c:pt>
                <c:pt idx="3371">
                  <c:v>16.855</c:v>
                </c:pt>
                <c:pt idx="3372">
                  <c:v>16.86</c:v>
                </c:pt>
                <c:pt idx="3373">
                  <c:v>16.864999999999998</c:v>
                </c:pt>
                <c:pt idx="3374">
                  <c:v>16.87</c:v>
                </c:pt>
                <c:pt idx="3375">
                  <c:v>16.875</c:v>
                </c:pt>
                <c:pt idx="3376">
                  <c:v>16.88</c:v>
                </c:pt>
                <c:pt idx="3377">
                  <c:v>16.885000000000002</c:v>
                </c:pt>
                <c:pt idx="3378">
                  <c:v>16.89</c:v>
                </c:pt>
                <c:pt idx="3379">
                  <c:v>16.895</c:v>
                </c:pt>
                <c:pt idx="3380">
                  <c:v>16.899999999999999</c:v>
                </c:pt>
                <c:pt idx="3381">
                  <c:v>16.904999999999998</c:v>
                </c:pt>
                <c:pt idx="3382">
                  <c:v>16.91</c:v>
                </c:pt>
                <c:pt idx="3383">
                  <c:v>16.914999999999999</c:v>
                </c:pt>
                <c:pt idx="3384">
                  <c:v>16.920000000000002</c:v>
                </c:pt>
                <c:pt idx="3385">
                  <c:v>16.925000000000001</c:v>
                </c:pt>
                <c:pt idx="3386">
                  <c:v>16.93</c:v>
                </c:pt>
                <c:pt idx="3387">
                  <c:v>16.934999999999999</c:v>
                </c:pt>
                <c:pt idx="3388">
                  <c:v>16.940000000000001</c:v>
                </c:pt>
                <c:pt idx="3389">
                  <c:v>16.945</c:v>
                </c:pt>
                <c:pt idx="3390">
                  <c:v>16.95</c:v>
                </c:pt>
                <c:pt idx="3391">
                  <c:v>16.954999999999998</c:v>
                </c:pt>
                <c:pt idx="3392">
                  <c:v>16.96</c:v>
                </c:pt>
                <c:pt idx="3393">
                  <c:v>16.965</c:v>
                </c:pt>
                <c:pt idx="3394">
                  <c:v>16.970000000000002</c:v>
                </c:pt>
                <c:pt idx="3395">
                  <c:v>16.975000000000001</c:v>
                </c:pt>
                <c:pt idx="3396">
                  <c:v>16.98</c:v>
                </c:pt>
                <c:pt idx="3397">
                  <c:v>16.984999999999999</c:v>
                </c:pt>
                <c:pt idx="3398">
                  <c:v>16.989999999999998</c:v>
                </c:pt>
                <c:pt idx="3399">
                  <c:v>16.995000000000001</c:v>
                </c:pt>
                <c:pt idx="3400">
                  <c:v>17</c:v>
                </c:pt>
                <c:pt idx="3401">
                  <c:v>17.004999999999999</c:v>
                </c:pt>
                <c:pt idx="3402">
                  <c:v>17.010000000000002</c:v>
                </c:pt>
                <c:pt idx="3403">
                  <c:v>17.015000000000001</c:v>
                </c:pt>
                <c:pt idx="3404">
                  <c:v>17.02</c:v>
                </c:pt>
                <c:pt idx="3405">
                  <c:v>17.024999999999999</c:v>
                </c:pt>
                <c:pt idx="3406">
                  <c:v>17.029999999999998</c:v>
                </c:pt>
                <c:pt idx="3407">
                  <c:v>17.035</c:v>
                </c:pt>
                <c:pt idx="3408">
                  <c:v>17.04</c:v>
                </c:pt>
                <c:pt idx="3409">
                  <c:v>17.045000000000002</c:v>
                </c:pt>
                <c:pt idx="3410">
                  <c:v>17.05</c:v>
                </c:pt>
                <c:pt idx="3411">
                  <c:v>17.055</c:v>
                </c:pt>
                <c:pt idx="3412">
                  <c:v>17.059999999999999</c:v>
                </c:pt>
                <c:pt idx="3413">
                  <c:v>17.065000000000001</c:v>
                </c:pt>
                <c:pt idx="3414">
                  <c:v>17.07</c:v>
                </c:pt>
                <c:pt idx="3415">
                  <c:v>17.074999999999999</c:v>
                </c:pt>
                <c:pt idx="3416">
                  <c:v>17.079999999999998</c:v>
                </c:pt>
                <c:pt idx="3417">
                  <c:v>17.084999999999997</c:v>
                </c:pt>
                <c:pt idx="3418">
                  <c:v>17.09</c:v>
                </c:pt>
                <c:pt idx="3419">
                  <c:v>17.095000000000002</c:v>
                </c:pt>
                <c:pt idx="3420">
                  <c:v>17.100000000000001</c:v>
                </c:pt>
                <c:pt idx="3421">
                  <c:v>17.105</c:v>
                </c:pt>
                <c:pt idx="3422">
                  <c:v>17.11</c:v>
                </c:pt>
                <c:pt idx="3423">
                  <c:v>17.115000000000002</c:v>
                </c:pt>
                <c:pt idx="3424">
                  <c:v>17.12</c:v>
                </c:pt>
                <c:pt idx="3425">
                  <c:v>17.125</c:v>
                </c:pt>
                <c:pt idx="3426">
                  <c:v>17.13</c:v>
                </c:pt>
                <c:pt idx="3427">
                  <c:v>17.134999999999998</c:v>
                </c:pt>
                <c:pt idx="3428">
                  <c:v>17.14</c:v>
                </c:pt>
                <c:pt idx="3429">
                  <c:v>17.145</c:v>
                </c:pt>
                <c:pt idx="3430">
                  <c:v>17.149999999999999</c:v>
                </c:pt>
                <c:pt idx="3431">
                  <c:v>17.154999999999998</c:v>
                </c:pt>
                <c:pt idx="3432">
                  <c:v>17.16</c:v>
                </c:pt>
                <c:pt idx="3433">
                  <c:v>17.165000000000003</c:v>
                </c:pt>
                <c:pt idx="3434">
                  <c:v>17.170000000000002</c:v>
                </c:pt>
                <c:pt idx="3435">
                  <c:v>17.175000000000001</c:v>
                </c:pt>
                <c:pt idx="3436">
                  <c:v>17.18</c:v>
                </c:pt>
                <c:pt idx="3437">
                  <c:v>17.184999999999999</c:v>
                </c:pt>
                <c:pt idx="3438">
                  <c:v>17.190000000000001</c:v>
                </c:pt>
                <c:pt idx="3439">
                  <c:v>17.195</c:v>
                </c:pt>
                <c:pt idx="3440">
                  <c:v>17.2</c:v>
                </c:pt>
                <c:pt idx="3441">
                  <c:v>17.204999999999998</c:v>
                </c:pt>
                <c:pt idx="3442">
                  <c:v>17.209999999999997</c:v>
                </c:pt>
                <c:pt idx="3443">
                  <c:v>17.215</c:v>
                </c:pt>
                <c:pt idx="3444">
                  <c:v>17.220000000000002</c:v>
                </c:pt>
                <c:pt idx="3445">
                  <c:v>17.225000000000001</c:v>
                </c:pt>
                <c:pt idx="3446">
                  <c:v>17.23</c:v>
                </c:pt>
                <c:pt idx="3447">
                  <c:v>17.234999999999999</c:v>
                </c:pt>
                <c:pt idx="3448">
                  <c:v>17.240000000000002</c:v>
                </c:pt>
                <c:pt idx="3449">
                  <c:v>17.245000000000001</c:v>
                </c:pt>
                <c:pt idx="3450">
                  <c:v>17.25</c:v>
                </c:pt>
                <c:pt idx="3451">
                  <c:v>17.254999999999999</c:v>
                </c:pt>
                <c:pt idx="3452">
                  <c:v>17.259999999999998</c:v>
                </c:pt>
                <c:pt idx="3453">
                  <c:v>17.265000000000001</c:v>
                </c:pt>
                <c:pt idx="3454">
                  <c:v>17.27</c:v>
                </c:pt>
                <c:pt idx="3455">
                  <c:v>17.274999999999999</c:v>
                </c:pt>
                <c:pt idx="3456">
                  <c:v>17.279999999999998</c:v>
                </c:pt>
                <c:pt idx="3457">
                  <c:v>17.285</c:v>
                </c:pt>
                <c:pt idx="3458">
                  <c:v>17.290000000000003</c:v>
                </c:pt>
                <c:pt idx="3459">
                  <c:v>17.295000000000002</c:v>
                </c:pt>
                <c:pt idx="3460">
                  <c:v>17.3</c:v>
                </c:pt>
                <c:pt idx="3461">
                  <c:v>17.305</c:v>
                </c:pt>
                <c:pt idx="3462">
                  <c:v>17.309999999999999</c:v>
                </c:pt>
                <c:pt idx="3463">
                  <c:v>17.315000000000001</c:v>
                </c:pt>
                <c:pt idx="3464">
                  <c:v>17.32</c:v>
                </c:pt>
                <c:pt idx="3465">
                  <c:v>17.324999999999999</c:v>
                </c:pt>
                <c:pt idx="3466">
                  <c:v>17.329999999999998</c:v>
                </c:pt>
                <c:pt idx="3467">
                  <c:v>17.334999999999997</c:v>
                </c:pt>
                <c:pt idx="3468">
                  <c:v>17.34</c:v>
                </c:pt>
                <c:pt idx="3469">
                  <c:v>17.345000000000002</c:v>
                </c:pt>
                <c:pt idx="3470">
                  <c:v>17.350000000000001</c:v>
                </c:pt>
                <c:pt idx="3471">
                  <c:v>17.355</c:v>
                </c:pt>
                <c:pt idx="3472">
                  <c:v>17.36</c:v>
                </c:pt>
                <c:pt idx="3473">
                  <c:v>17.365000000000002</c:v>
                </c:pt>
                <c:pt idx="3474">
                  <c:v>17.37</c:v>
                </c:pt>
                <c:pt idx="3475">
                  <c:v>17.375</c:v>
                </c:pt>
                <c:pt idx="3476">
                  <c:v>17.38</c:v>
                </c:pt>
                <c:pt idx="3477">
                  <c:v>17.384999999999998</c:v>
                </c:pt>
                <c:pt idx="3478">
                  <c:v>17.39</c:v>
                </c:pt>
                <c:pt idx="3479">
                  <c:v>17.395</c:v>
                </c:pt>
                <c:pt idx="3480">
                  <c:v>17.399999999999999</c:v>
                </c:pt>
                <c:pt idx="3481">
                  <c:v>17.404999999999998</c:v>
                </c:pt>
                <c:pt idx="3482">
                  <c:v>17.41</c:v>
                </c:pt>
                <c:pt idx="3483">
                  <c:v>17.415000000000003</c:v>
                </c:pt>
                <c:pt idx="3484">
                  <c:v>17.420000000000002</c:v>
                </c:pt>
                <c:pt idx="3485">
                  <c:v>17.425000000000001</c:v>
                </c:pt>
                <c:pt idx="3486">
                  <c:v>17.43</c:v>
                </c:pt>
                <c:pt idx="3487">
                  <c:v>17.434999999999999</c:v>
                </c:pt>
                <c:pt idx="3488">
                  <c:v>17.440000000000001</c:v>
                </c:pt>
                <c:pt idx="3489">
                  <c:v>17.445</c:v>
                </c:pt>
                <c:pt idx="3490">
                  <c:v>17.45</c:v>
                </c:pt>
                <c:pt idx="3491">
                  <c:v>17.454999999999998</c:v>
                </c:pt>
                <c:pt idx="3492">
                  <c:v>17.459999999999997</c:v>
                </c:pt>
                <c:pt idx="3493">
                  <c:v>17.465</c:v>
                </c:pt>
                <c:pt idx="3494">
                  <c:v>17.470000000000002</c:v>
                </c:pt>
                <c:pt idx="3495">
                  <c:v>17.475000000000001</c:v>
                </c:pt>
                <c:pt idx="3496">
                  <c:v>17.48</c:v>
                </c:pt>
                <c:pt idx="3497">
                  <c:v>17.484999999999999</c:v>
                </c:pt>
                <c:pt idx="3498">
                  <c:v>17.490000000000002</c:v>
                </c:pt>
                <c:pt idx="3499">
                  <c:v>17.495000000000001</c:v>
                </c:pt>
                <c:pt idx="3500">
                  <c:v>17.5</c:v>
                </c:pt>
                <c:pt idx="3501">
                  <c:v>17.504999999999999</c:v>
                </c:pt>
                <c:pt idx="3502">
                  <c:v>17.509999999999998</c:v>
                </c:pt>
                <c:pt idx="3503">
                  <c:v>17.515000000000001</c:v>
                </c:pt>
                <c:pt idx="3504">
                  <c:v>17.52</c:v>
                </c:pt>
                <c:pt idx="3505">
                  <c:v>17.524999999999999</c:v>
                </c:pt>
                <c:pt idx="3506">
                  <c:v>17.529999999999998</c:v>
                </c:pt>
                <c:pt idx="3507">
                  <c:v>17.535</c:v>
                </c:pt>
                <c:pt idx="3508">
                  <c:v>17.540000000000003</c:v>
                </c:pt>
                <c:pt idx="3509">
                  <c:v>17.545000000000002</c:v>
                </c:pt>
                <c:pt idx="3510">
                  <c:v>17.55</c:v>
                </c:pt>
                <c:pt idx="3511">
                  <c:v>17.555</c:v>
                </c:pt>
                <c:pt idx="3512">
                  <c:v>17.559999999999999</c:v>
                </c:pt>
                <c:pt idx="3513">
                  <c:v>17.565000000000001</c:v>
                </c:pt>
                <c:pt idx="3514">
                  <c:v>17.57</c:v>
                </c:pt>
                <c:pt idx="3515">
                  <c:v>17.574999999999999</c:v>
                </c:pt>
                <c:pt idx="3516">
                  <c:v>17.579999999999998</c:v>
                </c:pt>
                <c:pt idx="3517">
                  <c:v>17.584999999999997</c:v>
                </c:pt>
                <c:pt idx="3518">
                  <c:v>17.59</c:v>
                </c:pt>
                <c:pt idx="3519">
                  <c:v>17.595000000000002</c:v>
                </c:pt>
                <c:pt idx="3520">
                  <c:v>17.600000000000001</c:v>
                </c:pt>
                <c:pt idx="3521">
                  <c:v>17.605</c:v>
                </c:pt>
                <c:pt idx="3522">
                  <c:v>17.61</c:v>
                </c:pt>
                <c:pt idx="3523">
                  <c:v>17.615000000000002</c:v>
                </c:pt>
                <c:pt idx="3524">
                  <c:v>17.62</c:v>
                </c:pt>
                <c:pt idx="3525">
                  <c:v>17.625</c:v>
                </c:pt>
                <c:pt idx="3526">
                  <c:v>17.63</c:v>
                </c:pt>
                <c:pt idx="3527">
                  <c:v>17.634999999999998</c:v>
                </c:pt>
                <c:pt idx="3528">
                  <c:v>17.64</c:v>
                </c:pt>
                <c:pt idx="3529">
                  <c:v>17.645</c:v>
                </c:pt>
                <c:pt idx="3530">
                  <c:v>17.649999999999999</c:v>
                </c:pt>
                <c:pt idx="3531">
                  <c:v>17.654999999999998</c:v>
                </c:pt>
                <c:pt idx="3532">
                  <c:v>17.66</c:v>
                </c:pt>
                <c:pt idx="3533">
                  <c:v>17.665000000000003</c:v>
                </c:pt>
                <c:pt idx="3534">
                  <c:v>17.670000000000002</c:v>
                </c:pt>
                <c:pt idx="3535">
                  <c:v>17.675000000000001</c:v>
                </c:pt>
                <c:pt idx="3536">
                  <c:v>17.68</c:v>
                </c:pt>
                <c:pt idx="3537">
                  <c:v>17.684999999999999</c:v>
                </c:pt>
                <c:pt idx="3538">
                  <c:v>17.690000000000001</c:v>
                </c:pt>
                <c:pt idx="3539">
                  <c:v>17.695</c:v>
                </c:pt>
                <c:pt idx="3540">
                  <c:v>17.7</c:v>
                </c:pt>
                <c:pt idx="3541">
                  <c:v>17.704999999999998</c:v>
                </c:pt>
                <c:pt idx="3542">
                  <c:v>17.709999999999997</c:v>
                </c:pt>
                <c:pt idx="3543">
                  <c:v>17.715</c:v>
                </c:pt>
                <c:pt idx="3544">
                  <c:v>17.720000000000002</c:v>
                </c:pt>
                <c:pt idx="3545">
                  <c:v>17.725000000000001</c:v>
                </c:pt>
                <c:pt idx="3546">
                  <c:v>17.73</c:v>
                </c:pt>
                <c:pt idx="3547">
                  <c:v>17.734999999999999</c:v>
                </c:pt>
                <c:pt idx="3548">
                  <c:v>17.740000000000002</c:v>
                </c:pt>
                <c:pt idx="3549">
                  <c:v>17.745000000000001</c:v>
                </c:pt>
                <c:pt idx="3550">
                  <c:v>17.75</c:v>
                </c:pt>
                <c:pt idx="3551">
                  <c:v>17.754999999999999</c:v>
                </c:pt>
                <c:pt idx="3552">
                  <c:v>17.759999999999998</c:v>
                </c:pt>
                <c:pt idx="3553">
                  <c:v>17.765000000000001</c:v>
                </c:pt>
                <c:pt idx="3554">
                  <c:v>17.77</c:v>
                </c:pt>
                <c:pt idx="3555">
                  <c:v>17.774999999999999</c:v>
                </c:pt>
                <c:pt idx="3556">
                  <c:v>17.779999999999998</c:v>
                </c:pt>
                <c:pt idx="3557">
                  <c:v>17.785</c:v>
                </c:pt>
                <c:pt idx="3558">
                  <c:v>17.790000000000003</c:v>
                </c:pt>
                <c:pt idx="3559">
                  <c:v>17.795000000000002</c:v>
                </c:pt>
                <c:pt idx="3560">
                  <c:v>17.8</c:v>
                </c:pt>
                <c:pt idx="3561">
                  <c:v>17.805</c:v>
                </c:pt>
                <c:pt idx="3562">
                  <c:v>17.809999999999999</c:v>
                </c:pt>
                <c:pt idx="3563">
                  <c:v>17.815000000000001</c:v>
                </c:pt>
                <c:pt idx="3564">
                  <c:v>17.82</c:v>
                </c:pt>
                <c:pt idx="3565">
                  <c:v>17.824999999999999</c:v>
                </c:pt>
                <c:pt idx="3566">
                  <c:v>17.829999999999998</c:v>
                </c:pt>
                <c:pt idx="3567">
                  <c:v>17.834999999999997</c:v>
                </c:pt>
                <c:pt idx="3568">
                  <c:v>17.84</c:v>
                </c:pt>
                <c:pt idx="3569">
                  <c:v>17.845000000000002</c:v>
                </c:pt>
                <c:pt idx="3570">
                  <c:v>17.850000000000001</c:v>
                </c:pt>
                <c:pt idx="3571">
                  <c:v>17.855</c:v>
                </c:pt>
                <c:pt idx="3572">
                  <c:v>17.86</c:v>
                </c:pt>
                <c:pt idx="3573">
                  <c:v>17.865000000000002</c:v>
                </c:pt>
                <c:pt idx="3574">
                  <c:v>17.87</c:v>
                </c:pt>
                <c:pt idx="3575">
                  <c:v>17.875</c:v>
                </c:pt>
                <c:pt idx="3576">
                  <c:v>17.88</c:v>
                </c:pt>
                <c:pt idx="3577">
                  <c:v>17.884999999999998</c:v>
                </c:pt>
                <c:pt idx="3578">
                  <c:v>17.89</c:v>
                </c:pt>
                <c:pt idx="3579">
                  <c:v>17.895</c:v>
                </c:pt>
                <c:pt idx="3580">
                  <c:v>17.899999999999999</c:v>
                </c:pt>
                <c:pt idx="3581">
                  <c:v>17.904999999999998</c:v>
                </c:pt>
                <c:pt idx="3582">
                  <c:v>17.91</c:v>
                </c:pt>
                <c:pt idx="3583">
                  <c:v>17.915000000000003</c:v>
                </c:pt>
                <c:pt idx="3584">
                  <c:v>17.920000000000002</c:v>
                </c:pt>
                <c:pt idx="3585">
                  <c:v>17.925000000000001</c:v>
                </c:pt>
                <c:pt idx="3586">
                  <c:v>17.93</c:v>
                </c:pt>
                <c:pt idx="3587">
                  <c:v>17.934999999999999</c:v>
                </c:pt>
                <c:pt idx="3588">
                  <c:v>17.940000000000001</c:v>
                </c:pt>
                <c:pt idx="3589">
                  <c:v>17.945</c:v>
                </c:pt>
                <c:pt idx="3590">
                  <c:v>17.95</c:v>
                </c:pt>
                <c:pt idx="3591">
                  <c:v>17.954999999999998</c:v>
                </c:pt>
                <c:pt idx="3592">
                  <c:v>17.959999999999997</c:v>
                </c:pt>
                <c:pt idx="3593">
                  <c:v>17.965</c:v>
                </c:pt>
                <c:pt idx="3594">
                  <c:v>17.970000000000002</c:v>
                </c:pt>
                <c:pt idx="3595">
                  <c:v>17.975000000000001</c:v>
                </c:pt>
                <c:pt idx="3596">
                  <c:v>17.98</c:v>
                </c:pt>
                <c:pt idx="3597">
                  <c:v>17.984999999999999</c:v>
                </c:pt>
                <c:pt idx="3598">
                  <c:v>17.990000000000002</c:v>
                </c:pt>
                <c:pt idx="3599">
                  <c:v>17.995000000000001</c:v>
                </c:pt>
                <c:pt idx="3600">
                  <c:v>18</c:v>
                </c:pt>
                <c:pt idx="3601">
                  <c:v>18.004999999999999</c:v>
                </c:pt>
                <c:pt idx="3602">
                  <c:v>18.009999999999998</c:v>
                </c:pt>
                <c:pt idx="3603">
                  <c:v>18.015000000000001</c:v>
                </c:pt>
                <c:pt idx="3604">
                  <c:v>18.02</c:v>
                </c:pt>
                <c:pt idx="3605">
                  <c:v>18.024999999999999</c:v>
                </c:pt>
                <c:pt idx="3606">
                  <c:v>18.029999999999998</c:v>
                </c:pt>
                <c:pt idx="3607">
                  <c:v>18.035</c:v>
                </c:pt>
                <c:pt idx="3608">
                  <c:v>18.040000000000003</c:v>
                </c:pt>
                <c:pt idx="3609">
                  <c:v>18.045000000000002</c:v>
                </c:pt>
                <c:pt idx="3610">
                  <c:v>18.05</c:v>
                </c:pt>
                <c:pt idx="3611">
                  <c:v>18.055</c:v>
                </c:pt>
                <c:pt idx="3612">
                  <c:v>18.059999999999999</c:v>
                </c:pt>
                <c:pt idx="3613">
                  <c:v>18.065000000000001</c:v>
                </c:pt>
                <c:pt idx="3614">
                  <c:v>18.07</c:v>
                </c:pt>
                <c:pt idx="3615">
                  <c:v>18.074999999999999</c:v>
                </c:pt>
                <c:pt idx="3616">
                  <c:v>18.079999999999998</c:v>
                </c:pt>
                <c:pt idx="3617">
                  <c:v>18.084999999999997</c:v>
                </c:pt>
                <c:pt idx="3618">
                  <c:v>18.09</c:v>
                </c:pt>
                <c:pt idx="3619">
                  <c:v>18.095000000000002</c:v>
                </c:pt>
                <c:pt idx="3620">
                  <c:v>18.100000000000001</c:v>
                </c:pt>
                <c:pt idx="3621">
                  <c:v>18.105</c:v>
                </c:pt>
                <c:pt idx="3622">
                  <c:v>18.11</c:v>
                </c:pt>
                <c:pt idx="3623">
                  <c:v>18.115000000000002</c:v>
                </c:pt>
                <c:pt idx="3624">
                  <c:v>18.12</c:v>
                </c:pt>
                <c:pt idx="3625">
                  <c:v>18.125</c:v>
                </c:pt>
                <c:pt idx="3626">
                  <c:v>18.13</c:v>
                </c:pt>
                <c:pt idx="3627">
                  <c:v>18.134999999999998</c:v>
                </c:pt>
                <c:pt idx="3628">
                  <c:v>18.14</c:v>
                </c:pt>
                <c:pt idx="3629">
                  <c:v>18.145</c:v>
                </c:pt>
                <c:pt idx="3630">
                  <c:v>18.149999999999999</c:v>
                </c:pt>
                <c:pt idx="3631">
                  <c:v>18.154999999999998</c:v>
                </c:pt>
                <c:pt idx="3632">
                  <c:v>18.16</c:v>
                </c:pt>
                <c:pt idx="3633">
                  <c:v>18.165000000000003</c:v>
                </c:pt>
                <c:pt idx="3634">
                  <c:v>18.170000000000002</c:v>
                </c:pt>
                <c:pt idx="3635">
                  <c:v>18.175000000000001</c:v>
                </c:pt>
                <c:pt idx="3636">
                  <c:v>18.18</c:v>
                </c:pt>
                <c:pt idx="3637">
                  <c:v>18.184999999999999</c:v>
                </c:pt>
                <c:pt idx="3638">
                  <c:v>18.190000000000001</c:v>
                </c:pt>
                <c:pt idx="3639">
                  <c:v>18.195</c:v>
                </c:pt>
                <c:pt idx="3640">
                  <c:v>18.2</c:v>
                </c:pt>
                <c:pt idx="3641">
                  <c:v>18.204999999999998</c:v>
                </c:pt>
                <c:pt idx="3642">
                  <c:v>18.209999999999997</c:v>
                </c:pt>
                <c:pt idx="3643">
                  <c:v>18.215</c:v>
                </c:pt>
                <c:pt idx="3644">
                  <c:v>18.220000000000002</c:v>
                </c:pt>
                <c:pt idx="3645">
                  <c:v>18.225000000000001</c:v>
                </c:pt>
                <c:pt idx="3646">
                  <c:v>18.23</c:v>
                </c:pt>
                <c:pt idx="3647">
                  <c:v>18.234999999999999</c:v>
                </c:pt>
                <c:pt idx="3648">
                  <c:v>18.240000000000002</c:v>
                </c:pt>
                <c:pt idx="3649">
                  <c:v>18.245000000000001</c:v>
                </c:pt>
                <c:pt idx="3650">
                  <c:v>18.25</c:v>
                </c:pt>
                <c:pt idx="3651">
                  <c:v>18.254999999999999</c:v>
                </c:pt>
                <c:pt idx="3652">
                  <c:v>18.259999999999998</c:v>
                </c:pt>
                <c:pt idx="3653">
                  <c:v>18.265000000000001</c:v>
                </c:pt>
                <c:pt idx="3654">
                  <c:v>18.27</c:v>
                </c:pt>
                <c:pt idx="3655">
                  <c:v>18.274999999999999</c:v>
                </c:pt>
                <c:pt idx="3656">
                  <c:v>18.279999999999998</c:v>
                </c:pt>
                <c:pt idx="3657">
                  <c:v>18.285</c:v>
                </c:pt>
                <c:pt idx="3658">
                  <c:v>18.290000000000003</c:v>
                </c:pt>
                <c:pt idx="3659">
                  <c:v>18.295000000000002</c:v>
                </c:pt>
                <c:pt idx="3660">
                  <c:v>18.3</c:v>
                </c:pt>
                <c:pt idx="3661">
                  <c:v>18.305</c:v>
                </c:pt>
                <c:pt idx="3662">
                  <c:v>18.309999999999999</c:v>
                </c:pt>
                <c:pt idx="3663">
                  <c:v>18.315000000000001</c:v>
                </c:pt>
                <c:pt idx="3664">
                  <c:v>18.32</c:v>
                </c:pt>
                <c:pt idx="3665">
                  <c:v>18.324999999999999</c:v>
                </c:pt>
                <c:pt idx="3666">
                  <c:v>18.329999999999998</c:v>
                </c:pt>
                <c:pt idx="3667">
                  <c:v>18.334999999999997</c:v>
                </c:pt>
                <c:pt idx="3668">
                  <c:v>18.34</c:v>
                </c:pt>
                <c:pt idx="3669">
                  <c:v>18.345000000000002</c:v>
                </c:pt>
                <c:pt idx="3670">
                  <c:v>18.350000000000001</c:v>
                </c:pt>
                <c:pt idx="3671">
                  <c:v>18.355</c:v>
                </c:pt>
                <c:pt idx="3672">
                  <c:v>18.36</c:v>
                </c:pt>
                <c:pt idx="3673">
                  <c:v>18.365000000000002</c:v>
                </c:pt>
                <c:pt idx="3674">
                  <c:v>18.37</c:v>
                </c:pt>
                <c:pt idx="3675">
                  <c:v>18.375</c:v>
                </c:pt>
                <c:pt idx="3676">
                  <c:v>18.38</c:v>
                </c:pt>
                <c:pt idx="3677">
                  <c:v>18.384999999999998</c:v>
                </c:pt>
                <c:pt idx="3678">
                  <c:v>18.39</c:v>
                </c:pt>
                <c:pt idx="3679">
                  <c:v>18.395</c:v>
                </c:pt>
                <c:pt idx="3680">
                  <c:v>18.399999999999999</c:v>
                </c:pt>
                <c:pt idx="3681">
                  <c:v>18.404999999999998</c:v>
                </c:pt>
                <c:pt idx="3682">
                  <c:v>18.41</c:v>
                </c:pt>
                <c:pt idx="3683">
                  <c:v>18.415000000000003</c:v>
                </c:pt>
                <c:pt idx="3684">
                  <c:v>18.420000000000002</c:v>
                </c:pt>
                <c:pt idx="3685">
                  <c:v>18.425000000000001</c:v>
                </c:pt>
                <c:pt idx="3686">
                  <c:v>18.43</c:v>
                </c:pt>
                <c:pt idx="3687">
                  <c:v>18.434999999999999</c:v>
                </c:pt>
                <c:pt idx="3688">
                  <c:v>18.440000000000001</c:v>
                </c:pt>
                <c:pt idx="3689">
                  <c:v>18.445</c:v>
                </c:pt>
                <c:pt idx="3690">
                  <c:v>18.45</c:v>
                </c:pt>
                <c:pt idx="3691">
                  <c:v>18.454999999999998</c:v>
                </c:pt>
                <c:pt idx="3692">
                  <c:v>18.459999999999997</c:v>
                </c:pt>
                <c:pt idx="3693">
                  <c:v>18.465</c:v>
                </c:pt>
                <c:pt idx="3694">
                  <c:v>18.470000000000002</c:v>
                </c:pt>
                <c:pt idx="3695">
                  <c:v>18.475000000000001</c:v>
                </c:pt>
                <c:pt idx="3696">
                  <c:v>18.48</c:v>
                </c:pt>
                <c:pt idx="3697">
                  <c:v>18.484999999999999</c:v>
                </c:pt>
                <c:pt idx="3698">
                  <c:v>18.490000000000002</c:v>
                </c:pt>
                <c:pt idx="3699">
                  <c:v>18.495000000000001</c:v>
                </c:pt>
                <c:pt idx="3700">
                  <c:v>18.5</c:v>
                </c:pt>
                <c:pt idx="3701">
                  <c:v>18.504999999999999</c:v>
                </c:pt>
                <c:pt idx="3702">
                  <c:v>18.509999999999998</c:v>
                </c:pt>
                <c:pt idx="3703">
                  <c:v>18.515000000000001</c:v>
                </c:pt>
                <c:pt idx="3704">
                  <c:v>18.52</c:v>
                </c:pt>
                <c:pt idx="3705">
                  <c:v>18.524999999999999</c:v>
                </c:pt>
                <c:pt idx="3706">
                  <c:v>18.529999999999998</c:v>
                </c:pt>
                <c:pt idx="3707">
                  <c:v>18.535</c:v>
                </c:pt>
                <c:pt idx="3708">
                  <c:v>18.540000000000003</c:v>
                </c:pt>
                <c:pt idx="3709">
                  <c:v>18.545000000000002</c:v>
                </c:pt>
                <c:pt idx="3710">
                  <c:v>18.55</c:v>
                </c:pt>
                <c:pt idx="3711">
                  <c:v>18.555</c:v>
                </c:pt>
                <c:pt idx="3712">
                  <c:v>18.559999999999999</c:v>
                </c:pt>
                <c:pt idx="3713">
                  <c:v>18.565000000000001</c:v>
                </c:pt>
                <c:pt idx="3714">
                  <c:v>18.57</c:v>
                </c:pt>
                <c:pt idx="3715">
                  <c:v>18.574999999999999</c:v>
                </c:pt>
                <c:pt idx="3716">
                  <c:v>18.579999999999998</c:v>
                </c:pt>
                <c:pt idx="3717">
                  <c:v>18.584999999999997</c:v>
                </c:pt>
                <c:pt idx="3718">
                  <c:v>18.59</c:v>
                </c:pt>
                <c:pt idx="3719">
                  <c:v>18.595000000000002</c:v>
                </c:pt>
                <c:pt idx="3720">
                  <c:v>18.600000000000001</c:v>
                </c:pt>
                <c:pt idx="3721">
                  <c:v>18.605</c:v>
                </c:pt>
                <c:pt idx="3722">
                  <c:v>18.61</c:v>
                </c:pt>
                <c:pt idx="3723">
                  <c:v>18.615000000000002</c:v>
                </c:pt>
                <c:pt idx="3724">
                  <c:v>18.62</c:v>
                </c:pt>
                <c:pt idx="3725">
                  <c:v>18.625</c:v>
                </c:pt>
                <c:pt idx="3726">
                  <c:v>18.63</c:v>
                </c:pt>
                <c:pt idx="3727">
                  <c:v>18.634999999999998</c:v>
                </c:pt>
                <c:pt idx="3728">
                  <c:v>18.64</c:v>
                </c:pt>
                <c:pt idx="3729">
                  <c:v>18.645</c:v>
                </c:pt>
                <c:pt idx="3730">
                  <c:v>18.649999999999999</c:v>
                </c:pt>
                <c:pt idx="3731">
                  <c:v>18.654999999999998</c:v>
                </c:pt>
                <c:pt idx="3732">
                  <c:v>18.66</c:v>
                </c:pt>
                <c:pt idx="3733">
                  <c:v>18.665000000000003</c:v>
                </c:pt>
                <c:pt idx="3734">
                  <c:v>18.670000000000002</c:v>
                </c:pt>
                <c:pt idx="3735">
                  <c:v>18.675000000000001</c:v>
                </c:pt>
                <c:pt idx="3736">
                  <c:v>18.68</c:v>
                </c:pt>
                <c:pt idx="3737">
                  <c:v>18.684999999999999</c:v>
                </c:pt>
                <c:pt idx="3738">
                  <c:v>18.690000000000001</c:v>
                </c:pt>
                <c:pt idx="3739">
                  <c:v>18.695</c:v>
                </c:pt>
                <c:pt idx="3740">
                  <c:v>18.7</c:v>
                </c:pt>
                <c:pt idx="3741">
                  <c:v>18.704999999999998</c:v>
                </c:pt>
                <c:pt idx="3742">
                  <c:v>18.709999999999997</c:v>
                </c:pt>
                <c:pt idx="3743">
                  <c:v>18.715</c:v>
                </c:pt>
                <c:pt idx="3744">
                  <c:v>18.720000000000002</c:v>
                </c:pt>
                <c:pt idx="3745">
                  <c:v>18.725000000000001</c:v>
                </c:pt>
                <c:pt idx="3746">
                  <c:v>18.73</c:v>
                </c:pt>
                <c:pt idx="3747">
                  <c:v>18.734999999999999</c:v>
                </c:pt>
                <c:pt idx="3748">
                  <c:v>18.740000000000002</c:v>
                </c:pt>
                <c:pt idx="3749">
                  <c:v>18.745000000000001</c:v>
                </c:pt>
                <c:pt idx="3750">
                  <c:v>18.75</c:v>
                </c:pt>
                <c:pt idx="3751">
                  <c:v>18.754999999999999</c:v>
                </c:pt>
                <c:pt idx="3752">
                  <c:v>18.759999999999998</c:v>
                </c:pt>
                <c:pt idx="3753">
                  <c:v>18.765000000000001</c:v>
                </c:pt>
                <c:pt idx="3754">
                  <c:v>18.77</c:v>
                </c:pt>
                <c:pt idx="3755">
                  <c:v>18.774999999999999</c:v>
                </c:pt>
                <c:pt idx="3756">
                  <c:v>18.779999999999998</c:v>
                </c:pt>
                <c:pt idx="3757">
                  <c:v>18.785</c:v>
                </c:pt>
                <c:pt idx="3758">
                  <c:v>18.790000000000003</c:v>
                </c:pt>
                <c:pt idx="3759">
                  <c:v>18.795000000000002</c:v>
                </c:pt>
                <c:pt idx="3760">
                  <c:v>18.8</c:v>
                </c:pt>
                <c:pt idx="3761">
                  <c:v>18.805</c:v>
                </c:pt>
                <c:pt idx="3762">
                  <c:v>18.809999999999999</c:v>
                </c:pt>
                <c:pt idx="3763">
                  <c:v>18.815000000000001</c:v>
                </c:pt>
                <c:pt idx="3764">
                  <c:v>18.82</c:v>
                </c:pt>
                <c:pt idx="3765">
                  <c:v>18.824999999999999</c:v>
                </c:pt>
                <c:pt idx="3766">
                  <c:v>18.829999999999998</c:v>
                </c:pt>
                <c:pt idx="3767">
                  <c:v>18.834999999999997</c:v>
                </c:pt>
                <c:pt idx="3768">
                  <c:v>18.84</c:v>
                </c:pt>
                <c:pt idx="3769">
                  <c:v>18.845000000000002</c:v>
                </c:pt>
                <c:pt idx="3770">
                  <c:v>18.850000000000001</c:v>
                </c:pt>
                <c:pt idx="3771">
                  <c:v>18.855</c:v>
                </c:pt>
                <c:pt idx="3772">
                  <c:v>18.86</c:v>
                </c:pt>
                <c:pt idx="3773">
                  <c:v>18.865000000000002</c:v>
                </c:pt>
                <c:pt idx="3774">
                  <c:v>18.87</c:v>
                </c:pt>
                <c:pt idx="3775">
                  <c:v>18.875</c:v>
                </c:pt>
                <c:pt idx="3776">
                  <c:v>18.88</c:v>
                </c:pt>
                <c:pt idx="3777">
                  <c:v>18.884999999999998</c:v>
                </c:pt>
                <c:pt idx="3778">
                  <c:v>18.89</c:v>
                </c:pt>
                <c:pt idx="3779">
                  <c:v>18.895</c:v>
                </c:pt>
                <c:pt idx="3780">
                  <c:v>18.899999999999999</c:v>
                </c:pt>
                <c:pt idx="3781">
                  <c:v>18.904999999999998</c:v>
                </c:pt>
                <c:pt idx="3782">
                  <c:v>18.91</c:v>
                </c:pt>
                <c:pt idx="3783">
                  <c:v>18.915000000000003</c:v>
                </c:pt>
                <c:pt idx="3784">
                  <c:v>18.920000000000002</c:v>
                </c:pt>
                <c:pt idx="3785">
                  <c:v>18.925000000000001</c:v>
                </c:pt>
                <c:pt idx="3786">
                  <c:v>18.93</c:v>
                </c:pt>
                <c:pt idx="3787">
                  <c:v>18.934999999999999</c:v>
                </c:pt>
                <c:pt idx="3788">
                  <c:v>18.940000000000001</c:v>
                </c:pt>
                <c:pt idx="3789">
                  <c:v>18.945</c:v>
                </c:pt>
                <c:pt idx="3790">
                  <c:v>18.95</c:v>
                </c:pt>
                <c:pt idx="3791">
                  <c:v>18.954999999999998</c:v>
                </c:pt>
                <c:pt idx="3792">
                  <c:v>18.959999999999997</c:v>
                </c:pt>
                <c:pt idx="3793">
                  <c:v>18.965</c:v>
                </c:pt>
                <c:pt idx="3794">
                  <c:v>18.970000000000002</c:v>
                </c:pt>
                <c:pt idx="3795">
                  <c:v>18.975000000000001</c:v>
                </c:pt>
                <c:pt idx="3796">
                  <c:v>18.98</c:v>
                </c:pt>
                <c:pt idx="3797">
                  <c:v>18.984999999999999</c:v>
                </c:pt>
                <c:pt idx="3798">
                  <c:v>18.990000000000002</c:v>
                </c:pt>
                <c:pt idx="3799">
                  <c:v>18.995000000000001</c:v>
                </c:pt>
                <c:pt idx="3800">
                  <c:v>19</c:v>
                </c:pt>
                <c:pt idx="3801">
                  <c:v>19.004999999999999</c:v>
                </c:pt>
                <c:pt idx="3802">
                  <c:v>19.009999999999998</c:v>
                </c:pt>
                <c:pt idx="3803">
                  <c:v>19.015000000000001</c:v>
                </c:pt>
                <c:pt idx="3804">
                  <c:v>19.02</c:v>
                </c:pt>
                <c:pt idx="3805">
                  <c:v>19.024999999999999</c:v>
                </c:pt>
                <c:pt idx="3806">
                  <c:v>19.029999999999998</c:v>
                </c:pt>
                <c:pt idx="3807">
                  <c:v>19.035</c:v>
                </c:pt>
                <c:pt idx="3808">
                  <c:v>19.040000000000003</c:v>
                </c:pt>
                <c:pt idx="3809">
                  <c:v>19.045000000000002</c:v>
                </c:pt>
                <c:pt idx="3810">
                  <c:v>19.05</c:v>
                </c:pt>
                <c:pt idx="3811">
                  <c:v>19.055</c:v>
                </c:pt>
                <c:pt idx="3812">
                  <c:v>19.059999999999999</c:v>
                </c:pt>
                <c:pt idx="3813">
                  <c:v>19.065000000000001</c:v>
                </c:pt>
                <c:pt idx="3814">
                  <c:v>19.07</c:v>
                </c:pt>
                <c:pt idx="3815">
                  <c:v>19.074999999999999</c:v>
                </c:pt>
                <c:pt idx="3816">
                  <c:v>19.079999999999998</c:v>
                </c:pt>
                <c:pt idx="3817">
                  <c:v>19.084999999999997</c:v>
                </c:pt>
                <c:pt idx="3818">
                  <c:v>19.09</c:v>
                </c:pt>
                <c:pt idx="3819">
                  <c:v>19.095000000000002</c:v>
                </c:pt>
                <c:pt idx="3820">
                  <c:v>19.100000000000001</c:v>
                </c:pt>
                <c:pt idx="3821">
                  <c:v>19.105</c:v>
                </c:pt>
                <c:pt idx="3822">
                  <c:v>19.11</c:v>
                </c:pt>
                <c:pt idx="3823">
                  <c:v>19.115000000000002</c:v>
                </c:pt>
                <c:pt idx="3824">
                  <c:v>19.12</c:v>
                </c:pt>
                <c:pt idx="3825">
                  <c:v>19.125</c:v>
                </c:pt>
                <c:pt idx="3826">
                  <c:v>19.13</c:v>
                </c:pt>
                <c:pt idx="3827">
                  <c:v>19.134999999999998</c:v>
                </c:pt>
                <c:pt idx="3828">
                  <c:v>19.14</c:v>
                </c:pt>
                <c:pt idx="3829">
                  <c:v>19.145</c:v>
                </c:pt>
                <c:pt idx="3830">
                  <c:v>19.149999999999999</c:v>
                </c:pt>
                <c:pt idx="3831">
                  <c:v>19.154999999999998</c:v>
                </c:pt>
                <c:pt idx="3832">
                  <c:v>19.16</c:v>
                </c:pt>
                <c:pt idx="3833">
                  <c:v>19.165000000000003</c:v>
                </c:pt>
                <c:pt idx="3834">
                  <c:v>19.170000000000002</c:v>
                </c:pt>
                <c:pt idx="3835">
                  <c:v>19.175000000000001</c:v>
                </c:pt>
                <c:pt idx="3836">
                  <c:v>19.18</c:v>
                </c:pt>
                <c:pt idx="3837">
                  <c:v>19.184999999999999</c:v>
                </c:pt>
                <c:pt idx="3838">
                  <c:v>19.190000000000001</c:v>
                </c:pt>
                <c:pt idx="3839">
                  <c:v>19.195</c:v>
                </c:pt>
                <c:pt idx="3840">
                  <c:v>19.2</c:v>
                </c:pt>
                <c:pt idx="3841">
                  <c:v>19.204999999999998</c:v>
                </c:pt>
                <c:pt idx="3842">
                  <c:v>19.209999999999997</c:v>
                </c:pt>
                <c:pt idx="3843">
                  <c:v>19.215</c:v>
                </c:pt>
                <c:pt idx="3844">
                  <c:v>19.220000000000002</c:v>
                </c:pt>
                <c:pt idx="3845">
                  <c:v>19.225000000000001</c:v>
                </c:pt>
                <c:pt idx="3846">
                  <c:v>19.23</c:v>
                </c:pt>
                <c:pt idx="3847">
                  <c:v>19.234999999999999</c:v>
                </c:pt>
                <c:pt idx="3848">
                  <c:v>19.240000000000002</c:v>
                </c:pt>
                <c:pt idx="3849">
                  <c:v>19.245000000000001</c:v>
                </c:pt>
                <c:pt idx="3850">
                  <c:v>19.25</c:v>
                </c:pt>
                <c:pt idx="3851">
                  <c:v>19.254999999999999</c:v>
                </c:pt>
                <c:pt idx="3852">
                  <c:v>19.259999999999998</c:v>
                </c:pt>
                <c:pt idx="3853">
                  <c:v>19.265000000000001</c:v>
                </c:pt>
                <c:pt idx="3854">
                  <c:v>19.27</c:v>
                </c:pt>
                <c:pt idx="3855">
                  <c:v>19.274999999999999</c:v>
                </c:pt>
                <c:pt idx="3856">
                  <c:v>19.279999999999998</c:v>
                </c:pt>
                <c:pt idx="3857">
                  <c:v>19.285</c:v>
                </c:pt>
                <c:pt idx="3858">
                  <c:v>19.290000000000003</c:v>
                </c:pt>
                <c:pt idx="3859">
                  <c:v>19.295000000000002</c:v>
                </c:pt>
                <c:pt idx="3860">
                  <c:v>19.3</c:v>
                </c:pt>
                <c:pt idx="3861">
                  <c:v>19.305</c:v>
                </c:pt>
                <c:pt idx="3862">
                  <c:v>19.309999999999999</c:v>
                </c:pt>
                <c:pt idx="3863">
                  <c:v>19.315000000000001</c:v>
                </c:pt>
                <c:pt idx="3864">
                  <c:v>19.32</c:v>
                </c:pt>
                <c:pt idx="3865">
                  <c:v>19.324999999999999</c:v>
                </c:pt>
                <c:pt idx="3866">
                  <c:v>19.329999999999998</c:v>
                </c:pt>
                <c:pt idx="3867">
                  <c:v>19.334999999999997</c:v>
                </c:pt>
                <c:pt idx="3868">
                  <c:v>19.34</c:v>
                </c:pt>
                <c:pt idx="3869">
                  <c:v>19.345000000000002</c:v>
                </c:pt>
                <c:pt idx="3870">
                  <c:v>19.350000000000001</c:v>
                </c:pt>
                <c:pt idx="3871">
                  <c:v>19.355</c:v>
                </c:pt>
                <c:pt idx="3872">
                  <c:v>19.36</c:v>
                </c:pt>
                <c:pt idx="3873">
                  <c:v>19.365000000000002</c:v>
                </c:pt>
                <c:pt idx="3874">
                  <c:v>19.37</c:v>
                </c:pt>
                <c:pt idx="3875">
                  <c:v>19.375</c:v>
                </c:pt>
                <c:pt idx="3876">
                  <c:v>19.38</c:v>
                </c:pt>
                <c:pt idx="3877">
                  <c:v>19.384999999999998</c:v>
                </c:pt>
                <c:pt idx="3878">
                  <c:v>19.39</c:v>
                </c:pt>
                <c:pt idx="3879">
                  <c:v>19.395</c:v>
                </c:pt>
                <c:pt idx="3880">
                  <c:v>19.399999999999999</c:v>
                </c:pt>
                <c:pt idx="3881">
                  <c:v>19.404999999999998</c:v>
                </c:pt>
                <c:pt idx="3882">
                  <c:v>19.41</c:v>
                </c:pt>
                <c:pt idx="3883">
                  <c:v>19.415000000000003</c:v>
                </c:pt>
                <c:pt idx="3884">
                  <c:v>19.420000000000002</c:v>
                </c:pt>
                <c:pt idx="3885">
                  <c:v>19.425000000000001</c:v>
                </c:pt>
                <c:pt idx="3886">
                  <c:v>19.43</c:v>
                </c:pt>
                <c:pt idx="3887">
                  <c:v>19.434999999999999</c:v>
                </c:pt>
                <c:pt idx="3888">
                  <c:v>19.440000000000001</c:v>
                </c:pt>
                <c:pt idx="3889">
                  <c:v>19.445</c:v>
                </c:pt>
                <c:pt idx="3890">
                  <c:v>19.45</c:v>
                </c:pt>
                <c:pt idx="3891">
                  <c:v>19.454999999999998</c:v>
                </c:pt>
                <c:pt idx="3892">
                  <c:v>19.459999999999997</c:v>
                </c:pt>
                <c:pt idx="3893">
                  <c:v>19.465</c:v>
                </c:pt>
                <c:pt idx="3894">
                  <c:v>19.470000000000002</c:v>
                </c:pt>
                <c:pt idx="3895">
                  <c:v>19.475000000000001</c:v>
                </c:pt>
                <c:pt idx="3896">
                  <c:v>19.48</c:v>
                </c:pt>
                <c:pt idx="3897">
                  <c:v>19.484999999999999</c:v>
                </c:pt>
                <c:pt idx="3898">
                  <c:v>19.490000000000002</c:v>
                </c:pt>
                <c:pt idx="3899">
                  <c:v>19.495000000000001</c:v>
                </c:pt>
                <c:pt idx="3900">
                  <c:v>19.5</c:v>
                </c:pt>
                <c:pt idx="3901">
                  <c:v>19.504999999999999</c:v>
                </c:pt>
                <c:pt idx="3902">
                  <c:v>19.509999999999998</c:v>
                </c:pt>
                <c:pt idx="3903">
                  <c:v>19.515000000000001</c:v>
                </c:pt>
                <c:pt idx="3904">
                  <c:v>19.52</c:v>
                </c:pt>
                <c:pt idx="3905">
                  <c:v>19.524999999999999</c:v>
                </c:pt>
                <c:pt idx="3906">
                  <c:v>19.529999999999998</c:v>
                </c:pt>
                <c:pt idx="3907">
                  <c:v>19.535</c:v>
                </c:pt>
                <c:pt idx="3908">
                  <c:v>19.540000000000003</c:v>
                </c:pt>
                <c:pt idx="3909">
                  <c:v>19.545000000000002</c:v>
                </c:pt>
                <c:pt idx="3910">
                  <c:v>19.55</c:v>
                </c:pt>
                <c:pt idx="3911">
                  <c:v>19.555</c:v>
                </c:pt>
                <c:pt idx="3912">
                  <c:v>19.559999999999999</c:v>
                </c:pt>
                <c:pt idx="3913">
                  <c:v>19.565000000000001</c:v>
                </c:pt>
                <c:pt idx="3914">
                  <c:v>19.57</c:v>
                </c:pt>
                <c:pt idx="3915">
                  <c:v>19.574999999999999</c:v>
                </c:pt>
                <c:pt idx="3916">
                  <c:v>19.579999999999998</c:v>
                </c:pt>
                <c:pt idx="3917">
                  <c:v>19.584999999999997</c:v>
                </c:pt>
                <c:pt idx="3918">
                  <c:v>19.59</c:v>
                </c:pt>
                <c:pt idx="3919">
                  <c:v>19.595000000000002</c:v>
                </c:pt>
                <c:pt idx="3920">
                  <c:v>19.600000000000001</c:v>
                </c:pt>
                <c:pt idx="3921">
                  <c:v>19.605</c:v>
                </c:pt>
                <c:pt idx="3922">
                  <c:v>19.61</c:v>
                </c:pt>
                <c:pt idx="3923">
                  <c:v>19.615000000000002</c:v>
                </c:pt>
                <c:pt idx="3924">
                  <c:v>19.62</c:v>
                </c:pt>
                <c:pt idx="3925">
                  <c:v>19.625</c:v>
                </c:pt>
                <c:pt idx="3926">
                  <c:v>19.63</c:v>
                </c:pt>
                <c:pt idx="3927">
                  <c:v>19.634999999999998</c:v>
                </c:pt>
                <c:pt idx="3928">
                  <c:v>19.64</c:v>
                </c:pt>
                <c:pt idx="3929">
                  <c:v>19.645</c:v>
                </c:pt>
                <c:pt idx="3930">
                  <c:v>19.649999999999999</c:v>
                </c:pt>
                <c:pt idx="3931">
                  <c:v>19.654999999999998</c:v>
                </c:pt>
                <c:pt idx="3932">
                  <c:v>19.66</c:v>
                </c:pt>
                <c:pt idx="3933">
                  <c:v>19.665000000000003</c:v>
                </c:pt>
                <c:pt idx="3934">
                  <c:v>19.670000000000002</c:v>
                </c:pt>
                <c:pt idx="3935">
                  <c:v>19.675000000000001</c:v>
                </c:pt>
                <c:pt idx="3936">
                  <c:v>19.68</c:v>
                </c:pt>
                <c:pt idx="3937">
                  <c:v>19.684999999999999</c:v>
                </c:pt>
                <c:pt idx="3938">
                  <c:v>19.690000000000001</c:v>
                </c:pt>
                <c:pt idx="3939">
                  <c:v>19.695</c:v>
                </c:pt>
                <c:pt idx="3940">
                  <c:v>19.7</c:v>
                </c:pt>
                <c:pt idx="3941">
                  <c:v>19.704999999999998</c:v>
                </c:pt>
                <c:pt idx="3942">
                  <c:v>19.709999999999997</c:v>
                </c:pt>
                <c:pt idx="3943">
                  <c:v>19.715</c:v>
                </c:pt>
                <c:pt idx="3944">
                  <c:v>19.720000000000002</c:v>
                </c:pt>
                <c:pt idx="3945">
                  <c:v>19.725000000000001</c:v>
                </c:pt>
                <c:pt idx="3946">
                  <c:v>19.73</c:v>
                </c:pt>
                <c:pt idx="3947">
                  <c:v>19.734999999999999</c:v>
                </c:pt>
                <c:pt idx="3948">
                  <c:v>19.740000000000002</c:v>
                </c:pt>
                <c:pt idx="3949">
                  <c:v>19.745000000000001</c:v>
                </c:pt>
                <c:pt idx="3950">
                  <c:v>19.75</c:v>
                </c:pt>
                <c:pt idx="3951">
                  <c:v>19.754999999999999</c:v>
                </c:pt>
                <c:pt idx="3952">
                  <c:v>19.759999999999998</c:v>
                </c:pt>
                <c:pt idx="3953">
                  <c:v>19.765000000000001</c:v>
                </c:pt>
                <c:pt idx="3954">
                  <c:v>19.77</c:v>
                </c:pt>
                <c:pt idx="3955">
                  <c:v>19.774999999999999</c:v>
                </c:pt>
                <c:pt idx="3956">
                  <c:v>19.779999999999998</c:v>
                </c:pt>
                <c:pt idx="3957">
                  <c:v>19.785</c:v>
                </c:pt>
                <c:pt idx="3958">
                  <c:v>19.790000000000003</c:v>
                </c:pt>
                <c:pt idx="3959">
                  <c:v>19.795000000000002</c:v>
                </c:pt>
                <c:pt idx="3960">
                  <c:v>19.8</c:v>
                </c:pt>
                <c:pt idx="3961">
                  <c:v>19.805</c:v>
                </c:pt>
                <c:pt idx="3962">
                  <c:v>19.809999999999999</c:v>
                </c:pt>
                <c:pt idx="3963">
                  <c:v>19.815000000000001</c:v>
                </c:pt>
                <c:pt idx="3964">
                  <c:v>19.82</c:v>
                </c:pt>
                <c:pt idx="3965">
                  <c:v>19.824999999999999</c:v>
                </c:pt>
                <c:pt idx="3966">
                  <c:v>19.829999999999998</c:v>
                </c:pt>
                <c:pt idx="3967">
                  <c:v>19.834999999999997</c:v>
                </c:pt>
                <c:pt idx="3968">
                  <c:v>19.84</c:v>
                </c:pt>
                <c:pt idx="3969">
                  <c:v>19.845000000000002</c:v>
                </c:pt>
                <c:pt idx="3970">
                  <c:v>19.850000000000001</c:v>
                </c:pt>
                <c:pt idx="3971">
                  <c:v>19.855</c:v>
                </c:pt>
                <c:pt idx="3972">
                  <c:v>19.86</c:v>
                </c:pt>
                <c:pt idx="3973">
                  <c:v>19.865000000000002</c:v>
                </c:pt>
                <c:pt idx="3974">
                  <c:v>19.87</c:v>
                </c:pt>
                <c:pt idx="3975">
                  <c:v>19.875</c:v>
                </c:pt>
                <c:pt idx="3976">
                  <c:v>19.88</c:v>
                </c:pt>
                <c:pt idx="3977">
                  <c:v>19.884999999999998</c:v>
                </c:pt>
                <c:pt idx="3978">
                  <c:v>19.89</c:v>
                </c:pt>
                <c:pt idx="3979">
                  <c:v>19.895</c:v>
                </c:pt>
                <c:pt idx="3980">
                  <c:v>19.899999999999999</c:v>
                </c:pt>
                <c:pt idx="3981">
                  <c:v>19.904999999999998</c:v>
                </c:pt>
                <c:pt idx="3982">
                  <c:v>19.91</c:v>
                </c:pt>
                <c:pt idx="3983">
                  <c:v>19.915000000000003</c:v>
                </c:pt>
                <c:pt idx="3984">
                  <c:v>19.920000000000002</c:v>
                </c:pt>
                <c:pt idx="3985">
                  <c:v>19.925000000000001</c:v>
                </c:pt>
                <c:pt idx="3986">
                  <c:v>19.93</c:v>
                </c:pt>
                <c:pt idx="3987">
                  <c:v>19.934999999999999</c:v>
                </c:pt>
                <c:pt idx="3988">
                  <c:v>19.940000000000001</c:v>
                </c:pt>
                <c:pt idx="3989">
                  <c:v>19.945</c:v>
                </c:pt>
                <c:pt idx="3990">
                  <c:v>19.95</c:v>
                </c:pt>
                <c:pt idx="3991">
                  <c:v>19.954999999999998</c:v>
                </c:pt>
                <c:pt idx="3992">
                  <c:v>19.959999999999997</c:v>
                </c:pt>
                <c:pt idx="3993">
                  <c:v>19.965</c:v>
                </c:pt>
                <c:pt idx="3994">
                  <c:v>19.970000000000002</c:v>
                </c:pt>
                <c:pt idx="3995">
                  <c:v>19.975000000000001</c:v>
                </c:pt>
                <c:pt idx="3996">
                  <c:v>19.98</c:v>
                </c:pt>
                <c:pt idx="3997">
                  <c:v>19.984999999999999</c:v>
                </c:pt>
                <c:pt idx="3998">
                  <c:v>19.990000000000002</c:v>
                </c:pt>
                <c:pt idx="3999">
                  <c:v>19.995000000000001</c:v>
                </c:pt>
                <c:pt idx="4000">
                  <c:v>20</c:v>
                </c:pt>
                <c:pt idx="4001">
                  <c:v>20.004999999999999</c:v>
                </c:pt>
                <c:pt idx="4002">
                  <c:v>20.009999999999998</c:v>
                </c:pt>
                <c:pt idx="4003">
                  <c:v>20.015000000000001</c:v>
                </c:pt>
                <c:pt idx="4004">
                  <c:v>20.02</c:v>
                </c:pt>
                <c:pt idx="4005">
                  <c:v>20.024999999999999</c:v>
                </c:pt>
                <c:pt idx="4006">
                  <c:v>20.029999999999998</c:v>
                </c:pt>
                <c:pt idx="4007">
                  <c:v>20.035</c:v>
                </c:pt>
                <c:pt idx="4008">
                  <c:v>20.040000000000003</c:v>
                </c:pt>
                <c:pt idx="4009">
                  <c:v>20.045000000000002</c:v>
                </c:pt>
                <c:pt idx="4010">
                  <c:v>20.05</c:v>
                </c:pt>
                <c:pt idx="4011">
                  <c:v>20.055</c:v>
                </c:pt>
                <c:pt idx="4012">
                  <c:v>20.059999999999999</c:v>
                </c:pt>
                <c:pt idx="4013">
                  <c:v>20.065000000000001</c:v>
                </c:pt>
                <c:pt idx="4014">
                  <c:v>20.07</c:v>
                </c:pt>
                <c:pt idx="4015">
                  <c:v>20.074999999999999</c:v>
                </c:pt>
                <c:pt idx="4016">
                  <c:v>20.079999999999998</c:v>
                </c:pt>
                <c:pt idx="4017">
                  <c:v>20.084999999999997</c:v>
                </c:pt>
                <c:pt idx="4018">
                  <c:v>20.09</c:v>
                </c:pt>
                <c:pt idx="4019">
                  <c:v>20.095000000000002</c:v>
                </c:pt>
                <c:pt idx="4020">
                  <c:v>20.100000000000001</c:v>
                </c:pt>
                <c:pt idx="4021">
                  <c:v>20.105</c:v>
                </c:pt>
                <c:pt idx="4022">
                  <c:v>20.11</c:v>
                </c:pt>
                <c:pt idx="4023">
                  <c:v>20.115000000000002</c:v>
                </c:pt>
                <c:pt idx="4024">
                  <c:v>20.12</c:v>
                </c:pt>
                <c:pt idx="4025">
                  <c:v>20.125</c:v>
                </c:pt>
                <c:pt idx="4026">
                  <c:v>20.13</c:v>
                </c:pt>
                <c:pt idx="4027">
                  <c:v>20.134999999999998</c:v>
                </c:pt>
                <c:pt idx="4028">
                  <c:v>20.14</c:v>
                </c:pt>
                <c:pt idx="4029">
                  <c:v>20.145</c:v>
                </c:pt>
                <c:pt idx="4030">
                  <c:v>20.149999999999999</c:v>
                </c:pt>
                <c:pt idx="4031">
                  <c:v>20.154999999999998</c:v>
                </c:pt>
                <c:pt idx="4032">
                  <c:v>20.16</c:v>
                </c:pt>
                <c:pt idx="4033">
                  <c:v>20.165000000000003</c:v>
                </c:pt>
                <c:pt idx="4034">
                  <c:v>20.170000000000002</c:v>
                </c:pt>
                <c:pt idx="4035">
                  <c:v>20.175000000000001</c:v>
                </c:pt>
                <c:pt idx="4036">
                  <c:v>20.18</c:v>
                </c:pt>
                <c:pt idx="4037">
                  <c:v>20.184999999999999</c:v>
                </c:pt>
                <c:pt idx="4038">
                  <c:v>20.190000000000001</c:v>
                </c:pt>
                <c:pt idx="4039">
                  <c:v>20.195</c:v>
                </c:pt>
                <c:pt idx="4040">
                  <c:v>20.2</c:v>
                </c:pt>
                <c:pt idx="4041">
                  <c:v>20.204999999999998</c:v>
                </c:pt>
                <c:pt idx="4042">
                  <c:v>20.209999999999997</c:v>
                </c:pt>
                <c:pt idx="4043">
                  <c:v>20.215</c:v>
                </c:pt>
                <c:pt idx="4044">
                  <c:v>20.220000000000002</c:v>
                </c:pt>
                <c:pt idx="4045">
                  <c:v>20.225000000000001</c:v>
                </c:pt>
                <c:pt idx="4046">
                  <c:v>20.23</c:v>
                </c:pt>
                <c:pt idx="4047">
                  <c:v>20.234999999999999</c:v>
                </c:pt>
                <c:pt idx="4048">
                  <c:v>20.240000000000002</c:v>
                </c:pt>
                <c:pt idx="4049">
                  <c:v>20.245000000000001</c:v>
                </c:pt>
                <c:pt idx="4050">
                  <c:v>20.25</c:v>
                </c:pt>
                <c:pt idx="4051">
                  <c:v>20.254999999999999</c:v>
                </c:pt>
                <c:pt idx="4052">
                  <c:v>20.259999999999998</c:v>
                </c:pt>
                <c:pt idx="4053">
                  <c:v>20.265000000000001</c:v>
                </c:pt>
                <c:pt idx="4054">
                  <c:v>20.27</c:v>
                </c:pt>
                <c:pt idx="4055">
                  <c:v>20.274999999999999</c:v>
                </c:pt>
                <c:pt idx="4056">
                  <c:v>20.279999999999998</c:v>
                </c:pt>
                <c:pt idx="4057">
                  <c:v>20.285</c:v>
                </c:pt>
                <c:pt idx="4058">
                  <c:v>20.290000000000003</c:v>
                </c:pt>
                <c:pt idx="4059">
                  <c:v>20.295000000000002</c:v>
                </c:pt>
                <c:pt idx="4060">
                  <c:v>20.3</c:v>
                </c:pt>
                <c:pt idx="4061">
                  <c:v>20.305</c:v>
                </c:pt>
                <c:pt idx="4062">
                  <c:v>20.309999999999999</c:v>
                </c:pt>
                <c:pt idx="4063">
                  <c:v>20.315000000000001</c:v>
                </c:pt>
                <c:pt idx="4064">
                  <c:v>20.32</c:v>
                </c:pt>
                <c:pt idx="4065">
                  <c:v>20.324999999999999</c:v>
                </c:pt>
                <c:pt idx="4066">
                  <c:v>20.329999999999998</c:v>
                </c:pt>
                <c:pt idx="4067">
                  <c:v>20.334999999999997</c:v>
                </c:pt>
                <c:pt idx="4068">
                  <c:v>20.34</c:v>
                </c:pt>
                <c:pt idx="4069">
                  <c:v>20.345000000000002</c:v>
                </c:pt>
                <c:pt idx="4070">
                  <c:v>20.350000000000001</c:v>
                </c:pt>
                <c:pt idx="4071">
                  <c:v>20.355</c:v>
                </c:pt>
                <c:pt idx="4072">
                  <c:v>20.36</c:v>
                </c:pt>
                <c:pt idx="4073">
                  <c:v>20.365000000000002</c:v>
                </c:pt>
                <c:pt idx="4074">
                  <c:v>20.37</c:v>
                </c:pt>
                <c:pt idx="4075">
                  <c:v>20.375</c:v>
                </c:pt>
                <c:pt idx="4076">
                  <c:v>20.38</c:v>
                </c:pt>
                <c:pt idx="4077">
                  <c:v>20.384999999999998</c:v>
                </c:pt>
                <c:pt idx="4078">
                  <c:v>20.39</c:v>
                </c:pt>
                <c:pt idx="4079">
                  <c:v>20.395</c:v>
                </c:pt>
                <c:pt idx="4080">
                  <c:v>20.399999999999999</c:v>
                </c:pt>
                <c:pt idx="4081">
                  <c:v>20.404999999999998</c:v>
                </c:pt>
                <c:pt idx="4082">
                  <c:v>20.41</c:v>
                </c:pt>
                <c:pt idx="4083">
                  <c:v>20.415000000000003</c:v>
                </c:pt>
                <c:pt idx="4084">
                  <c:v>20.420000000000002</c:v>
                </c:pt>
                <c:pt idx="4085">
                  <c:v>20.425000000000001</c:v>
                </c:pt>
                <c:pt idx="4086">
                  <c:v>20.43</c:v>
                </c:pt>
                <c:pt idx="4087">
                  <c:v>20.434999999999999</c:v>
                </c:pt>
                <c:pt idx="4088">
                  <c:v>20.440000000000001</c:v>
                </c:pt>
                <c:pt idx="4089">
                  <c:v>20.445</c:v>
                </c:pt>
                <c:pt idx="4090">
                  <c:v>20.45</c:v>
                </c:pt>
                <c:pt idx="4091">
                  <c:v>20.454999999999998</c:v>
                </c:pt>
                <c:pt idx="4092">
                  <c:v>20.459999999999997</c:v>
                </c:pt>
                <c:pt idx="4093">
                  <c:v>20.465</c:v>
                </c:pt>
                <c:pt idx="4094">
                  <c:v>20.470000000000002</c:v>
                </c:pt>
                <c:pt idx="4095">
                  <c:v>20.475000000000001</c:v>
                </c:pt>
                <c:pt idx="4096">
                  <c:v>20.48</c:v>
                </c:pt>
                <c:pt idx="4097">
                  <c:v>20.484999999999999</c:v>
                </c:pt>
                <c:pt idx="4098">
                  <c:v>20.490000000000002</c:v>
                </c:pt>
                <c:pt idx="4099">
                  <c:v>20.495000000000001</c:v>
                </c:pt>
                <c:pt idx="4100">
                  <c:v>20.5</c:v>
                </c:pt>
                <c:pt idx="4101">
                  <c:v>20.504999999999999</c:v>
                </c:pt>
                <c:pt idx="4102">
                  <c:v>20.509999999999998</c:v>
                </c:pt>
                <c:pt idx="4103">
                  <c:v>20.515000000000001</c:v>
                </c:pt>
                <c:pt idx="4104">
                  <c:v>20.52</c:v>
                </c:pt>
                <c:pt idx="4105">
                  <c:v>20.524999999999999</c:v>
                </c:pt>
                <c:pt idx="4106">
                  <c:v>20.529999999999998</c:v>
                </c:pt>
                <c:pt idx="4107">
                  <c:v>20.535</c:v>
                </c:pt>
                <c:pt idx="4108">
                  <c:v>20.540000000000003</c:v>
                </c:pt>
                <c:pt idx="4109">
                  <c:v>20.545000000000002</c:v>
                </c:pt>
                <c:pt idx="4110">
                  <c:v>20.55</c:v>
                </c:pt>
                <c:pt idx="4111">
                  <c:v>20.555</c:v>
                </c:pt>
                <c:pt idx="4112">
                  <c:v>20.56</c:v>
                </c:pt>
                <c:pt idx="4113">
                  <c:v>20.565000000000001</c:v>
                </c:pt>
                <c:pt idx="4114">
                  <c:v>20.57</c:v>
                </c:pt>
                <c:pt idx="4115">
                  <c:v>20.574999999999999</c:v>
                </c:pt>
                <c:pt idx="4116">
                  <c:v>20.58</c:v>
                </c:pt>
                <c:pt idx="4117">
                  <c:v>20.584999999999997</c:v>
                </c:pt>
                <c:pt idx="4118">
                  <c:v>20.59</c:v>
                </c:pt>
                <c:pt idx="4119">
                  <c:v>20.595000000000002</c:v>
                </c:pt>
                <c:pt idx="4120">
                  <c:v>20.6</c:v>
                </c:pt>
                <c:pt idx="4121">
                  <c:v>20.605</c:v>
                </c:pt>
                <c:pt idx="4122">
                  <c:v>20.61</c:v>
                </c:pt>
                <c:pt idx="4123">
                  <c:v>20.615000000000002</c:v>
                </c:pt>
                <c:pt idx="4124">
                  <c:v>20.62</c:v>
                </c:pt>
                <c:pt idx="4125">
                  <c:v>20.625</c:v>
                </c:pt>
                <c:pt idx="4126">
                  <c:v>20.63</c:v>
                </c:pt>
                <c:pt idx="4127">
                  <c:v>20.634999999999998</c:v>
                </c:pt>
                <c:pt idx="4128">
                  <c:v>20.64</c:v>
                </c:pt>
                <c:pt idx="4129">
                  <c:v>20.645</c:v>
                </c:pt>
                <c:pt idx="4130">
                  <c:v>20.65</c:v>
                </c:pt>
                <c:pt idx="4131">
                  <c:v>20.654999999999998</c:v>
                </c:pt>
                <c:pt idx="4132">
                  <c:v>20.66</c:v>
                </c:pt>
                <c:pt idx="4133">
                  <c:v>20.665000000000003</c:v>
                </c:pt>
                <c:pt idx="4134">
                  <c:v>20.67</c:v>
                </c:pt>
                <c:pt idx="4135">
                  <c:v>20.675000000000001</c:v>
                </c:pt>
                <c:pt idx="4136">
                  <c:v>20.68</c:v>
                </c:pt>
                <c:pt idx="4137">
                  <c:v>20.684999999999999</c:v>
                </c:pt>
                <c:pt idx="4138">
                  <c:v>20.69</c:v>
                </c:pt>
                <c:pt idx="4139">
                  <c:v>20.695</c:v>
                </c:pt>
                <c:pt idx="4140">
                  <c:v>20.7</c:v>
                </c:pt>
                <c:pt idx="4141">
                  <c:v>20.704999999999998</c:v>
                </c:pt>
                <c:pt idx="4142">
                  <c:v>20.709999999999997</c:v>
                </c:pt>
                <c:pt idx="4143">
                  <c:v>20.715</c:v>
                </c:pt>
                <c:pt idx="4144">
                  <c:v>20.720000000000002</c:v>
                </c:pt>
                <c:pt idx="4145">
                  <c:v>20.725000000000001</c:v>
                </c:pt>
                <c:pt idx="4146">
                  <c:v>20.73</c:v>
                </c:pt>
                <c:pt idx="4147">
                  <c:v>20.734999999999999</c:v>
                </c:pt>
                <c:pt idx="4148">
                  <c:v>20.740000000000002</c:v>
                </c:pt>
                <c:pt idx="4149">
                  <c:v>20.745000000000001</c:v>
                </c:pt>
                <c:pt idx="4150">
                  <c:v>20.75</c:v>
                </c:pt>
                <c:pt idx="4151">
                  <c:v>20.754999999999999</c:v>
                </c:pt>
                <c:pt idx="4152">
                  <c:v>20.759999999999998</c:v>
                </c:pt>
                <c:pt idx="4153">
                  <c:v>20.765000000000001</c:v>
                </c:pt>
                <c:pt idx="4154">
                  <c:v>20.77</c:v>
                </c:pt>
                <c:pt idx="4155">
                  <c:v>20.774999999999999</c:v>
                </c:pt>
                <c:pt idx="4156">
                  <c:v>20.779999999999998</c:v>
                </c:pt>
                <c:pt idx="4157">
                  <c:v>20.785</c:v>
                </c:pt>
                <c:pt idx="4158">
                  <c:v>20.790000000000003</c:v>
                </c:pt>
                <c:pt idx="4159">
                  <c:v>20.795000000000002</c:v>
                </c:pt>
                <c:pt idx="4160">
                  <c:v>20.8</c:v>
                </c:pt>
                <c:pt idx="4161">
                  <c:v>20.805</c:v>
                </c:pt>
                <c:pt idx="4162">
                  <c:v>20.81</c:v>
                </c:pt>
                <c:pt idx="4163">
                  <c:v>20.815000000000001</c:v>
                </c:pt>
                <c:pt idx="4164">
                  <c:v>20.82</c:v>
                </c:pt>
                <c:pt idx="4165">
                  <c:v>20.824999999999999</c:v>
                </c:pt>
                <c:pt idx="4166">
                  <c:v>20.83</c:v>
                </c:pt>
                <c:pt idx="4167">
                  <c:v>20.834999999999997</c:v>
                </c:pt>
                <c:pt idx="4168">
                  <c:v>20.84</c:v>
                </c:pt>
                <c:pt idx="4169">
                  <c:v>20.845000000000002</c:v>
                </c:pt>
                <c:pt idx="4170">
                  <c:v>20.85</c:v>
                </c:pt>
                <c:pt idx="4171">
                  <c:v>20.855</c:v>
                </c:pt>
                <c:pt idx="4172">
                  <c:v>20.86</c:v>
                </c:pt>
                <c:pt idx="4173">
                  <c:v>20.865000000000002</c:v>
                </c:pt>
                <c:pt idx="4174">
                  <c:v>20.87</c:v>
                </c:pt>
                <c:pt idx="4175">
                  <c:v>20.875</c:v>
                </c:pt>
                <c:pt idx="4176">
                  <c:v>20.88</c:v>
                </c:pt>
                <c:pt idx="4177">
                  <c:v>20.884999999999998</c:v>
                </c:pt>
                <c:pt idx="4178">
                  <c:v>20.89</c:v>
                </c:pt>
                <c:pt idx="4179">
                  <c:v>20.895</c:v>
                </c:pt>
                <c:pt idx="4180">
                  <c:v>20.9</c:v>
                </c:pt>
                <c:pt idx="4181">
                  <c:v>20.904999999999998</c:v>
                </c:pt>
                <c:pt idx="4182">
                  <c:v>20.91</c:v>
                </c:pt>
                <c:pt idx="4183">
                  <c:v>20.915000000000003</c:v>
                </c:pt>
                <c:pt idx="4184">
                  <c:v>20.92</c:v>
                </c:pt>
                <c:pt idx="4185">
                  <c:v>20.925000000000001</c:v>
                </c:pt>
                <c:pt idx="4186">
                  <c:v>20.93</c:v>
                </c:pt>
                <c:pt idx="4187">
                  <c:v>20.934999999999999</c:v>
                </c:pt>
                <c:pt idx="4188">
                  <c:v>20.94</c:v>
                </c:pt>
                <c:pt idx="4189">
                  <c:v>20.945</c:v>
                </c:pt>
                <c:pt idx="4190">
                  <c:v>20.95</c:v>
                </c:pt>
                <c:pt idx="4191">
                  <c:v>20.954999999999998</c:v>
                </c:pt>
                <c:pt idx="4192">
                  <c:v>20.959999999999997</c:v>
                </c:pt>
                <c:pt idx="4193">
                  <c:v>20.965</c:v>
                </c:pt>
                <c:pt idx="4194">
                  <c:v>20.970000000000002</c:v>
                </c:pt>
                <c:pt idx="4195">
                  <c:v>20.975000000000001</c:v>
                </c:pt>
                <c:pt idx="4196">
                  <c:v>20.98</c:v>
                </c:pt>
                <c:pt idx="4197">
                  <c:v>20.984999999999999</c:v>
                </c:pt>
                <c:pt idx="4198">
                  <c:v>20.990000000000002</c:v>
                </c:pt>
                <c:pt idx="4199">
                  <c:v>20.995000000000001</c:v>
                </c:pt>
                <c:pt idx="4200">
                  <c:v>21</c:v>
                </c:pt>
                <c:pt idx="4201">
                  <c:v>21.004999999999999</c:v>
                </c:pt>
                <c:pt idx="4202">
                  <c:v>21.009999999999998</c:v>
                </c:pt>
                <c:pt idx="4203">
                  <c:v>21.015000000000001</c:v>
                </c:pt>
                <c:pt idx="4204">
                  <c:v>21.02</c:v>
                </c:pt>
                <c:pt idx="4205">
                  <c:v>21.024999999999999</c:v>
                </c:pt>
                <c:pt idx="4206">
                  <c:v>21.029999999999998</c:v>
                </c:pt>
                <c:pt idx="4207">
                  <c:v>21.035</c:v>
                </c:pt>
                <c:pt idx="4208">
                  <c:v>21.040000000000003</c:v>
                </c:pt>
                <c:pt idx="4209">
                  <c:v>21.045000000000002</c:v>
                </c:pt>
                <c:pt idx="4210">
                  <c:v>21.05</c:v>
                </c:pt>
                <c:pt idx="4211">
                  <c:v>21.055</c:v>
                </c:pt>
                <c:pt idx="4212">
                  <c:v>21.06</c:v>
                </c:pt>
                <c:pt idx="4213">
                  <c:v>21.065000000000001</c:v>
                </c:pt>
                <c:pt idx="4214">
                  <c:v>21.07</c:v>
                </c:pt>
                <c:pt idx="4215">
                  <c:v>21.074999999999999</c:v>
                </c:pt>
                <c:pt idx="4216">
                  <c:v>21.08</c:v>
                </c:pt>
                <c:pt idx="4217">
                  <c:v>21.084999999999997</c:v>
                </c:pt>
                <c:pt idx="4218">
                  <c:v>21.09</c:v>
                </c:pt>
                <c:pt idx="4219">
                  <c:v>21.095000000000002</c:v>
                </c:pt>
                <c:pt idx="4220">
                  <c:v>21.1</c:v>
                </c:pt>
                <c:pt idx="4221">
                  <c:v>21.105</c:v>
                </c:pt>
                <c:pt idx="4222">
                  <c:v>21.11</c:v>
                </c:pt>
                <c:pt idx="4223">
                  <c:v>21.115000000000002</c:v>
                </c:pt>
                <c:pt idx="4224">
                  <c:v>21.12</c:v>
                </c:pt>
                <c:pt idx="4225">
                  <c:v>21.125</c:v>
                </c:pt>
                <c:pt idx="4226">
                  <c:v>21.13</c:v>
                </c:pt>
                <c:pt idx="4227">
                  <c:v>21.134999999999998</c:v>
                </c:pt>
                <c:pt idx="4228">
                  <c:v>21.14</c:v>
                </c:pt>
                <c:pt idx="4229">
                  <c:v>21.145</c:v>
                </c:pt>
                <c:pt idx="4230">
                  <c:v>21.15</c:v>
                </c:pt>
                <c:pt idx="4231">
                  <c:v>21.154999999999998</c:v>
                </c:pt>
                <c:pt idx="4232">
                  <c:v>21.16</c:v>
                </c:pt>
                <c:pt idx="4233">
                  <c:v>21.165000000000003</c:v>
                </c:pt>
                <c:pt idx="4234">
                  <c:v>21.17</c:v>
                </c:pt>
                <c:pt idx="4235">
                  <c:v>21.175000000000001</c:v>
                </c:pt>
                <c:pt idx="4236">
                  <c:v>21.18</c:v>
                </c:pt>
                <c:pt idx="4237">
                  <c:v>21.184999999999999</c:v>
                </c:pt>
                <c:pt idx="4238">
                  <c:v>21.19</c:v>
                </c:pt>
                <c:pt idx="4239">
                  <c:v>21.195</c:v>
                </c:pt>
                <c:pt idx="4240">
                  <c:v>21.2</c:v>
                </c:pt>
                <c:pt idx="4241">
                  <c:v>21.204999999999998</c:v>
                </c:pt>
                <c:pt idx="4242">
                  <c:v>21.209999999999997</c:v>
                </c:pt>
                <c:pt idx="4243">
                  <c:v>21.215</c:v>
                </c:pt>
                <c:pt idx="4244">
                  <c:v>21.220000000000002</c:v>
                </c:pt>
                <c:pt idx="4245">
                  <c:v>21.225000000000001</c:v>
                </c:pt>
                <c:pt idx="4246">
                  <c:v>21.23</c:v>
                </c:pt>
                <c:pt idx="4247">
                  <c:v>21.234999999999999</c:v>
                </c:pt>
                <c:pt idx="4248">
                  <c:v>21.240000000000002</c:v>
                </c:pt>
                <c:pt idx="4249">
                  <c:v>21.245000000000001</c:v>
                </c:pt>
                <c:pt idx="4250">
                  <c:v>21.25</c:v>
                </c:pt>
                <c:pt idx="4251">
                  <c:v>21.254999999999999</c:v>
                </c:pt>
                <c:pt idx="4252">
                  <c:v>21.259999999999998</c:v>
                </c:pt>
                <c:pt idx="4253">
                  <c:v>21.265000000000001</c:v>
                </c:pt>
                <c:pt idx="4254">
                  <c:v>21.27</c:v>
                </c:pt>
                <c:pt idx="4255">
                  <c:v>21.274999999999999</c:v>
                </c:pt>
                <c:pt idx="4256">
                  <c:v>21.279999999999998</c:v>
                </c:pt>
                <c:pt idx="4257">
                  <c:v>21.285</c:v>
                </c:pt>
                <c:pt idx="4258">
                  <c:v>21.290000000000003</c:v>
                </c:pt>
                <c:pt idx="4259">
                  <c:v>21.295000000000002</c:v>
                </c:pt>
                <c:pt idx="4260">
                  <c:v>21.3</c:v>
                </c:pt>
                <c:pt idx="4261">
                  <c:v>21.305</c:v>
                </c:pt>
                <c:pt idx="4262">
                  <c:v>21.31</c:v>
                </c:pt>
                <c:pt idx="4263">
                  <c:v>21.315000000000001</c:v>
                </c:pt>
                <c:pt idx="4264">
                  <c:v>21.32</c:v>
                </c:pt>
                <c:pt idx="4265">
                  <c:v>21.324999999999999</c:v>
                </c:pt>
                <c:pt idx="4266">
                  <c:v>21.33</c:v>
                </c:pt>
                <c:pt idx="4267">
                  <c:v>21.334999999999997</c:v>
                </c:pt>
                <c:pt idx="4268">
                  <c:v>21.34</c:v>
                </c:pt>
                <c:pt idx="4269">
                  <c:v>21.345000000000002</c:v>
                </c:pt>
                <c:pt idx="4270">
                  <c:v>21.35</c:v>
                </c:pt>
                <c:pt idx="4271">
                  <c:v>21.355</c:v>
                </c:pt>
                <c:pt idx="4272">
                  <c:v>21.36</c:v>
                </c:pt>
                <c:pt idx="4273">
                  <c:v>21.365000000000002</c:v>
                </c:pt>
                <c:pt idx="4274">
                  <c:v>21.37</c:v>
                </c:pt>
                <c:pt idx="4275">
                  <c:v>21.375</c:v>
                </c:pt>
                <c:pt idx="4276">
                  <c:v>21.38</c:v>
                </c:pt>
                <c:pt idx="4277">
                  <c:v>21.384999999999998</c:v>
                </c:pt>
                <c:pt idx="4278">
                  <c:v>21.39</c:v>
                </c:pt>
                <c:pt idx="4279">
                  <c:v>21.395</c:v>
                </c:pt>
                <c:pt idx="4280">
                  <c:v>21.4</c:v>
                </c:pt>
                <c:pt idx="4281">
                  <c:v>21.404999999999998</c:v>
                </c:pt>
                <c:pt idx="4282">
                  <c:v>21.41</c:v>
                </c:pt>
                <c:pt idx="4283">
                  <c:v>21.415000000000003</c:v>
                </c:pt>
                <c:pt idx="4284">
                  <c:v>21.42</c:v>
                </c:pt>
                <c:pt idx="4285">
                  <c:v>21.425000000000001</c:v>
                </c:pt>
                <c:pt idx="4286">
                  <c:v>21.43</c:v>
                </c:pt>
                <c:pt idx="4287">
                  <c:v>21.434999999999999</c:v>
                </c:pt>
                <c:pt idx="4288">
                  <c:v>21.44</c:v>
                </c:pt>
                <c:pt idx="4289">
                  <c:v>21.445</c:v>
                </c:pt>
                <c:pt idx="4290">
                  <c:v>21.45</c:v>
                </c:pt>
                <c:pt idx="4291">
                  <c:v>21.454999999999998</c:v>
                </c:pt>
                <c:pt idx="4292">
                  <c:v>21.459999999999997</c:v>
                </c:pt>
                <c:pt idx="4293">
                  <c:v>21.465</c:v>
                </c:pt>
                <c:pt idx="4294">
                  <c:v>21.470000000000002</c:v>
                </c:pt>
                <c:pt idx="4295">
                  <c:v>21.475000000000001</c:v>
                </c:pt>
                <c:pt idx="4296">
                  <c:v>21.48</c:v>
                </c:pt>
                <c:pt idx="4297">
                  <c:v>21.484999999999999</c:v>
                </c:pt>
                <c:pt idx="4298">
                  <c:v>21.490000000000002</c:v>
                </c:pt>
                <c:pt idx="4299">
                  <c:v>21.495000000000001</c:v>
                </c:pt>
                <c:pt idx="4300">
                  <c:v>21.5</c:v>
                </c:pt>
                <c:pt idx="4301">
                  <c:v>21.504999999999999</c:v>
                </c:pt>
                <c:pt idx="4302">
                  <c:v>21.509999999999998</c:v>
                </c:pt>
                <c:pt idx="4303">
                  <c:v>21.515000000000001</c:v>
                </c:pt>
                <c:pt idx="4304">
                  <c:v>21.52</c:v>
                </c:pt>
                <c:pt idx="4305">
                  <c:v>21.524999999999999</c:v>
                </c:pt>
                <c:pt idx="4306">
                  <c:v>21.529999999999998</c:v>
                </c:pt>
                <c:pt idx="4307">
                  <c:v>21.535</c:v>
                </c:pt>
                <c:pt idx="4308">
                  <c:v>21.540000000000003</c:v>
                </c:pt>
                <c:pt idx="4309">
                  <c:v>21.545000000000002</c:v>
                </c:pt>
                <c:pt idx="4310">
                  <c:v>21.55</c:v>
                </c:pt>
                <c:pt idx="4311">
                  <c:v>21.555</c:v>
                </c:pt>
                <c:pt idx="4312">
                  <c:v>21.56</c:v>
                </c:pt>
                <c:pt idx="4313">
                  <c:v>21.565000000000001</c:v>
                </c:pt>
                <c:pt idx="4314">
                  <c:v>21.57</c:v>
                </c:pt>
                <c:pt idx="4315">
                  <c:v>21.574999999999999</c:v>
                </c:pt>
                <c:pt idx="4316">
                  <c:v>21.58</c:v>
                </c:pt>
                <c:pt idx="4317">
                  <c:v>21.584999999999997</c:v>
                </c:pt>
                <c:pt idx="4318">
                  <c:v>21.59</c:v>
                </c:pt>
                <c:pt idx="4319">
                  <c:v>21.595000000000002</c:v>
                </c:pt>
                <c:pt idx="4320">
                  <c:v>21.6</c:v>
                </c:pt>
                <c:pt idx="4321">
                  <c:v>21.605</c:v>
                </c:pt>
                <c:pt idx="4322">
                  <c:v>21.61</c:v>
                </c:pt>
                <c:pt idx="4323">
                  <c:v>21.615000000000002</c:v>
                </c:pt>
                <c:pt idx="4324">
                  <c:v>21.62</c:v>
                </c:pt>
                <c:pt idx="4325">
                  <c:v>21.625</c:v>
                </c:pt>
                <c:pt idx="4326">
                  <c:v>21.63</c:v>
                </c:pt>
                <c:pt idx="4327">
                  <c:v>21.634999999999998</c:v>
                </c:pt>
                <c:pt idx="4328">
                  <c:v>21.64</c:v>
                </c:pt>
                <c:pt idx="4329">
                  <c:v>21.645</c:v>
                </c:pt>
                <c:pt idx="4330">
                  <c:v>21.65</c:v>
                </c:pt>
                <c:pt idx="4331">
                  <c:v>21.654999999999998</c:v>
                </c:pt>
                <c:pt idx="4332">
                  <c:v>21.66</c:v>
                </c:pt>
                <c:pt idx="4333">
                  <c:v>21.665000000000003</c:v>
                </c:pt>
                <c:pt idx="4334">
                  <c:v>21.67</c:v>
                </c:pt>
                <c:pt idx="4335">
                  <c:v>21.675000000000001</c:v>
                </c:pt>
                <c:pt idx="4336">
                  <c:v>21.68</c:v>
                </c:pt>
                <c:pt idx="4337">
                  <c:v>21.684999999999999</c:v>
                </c:pt>
                <c:pt idx="4338">
                  <c:v>21.69</c:v>
                </c:pt>
                <c:pt idx="4339">
                  <c:v>21.695</c:v>
                </c:pt>
                <c:pt idx="4340">
                  <c:v>21.7</c:v>
                </c:pt>
                <c:pt idx="4341">
                  <c:v>21.704999999999998</c:v>
                </c:pt>
                <c:pt idx="4342">
                  <c:v>21.709999999999997</c:v>
                </c:pt>
                <c:pt idx="4343">
                  <c:v>21.715</c:v>
                </c:pt>
                <c:pt idx="4344">
                  <c:v>21.720000000000002</c:v>
                </c:pt>
                <c:pt idx="4345">
                  <c:v>21.725000000000001</c:v>
                </c:pt>
                <c:pt idx="4346">
                  <c:v>21.73</c:v>
                </c:pt>
                <c:pt idx="4347">
                  <c:v>21.734999999999999</c:v>
                </c:pt>
                <c:pt idx="4348">
                  <c:v>21.740000000000002</c:v>
                </c:pt>
                <c:pt idx="4349">
                  <c:v>21.745000000000001</c:v>
                </c:pt>
                <c:pt idx="4350">
                  <c:v>21.75</c:v>
                </c:pt>
                <c:pt idx="4351">
                  <c:v>21.754999999999999</c:v>
                </c:pt>
                <c:pt idx="4352">
                  <c:v>21.759999999999998</c:v>
                </c:pt>
                <c:pt idx="4353">
                  <c:v>21.765000000000001</c:v>
                </c:pt>
                <c:pt idx="4354">
                  <c:v>21.77</c:v>
                </c:pt>
                <c:pt idx="4355">
                  <c:v>21.774999999999999</c:v>
                </c:pt>
                <c:pt idx="4356">
                  <c:v>21.779999999999998</c:v>
                </c:pt>
                <c:pt idx="4357">
                  <c:v>21.785</c:v>
                </c:pt>
                <c:pt idx="4358">
                  <c:v>21.790000000000003</c:v>
                </c:pt>
                <c:pt idx="4359">
                  <c:v>21.795000000000002</c:v>
                </c:pt>
                <c:pt idx="4360">
                  <c:v>21.8</c:v>
                </c:pt>
                <c:pt idx="4361">
                  <c:v>21.805</c:v>
                </c:pt>
                <c:pt idx="4362">
                  <c:v>21.81</c:v>
                </c:pt>
                <c:pt idx="4363">
                  <c:v>21.815000000000001</c:v>
                </c:pt>
                <c:pt idx="4364">
                  <c:v>21.82</c:v>
                </c:pt>
                <c:pt idx="4365">
                  <c:v>21.824999999999999</c:v>
                </c:pt>
                <c:pt idx="4366">
                  <c:v>21.83</c:v>
                </c:pt>
                <c:pt idx="4367">
                  <c:v>21.834999999999997</c:v>
                </c:pt>
                <c:pt idx="4368">
                  <c:v>21.84</c:v>
                </c:pt>
                <c:pt idx="4369">
                  <c:v>21.845000000000002</c:v>
                </c:pt>
                <c:pt idx="4370">
                  <c:v>21.85</c:v>
                </c:pt>
                <c:pt idx="4371">
                  <c:v>21.855</c:v>
                </c:pt>
                <c:pt idx="4372">
                  <c:v>21.86</c:v>
                </c:pt>
                <c:pt idx="4373">
                  <c:v>21.865000000000002</c:v>
                </c:pt>
                <c:pt idx="4374">
                  <c:v>21.87</c:v>
                </c:pt>
                <c:pt idx="4375">
                  <c:v>21.875</c:v>
                </c:pt>
                <c:pt idx="4376">
                  <c:v>21.88</c:v>
                </c:pt>
                <c:pt idx="4377">
                  <c:v>21.884999999999998</c:v>
                </c:pt>
                <c:pt idx="4378">
                  <c:v>21.89</c:v>
                </c:pt>
                <c:pt idx="4379">
                  <c:v>21.895</c:v>
                </c:pt>
                <c:pt idx="4380">
                  <c:v>21.9</c:v>
                </c:pt>
                <c:pt idx="4381">
                  <c:v>21.904999999999998</c:v>
                </c:pt>
                <c:pt idx="4382">
                  <c:v>21.91</c:v>
                </c:pt>
                <c:pt idx="4383">
                  <c:v>21.915000000000003</c:v>
                </c:pt>
                <c:pt idx="4384">
                  <c:v>21.92</c:v>
                </c:pt>
                <c:pt idx="4385">
                  <c:v>21.925000000000001</c:v>
                </c:pt>
                <c:pt idx="4386">
                  <c:v>21.93</c:v>
                </c:pt>
                <c:pt idx="4387">
                  <c:v>21.934999999999999</c:v>
                </c:pt>
                <c:pt idx="4388">
                  <c:v>21.94</c:v>
                </c:pt>
                <c:pt idx="4389">
                  <c:v>21.945</c:v>
                </c:pt>
                <c:pt idx="4390">
                  <c:v>21.95</c:v>
                </c:pt>
                <c:pt idx="4391">
                  <c:v>21.954999999999998</c:v>
                </c:pt>
                <c:pt idx="4392">
                  <c:v>21.959999999999997</c:v>
                </c:pt>
                <c:pt idx="4393">
                  <c:v>21.965</c:v>
                </c:pt>
                <c:pt idx="4394">
                  <c:v>21.970000000000002</c:v>
                </c:pt>
                <c:pt idx="4395">
                  <c:v>21.975000000000001</c:v>
                </c:pt>
                <c:pt idx="4396">
                  <c:v>21.98</c:v>
                </c:pt>
                <c:pt idx="4397">
                  <c:v>21.984999999999999</c:v>
                </c:pt>
                <c:pt idx="4398">
                  <c:v>21.990000000000002</c:v>
                </c:pt>
                <c:pt idx="4399">
                  <c:v>21.995000000000001</c:v>
                </c:pt>
                <c:pt idx="4400">
                  <c:v>22</c:v>
                </c:pt>
                <c:pt idx="4401">
                  <c:v>22.004999999999999</c:v>
                </c:pt>
                <c:pt idx="4402">
                  <c:v>22.009999999999998</c:v>
                </c:pt>
                <c:pt idx="4403">
                  <c:v>22.015000000000001</c:v>
                </c:pt>
                <c:pt idx="4404">
                  <c:v>22.02</c:v>
                </c:pt>
                <c:pt idx="4405">
                  <c:v>22.024999999999999</c:v>
                </c:pt>
                <c:pt idx="4406">
                  <c:v>22.029999999999998</c:v>
                </c:pt>
                <c:pt idx="4407">
                  <c:v>22.035</c:v>
                </c:pt>
                <c:pt idx="4408">
                  <c:v>22.040000000000003</c:v>
                </c:pt>
                <c:pt idx="4409">
                  <c:v>22.045000000000002</c:v>
                </c:pt>
                <c:pt idx="4410">
                  <c:v>22.05</c:v>
                </c:pt>
                <c:pt idx="4411">
                  <c:v>22.055</c:v>
                </c:pt>
                <c:pt idx="4412">
                  <c:v>22.06</c:v>
                </c:pt>
                <c:pt idx="4413">
                  <c:v>22.065000000000001</c:v>
                </c:pt>
                <c:pt idx="4414">
                  <c:v>22.07</c:v>
                </c:pt>
                <c:pt idx="4415">
                  <c:v>22.074999999999999</c:v>
                </c:pt>
                <c:pt idx="4416">
                  <c:v>22.08</c:v>
                </c:pt>
                <c:pt idx="4417">
                  <c:v>22.084999999999997</c:v>
                </c:pt>
                <c:pt idx="4418">
                  <c:v>22.09</c:v>
                </c:pt>
                <c:pt idx="4419">
                  <c:v>22.095000000000002</c:v>
                </c:pt>
                <c:pt idx="4420">
                  <c:v>22.1</c:v>
                </c:pt>
                <c:pt idx="4421">
                  <c:v>22.105</c:v>
                </c:pt>
                <c:pt idx="4422">
                  <c:v>22.11</c:v>
                </c:pt>
                <c:pt idx="4423">
                  <c:v>22.115000000000002</c:v>
                </c:pt>
                <c:pt idx="4424">
                  <c:v>22.12</c:v>
                </c:pt>
                <c:pt idx="4425">
                  <c:v>22.125</c:v>
                </c:pt>
                <c:pt idx="4426">
                  <c:v>22.13</c:v>
                </c:pt>
                <c:pt idx="4427">
                  <c:v>22.134999999999998</c:v>
                </c:pt>
                <c:pt idx="4428">
                  <c:v>22.14</c:v>
                </c:pt>
                <c:pt idx="4429">
                  <c:v>22.145</c:v>
                </c:pt>
                <c:pt idx="4430">
                  <c:v>22.15</c:v>
                </c:pt>
                <c:pt idx="4431">
                  <c:v>22.154999999999998</c:v>
                </c:pt>
                <c:pt idx="4432">
                  <c:v>22.16</c:v>
                </c:pt>
                <c:pt idx="4433">
                  <c:v>22.165000000000003</c:v>
                </c:pt>
                <c:pt idx="4434">
                  <c:v>22.17</c:v>
                </c:pt>
                <c:pt idx="4435">
                  <c:v>22.175000000000001</c:v>
                </c:pt>
                <c:pt idx="4436">
                  <c:v>22.18</c:v>
                </c:pt>
                <c:pt idx="4437">
                  <c:v>22.184999999999999</c:v>
                </c:pt>
                <c:pt idx="4438">
                  <c:v>22.19</c:v>
                </c:pt>
                <c:pt idx="4439">
                  <c:v>22.195</c:v>
                </c:pt>
                <c:pt idx="4440">
                  <c:v>22.2</c:v>
                </c:pt>
                <c:pt idx="4441">
                  <c:v>22.204999999999998</c:v>
                </c:pt>
                <c:pt idx="4442">
                  <c:v>22.209999999999997</c:v>
                </c:pt>
                <c:pt idx="4443">
                  <c:v>22.215</c:v>
                </c:pt>
                <c:pt idx="4444">
                  <c:v>22.220000000000002</c:v>
                </c:pt>
                <c:pt idx="4445">
                  <c:v>22.225000000000001</c:v>
                </c:pt>
                <c:pt idx="4446">
                  <c:v>22.23</c:v>
                </c:pt>
                <c:pt idx="4447">
                  <c:v>22.234999999999999</c:v>
                </c:pt>
                <c:pt idx="4448">
                  <c:v>22.240000000000002</c:v>
                </c:pt>
                <c:pt idx="4449">
                  <c:v>22.245000000000001</c:v>
                </c:pt>
                <c:pt idx="4450">
                  <c:v>22.25</c:v>
                </c:pt>
                <c:pt idx="4451">
                  <c:v>22.254999999999999</c:v>
                </c:pt>
                <c:pt idx="4452">
                  <c:v>22.259999999999998</c:v>
                </c:pt>
                <c:pt idx="4453">
                  <c:v>22.265000000000001</c:v>
                </c:pt>
                <c:pt idx="4454">
                  <c:v>22.27</c:v>
                </c:pt>
                <c:pt idx="4455">
                  <c:v>22.274999999999999</c:v>
                </c:pt>
                <c:pt idx="4456">
                  <c:v>22.279999999999998</c:v>
                </c:pt>
                <c:pt idx="4457">
                  <c:v>22.285</c:v>
                </c:pt>
                <c:pt idx="4458">
                  <c:v>22.290000000000003</c:v>
                </c:pt>
                <c:pt idx="4459">
                  <c:v>22.295000000000002</c:v>
                </c:pt>
                <c:pt idx="4460">
                  <c:v>22.3</c:v>
                </c:pt>
                <c:pt idx="4461">
                  <c:v>22.305</c:v>
                </c:pt>
                <c:pt idx="4462">
                  <c:v>22.31</c:v>
                </c:pt>
                <c:pt idx="4463">
                  <c:v>22.315000000000001</c:v>
                </c:pt>
                <c:pt idx="4464">
                  <c:v>22.32</c:v>
                </c:pt>
                <c:pt idx="4465">
                  <c:v>22.324999999999999</c:v>
                </c:pt>
                <c:pt idx="4466">
                  <c:v>22.33</c:v>
                </c:pt>
                <c:pt idx="4467">
                  <c:v>22.334999999999997</c:v>
                </c:pt>
                <c:pt idx="4468">
                  <c:v>22.34</c:v>
                </c:pt>
                <c:pt idx="4469">
                  <c:v>22.345000000000002</c:v>
                </c:pt>
                <c:pt idx="4470">
                  <c:v>22.35</c:v>
                </c:pt>
                <c:pt idx="4471">
                  <c:v>22.355</c:v>
                </c:pt>
                <c:pt idx="4472">
                  <c:v>22.36</c:v>
                </c:pt>
                <c:pt idx="4473">
                  <c:v>22.365000000000002</c:v>
                </c:pt>
                <c:pt idx="4474">
                  <c:v>22.37</c:v>
                </c:pt>
                <c:pt idx="4475">
                  <c:v>22.375</c:v>
                </c:pt>
                <c:pt idx="4476">
                  <c:v>22.38</c:v>
                </c:pt>
                <c:pt idx="4477">
                  <c:v>22.384999999999998</c:v>
                </c:pt>
                <c:pt idx="4478">
                  <c:v>22.39</c:v>
                </c:pt>
                <c:pt idx="4479">
                  <c:v>22.395</c:v>
                </c:pt>
                <c:pt idx="4480">
                  <c:v>22.4</c:v>
                </c:pt>
                <c:pt idx="4481">
                  <c:v>22.404999999999998</c:v>
                </c:pt>
                <c:pt idx="4482">
                  <c:v>22.41</c:v>
                </c:pt>
                <c:pt idx="4483">
                  <c:v>22.415000000000003</c:v>
                </c:pt>
                <c:pt idx="4484">
                  <c:v>22.42</c:v>
                </c:pt>
                <c:pt idx="4485">
                  <c:v>22.425000000000001</c:v>
                </c:pt>
                <c:pt idx="4486">
                  <c:v>22.43</c:v>
                </c:pt>
                <c:pt idx="4487">
                  <c:v>22.434999999999999</c:v>
                </c:pt>
                <c:pt idx="4488">
                  <c:v>22.44</c:v>
                </c:pt>
                <c:pt idx="4489">
                  <c:v>22.445</c:v>
                </c:pt>
                <c:pt idx="4490">
                  <c:v>22.45</c:v>
                </c:pt>
                <c:pt idx="4491">
                  <c:v>22.454999999999998</c:v>
                </c:pt>
                <c:pt idx="4492">
                  <c:v>22.459999999999997</c:v>
                </c:pt>
                <c:pt idx="4493">
                  <c:v>22.465</c:v>
                </c:pt>
                <c:pt idx="4494">
                  <c:v>22.470000000000002</c:v>
                </c:pt>
                <c:pt idx="4495">
                  <c:v>22.475000000000001</c:v>
                </c:pt>
                <c:pt idx="4496">
                  <c:v>22.48</c:v>
                </c:pt>
                <c:pt idx="4497">
                  <c:v>22.484999999999999</c:v>
                </c:pt>
                <c:pt idx="4498">
                  <c:v>22.490000000000002</c:v>
                </c:pt>
                <c:pt idx="4499">
                  <c:v>22.495000000000001</c:v>
                </c:pt>
                <c:pt idx="4500">
                  <c:v>22.5</c:v>
                </c:pt>
                <c:pt idx="4501">
                  <c:v>22.504999999999999</c:v>
                </c:pt>
                <c:pt idx="4502">
                  <c:v>22.509999999999998</c:v>
                </c:pt>
                <c:pt idx="4503">
                  <c:v>22.515000000000001</c:v>
                </c:pt>
                <c:pt idx="4504">
                  <c:v>22.52</c:v>
                </c:pt>
                <c:pt idx="4505">
                  <c:v>22.524999999999999</c:v>
                </c:pt>
                <c:pt idx="4506">
                  <c:v>22.529999999999998</c:v>
                </c:pt>
                <c:pt idx="4507">
                  <c:v>22.535</c:v>
                </c:pt>
                <c:pt idx="4508">
                  <c:v>22.540000000000003</c:v>
                </c:pt>
                <c:pt idx="4509">
                  <c:v>22.545000000000002</c:v>
                </c:pt>
                <c:pt idx="4510">
                  <c:v>22.55</c:v>
                </c:pt>
                <c:pt idx="4511">
                  <c:v>22.555</c:v>
                </c:pt>
                <c:pt idx="4512">
                  <c:v>22.56</c:v>
                </c:pt>
                <c:pt idx="4513">
                  <c:v>22.565000000000001</c:v>
                </c:pt>
                <c:pt idx="4514">
                  <c:v>22.57</c:v>
                </c:pt>
                <c:pt idx="4515">
                  <c:v>22.574999999999999</c:v>
                </c:pt>
                <c:pt idx="4516">
                  <c:v>22.58</c:v>
                </c:pt>
                <c:pt idx="4517">
                  <c:v>22.584999999999997</c:v>
                </c:pt>
                <c:pt idx="4518">
                  <c:v>22.59</c:v>
                </c:pt>
                <c:pt idx="4519">
                  <c:v>22.595000000000002</c:v>
                </c:pt>
                <c:pt idx="4520">
                  <c:v>22.6</c:v>
                </c:pt>
                <c:pt idx="4521">
                  <c:v>22.605</c:v>
                </c:pt>
                <c:pt idx="4522">
                  <c:v>22.61</c:v>
                </c:pt>
                <c:pt idx="4523">
                  <c:v>22.615000000000002</c:v>
                </c:pt>
                <c:pt idx="4524">
                  <c:v>22.62</c:v>
                </c:pt>
                <c:pt idx="4525">
                  <c:v>22.625</c:v>
                </c:pt>
                <c:pt idx="4526">
                  <c:v>22.63</c:v>
                </c:pt>
                <c:pt idx="4527">
                  <c:v>22.634999999999998</c:v>
                </c:pt>
                <c:pt idx="4528">
                  <c:v>22.64</c:v>
                </c:pt>
                <c:pt idx="4529">
                  <c:v>22.645</c:v>
                </c:pt>
                <c:pt idx="4530">
                  <c:v>22.65</c:v>
                </c:pt>
                <c:pt idx="4531">
                  <c:v>22.654999999999998</c:v>
                </c:pt>
                <c:pt idx="4532">
                  <c:v>22.66</c:v>
                </c:pt>
                <c:pt idx="4533">
                  <c:v>22.665000000000003</c:v>
                </c:pt>
                <c:pt idx="4534">
                  <c:v>22.67</c:v>
                </c:pt>
                <c:pt idx="4535">
                  <c:v>22.675000000000001</c:v>
                </c:pt>
                <c:pt idx="4536">
                  <c:v>22.68</c:v>
                </c:pt>
                <c:pt idx="4537">
                  <c:v>22.684999999999999</c:v>
                </c:pt>
                <c:pt idx="4538">
                  <c:v>22.69</c:v>
                </c:pt>
                <c:pt idx="4539">
                  <c:v>22.695</c:v>
                </c:pt>
                <c:pt idx="4540">
                  <c:v>22.7</c:v>
                </c:pt>
                <c:pt idx="4541">
                  <c:v>22.704999999999998</c:v>
                </c:pt>
                <c:pt idx="4542">
                  <c:v>22.709999999999997</c:v>
                </c:pt>
                <c:pt idx="4543">
                  <c:v>22.715</c:v>
                </c:pt>
                <c:pt idx="4544">
                  <c:v>22.720000000000002</c:v>
                </c:pt>
                <c:pt idx="4545">
                  <c:v>22.725000000000001</c:v>
                </c:pt>
                <c:pt idx="4546">
                  <c:v>22.73</c:v>
                </c:pt>
                <c:pt idx="4547">
                  <c:v>22.734999999999999</c:v>
                </c:pt>
                <c:pt idx="4548">
                  <c:v>22.740000000000002</c:v>
                </c:pt>
                <c:pt idx="4549">
                  <c:v>22.745000000000001</c:v>
                </c:pt>
                <c:pt idx="4550">
                  <c:v>22.75</c:v>
                </c:pt>
                <c:pt idx="4551">
                  <c:v>22.754999999999999</c:v>
                </c:pt>
                <c:pt idx="4552">
                  <c:v>22.759999999999998</c:v>
                </c:pt>
                <c:pt idx="4553">
                  <c:v>22.765000000000001</c:v>
                </c:pt>
                <c:pt idx="4554">
                  <c:v>22.77</c:v>
                </c:pt>
                <c:pt idx="4555">
                  <c:v>22.774999999999999</c:v>
                </c:pt>
                <c:pt idx="4556">
                  <c:v>22.779999999999998</c:v>
                </c:pt>
                <c:pt idx="4557">
                  <c:v>22.785</c:v>
                </c:pt>
                <c:pt idx="4558">
                  <c:v>22.790000000000003</c:v>
                </c:pt>
                <c:pt idx="4559">
                  <c:v>22.795000000000002</c:v>
                </c:pt>
                <c:pt idx="4560">
                  <c:v>22.8</c:v>
                </c:pt>
                <c:pt idx="4561">
                  <c:v>22.805</c:v>
                </c:pt>
                <c:pt idx="4562">
                  <c:v>22.81</c:v>
                </c:pt>
                <c:pt idx="4563">
                  <c:v>22.815000000000001</c:v>
                </c:pt>
                <c:pt idx="4564">
                  <c:v>22.82</c:v>
                </c:pt>
                <c:pt idx="4565">
                  <c:v>22.824999999999999</c:v>
                </c:pt>
                <c:pt idx="4566">
                  <c:v>22.83</c:v>
                </c:pt>
                <c:pt idx="4567">
                  <c:v>22.834999999999997</c:v>
                </c:pt>
                <c:pt idx="4568">
                  <c:v>22.84</c:v>
                </c:pt>
                <c:pt idx="4569">
                  <c:v>22.845000000000002</c:v>
                </c:pt>
                <c:pt idx="4570">
                  <c:v>22.85</c:v>
                </c:pt>
                <c:pt idx="4571">
                  <c:v>22.855</c:v>
                </c:pt>
                <c:pt idx="4572">
                  <c:v>22.86</c:v>
                </c:pt>
                <c:pt idx="4573">
                  <c:v>22.865000000000002</c:v>
                </c:pt>
                <c:pt idx="4574">
                  <c:v>22.87</c:v>
                </c:pt>
                <c:pt idx="4575">
                  <c:v>22.875</c:v>
                </c:pt>
                <c:pt idx="4576">
                  <c:v>22.88</c:v>
                </c:pt>
                <c:pt idx="4577">
                  <c:v>22.884999999999998</c:v>
                </c:pt>
                <c:pt idx="4578">
                  <c:v>22.89</c:v>
                </c:pt>
                <c:pt idx="4579">
                  <c:v>22.895</c:v>
                </c:pt>
                <c:pt idx="4580">
                  <c:v>22.9</c:v>
                </c:pt>
                <c:pt idx="4581">
                  <c:v>22.904999999999998</c:v>
                </c:pt>
                <c:pt idx="4582">
                  <c:v>22.91</c:v>
                </c:pt>
                <c:pt idx="4583">
                  <c:v>22.915000000000003</c:v>
                </c:pt>
                <c:pt idx="4584">
                  <c:v>22.92</c:v>
                </c:pt>
                <c:pt idx="4585">
                  <c:v>22.925000000000001</c:v>
                </c:pt>
                <c:pt idx="4586">
                  <c:v>22.93</c:v>
                </c:pt>
                <c:pt idx="4587">
                  <c:v>22.934999999999999</c:v>
                </c:pt>
                <c:pt idx="4588">
                  <c:v>22.94</c:v>
                </c:pt>
                <c:pt idx="4589">
                  <c:v>22.945</c:v>
                </c:pt>
                <c:pt idx="4590">
                  <c:v>22.95</c:v>
                </c:pt>
                <c:pt idx="4591">
                  <c:v>22.954999999999998</c:v>
                </c:pt>
                <c:pt idx="4592">
                  <c:v>22.959999999999997</c:v>
                </c:pt>
                <c:pt idx="4593">
                  <c:v>22.965</c:v>
                </c:pt>
                <c:pt idx="4594">
                  <c:v>22.970000000000002</c:v>
                </c:pt>
                <c:pt idx="4595">
                  <c:v>22.975000000000001</c:v>
                </c:pt>
                <c:pt idx="4596">
                  <c:v>22.98</c:v>
                </c:pt>
                <c:pt idx="4597">
                  <c:v>22.984999999999999</c:v>
                </c:pt>
                <c:pt idx="4598">
                  <c:v>22.990000000000002</c:v>
                </c:pt>
                <c:pt idx="4599">
                  <c:v>22.995000000000001</c:v>
                </c:pt>
                <c:pt idx="4600">
                  <c:v>23</c:v>
                </c:pt>
                <c:pt idx="4601">
                  <c:v>23.004999999999999</c:v>
                </c:pt>
                <c:pt idx="4602">
                  <c:v>23.009999999999998</c:v>
                </c:pt>
                <c:pt idx="4603">
                  <c:v>23.015000000000001</c:v>
                </c:pt>
                <c:pt idx="4604">
                  <c:v>23.02</c:v>
                </c:pt>
                <c:pt idx="4605">
                  <c:v>23.024999999999999</c:v>
                </c:pt>
                <c:pt idx="4606">
                  <c:v>23.029999999999998</c:v>
                </c:pt>
                <c:pt idx="4607">
                  <c:v>23.035</c:v>
                </c:pt>
                <c:pt idx="4608">
                  <c:v>23.040000000000003</c:v>
                </c:pt>
                <c:pt idx="4609">
                  <c:v>23.045000000000002</c:v>
                </c:pt>
                <c:pt idx="4610">
                  <c:v>23.05</c:v>
                </c:pt>
                <c:pt idx="4611">
                  <c:v>23.055</c:v>
                </c:pt>
                <c:pt idx="4612">
                  <c:v>23.06</c:v>
                </c:pt>
                <c:pt idx="4613">
                  <c:v>23.065000000000001</c:v>
                </c:pt>
                <c:pt idx="4614">
                  <c:v>23.07</c:v>
                </c:pt>
                <c:pt idx="4615">
                  <c:v>23.074999999999999</c:v>
                </c:pt>
                <c:pt idx="4616">
                  <c:v>23.08</c:v>
                </c:pt>
                <c:pt idx="4617">
                  <c:v>23.084999999999997</c:v>
                </c:pt>
                <c:pt idx="4618">
                  <c:v>23.09</c:v>
                </c:pt>
                <c:pt idx="4619">
                  <c:v>23.095000000000002</c:v>
                </c:pt>
                <c:pt idx="4620">
                  <c:v>23.1</c:v>
                </c:pt>
                <c:pt idx="4621">
                  <c:v>23.105</c:v>
                </c:pt>
                <c:pt idx="4622">
                  <c:v>23.11</c:v>
                </c:pt>
                <c:pt idx="4623">
                  <c:v>23.115000000000002</c:v>
                </c:pt>
                <c:pt idx="4624">
                  <c:v>23.12</c:v>
                </c:pt>
                <c:pt idx="4625">
                  <c:v>23.125</c:v>
                </c:pt>
                <c:pt idx="4626">
                  <c:v>23.13</c:v>
                </c:pt>
                <c:pt idx="4627">
                  <c:v>23.134999999999998</c:v>
                </c:pt>
                <c:pt idx="4628">
                  <c:v>23.14</c:v>
                </c:pt>
                <c:pt idx="4629">
                  <c:v>23.145</c:v>
                </c:pt>
                <c:pt idx="4630">
                  <c:v>23.15</c:v>
                </c:pt>
                <c:pt idx="4631">
                  <c:v>23.154999999999998</c:v>
                </c:pt>
                <c:pt idx="4632">
                  <c:v>23.16</c:v>
                </c:pt>
                <c:pt idx="4633">
                  <c:v>23.165000000000003</c:v>
                </c:pt>
                <c:pt idx="4634">
                  <c:v>23.17</c:v>
                </c:pt>
                <c:pt idx="4635">
                  <c:v>23.175000000000001</c:v>
                </c:pt>
                <c:pt idx="4636">
                  <c:v>23.18</c:v>
                </c:pt>
                <c:pt idx="4637">
                  <c:v>23.184999999999999</c:v>
                </c:pt>
                <c:pt idx="4638">
                  <c:v>23.19</c:v>
                </c:pt>
                <c:pt idx="4639">
                  <c:v>23.195</c:v>
                </c:pt>
                <c:pt idx="4640">
                  <c:v>23.2</c:v>
                </c:pt>
                <c:pt idx="4641">
                  <c:v>23.204999999999998</c:v>
                </c:pt>
                <c:pt idx="4642">
                  <c:v>23.209999999999997</c:v>
                </c:pt>
                <c:pt idx="4643">
                  <c:v>23.215</c:v>
                </c:pt>
                <c:pt idx="4644">
                  <c:v>23.220000000000002</c:v>
                </c:pt>
                <c:pt idx="4645">
                  <c:v>23.225000000000001</c:v>
                </c:pt>
                <c:pt idx="4646">
                  <c:v>23.23</c:v>
                </c:pt>
                <c:pt idx="4647">
                  <c:v>23.234999999999999</c:v>
                </c:pt>
                <c:pt idx="4648">
                  <c:v>23.240000000000002</c:v>
                </c:pt>
                <c:pt idx="4649">
                  <c:v>23.245000000000001</c:v>
                </c:pt>
                <c:pt idx="4650">
                  <c:v>23.25</c:v>
                </c:pt>
                <c:pt idx="4651">
                  <c:v>23.254999999999999</c:v>
                </c:pt>
                <c:pt idx="4652">
                  <c:v>23.259999999999998</c:v>
                </c:pt>
                <c:pt idx="4653">
                  <c:v>23.265000000000001</c:v>
                </c:pt>
                <c:pt idx="4654">
                  <c:v>23.27</c:v>
                </c:pt>
                <c:pt idx="4655">
                  <c:v>23.274999999999999</c:v>
                </c:pt>
                <c:pt idx="4656">
                  <c:v>23.279999999999998</c:v>
                </c:pt>
                <c:pt idx="4657">
                  <c:v>23.285</c:v>
                </c:pt>
                <c:pt idx="4658">
                  <c:v>23.290000000000003</c:v>
                </c:pt>
                <c:pt idx="4659">
                  <c:v>23.295000000000002</c:v>
                </c:pt>
                <c:pt idx="4660">
                  <c:v>23.3</c:v>
                </c:pt>
                <c:pt idx="4661">
                  <c:v>23.305</c:v>
                </c:pt>
                <c:pt idx="4662">
                  <c:v>23.31</c:v>
                </c:pt>
                <c:pt idx="4663">
                  <c:v>23.315000000000001</c:v>
                </c:pt>
                <c:pt idx="4664">
                  <c:v>23.32</c:v>
                </c:pt>
                <c:pt idx="4665">
                  <c:v>23.324999999999999</c:v>
                </c:pt>
                <c:pt idx="4666">
                  <c:v>23.33</c:v>
                </c:pt>
                <c:pt idx="4667">
                  <c:v>23.334999999999997</c:v>
                </c:pt>
                <c:pt idx="4668">
                  <c:v>23.34</c:v>
                </c:pt>
                <c:pt idx="4669">
                  <c:v>23.345000000000002</c:v>
                </c:pt>
                <c:pt idx="4670">
                  <c:v>23.35</c:v>
                </c:pt>
                <c:pt idx="4671">
                  <c:v>23.355</c:v>
                </c:pt>
                <c:pt idx="4672">
                  <c:v>23.36</c:v>
                </c:pt>
                <c:pt idx="4673">
                  <c:v>23.365000000000002</c:v>
                </c:pt>
                <c:pt idx="4674">
                  <c:v>23.37</c:v>
                </c:pt>
                <c:pt idx="4675">
                  <c:v>23.375</c:v>
                </c:pt>
                <c:pt idx="4676">
                  <c:v>23.38</c:v>
                </c:pt>
                <c:pt idx="4677">
                  <c:v>23.384999999999998</c:v>
                </c:pt>
                <c:pt idx="4678">
                  <c:v>23.39</c:v>
                </c:pt>
                <c:pt idx="4679">
                  <c:v>23.395</c:v>
                </c:pt>
                <c:pt idx="4680">
                  <c:v>23.4</c:v>
                </c:pt>
                <c:pt idx="4681">
                  <c:v>23.404999999999998</c:v>
                </c:pt>
                <c:pt idx="4682">
                  <c:v>23.41</c:v>
                </c:pt>
                <c:pt idx="4683">
                  <c:v>23.415000000000003</c:v>
                </c:pt>
                <c:pt idx="4684">
                  <c:v>23.42</c:v>
                </c:pt>
                <c:pt idx="4685">
                  <c:v>23.425000000000001</c:v>
                </c:pt>
                <c:pt idx="4686">
                  <c:v>23.43</c:v>
                </c:pt>
                <c:pt idx="4687">
                  <c:v>23.434999999999999</c:v>
                </c:pt>
                <c:pt idx="4688">
                  <c:v>23.44</c:v>
                </c:pt>
                <c:pt idx="4689">
                  <c:v>23.445</c:v>
                </c:pt>
                <c:pt idx="4690">
                  <c:v>23.45</c:v>
                </c:pt>
                <c:pt idx="4691">
                  <c:v>23.454999999999998</c:v>
                </c:pt>
                <c:pt idx="4692">
                  <c:v>23.459999999999997</c:v>
                </c:pt>
                <c:pt idx="4693">
                  <c:v>23.465</c:v>
                </c:pt>
                <c:pt idx="4694">
                  <c:v>23.470000000000002</c:v>
                </c:pt>
                <c:pt idx="4695">
                  <c:v>23.475000000000001</c:v>
                </c:pt>
                <c:pt idx="4696">
                  <c:v>23.48</c:v>
                </c:pt>
                <c:pt idx="4697">
                  <c:v>23.484999999999999</c:v>
                </c:pt>
                <c:pt idx="4698">
                  <c:v>23.490000000000002</c:v>
                </c:pt>
                <c:pt idx="4699">
                  <c:v>23.495000000000001</c:v>
                </c:pt>
                <c:pt idx="4700">
                  <c:v>23.5</c:v>
                </c:pt>
                <c:pt idx="4701">
                  <c:v>23.504999999999999</c:v>
                </c:pt>
                <c:pt idx="4702">
                  <c:v>23.509999999999998</c:v>
                </c:pt>
                <c:pt idx="4703">
                  <c:v>23.515000000000001</c:v>
                </c:pt>
                <c:pt idx="4704">
                  <c:v>23.52</c:v>
                </c:pt>
                <c:pt idx="4705">
                  <c:v>23.524999999999999</c:v>
                </c:pt>
                <c:pt idx="4706">
                  <c:v>23.529999999999998</c:v>
                </c:pt>
                <c:pt idx="4707">
                  <c:v>23.535</c:v>
                </c:pt>
                <c:pt idx="4708">
                  <c:v>23.540000000000003</c:v>
                </c:pt>
                <c:pt idx="4709">
                  <c:v>23.545000000000002</c:v>
                </c:pt>
                <c:pt idx="4710">
                  <c:v>23.55</c:v>
                </c:pt>
                <c:pt idx="4711">
                  <c:v>23.555</c:v>
                </c:pt>
                <c:pt idx="4712">
                  <c:v>23.56</c:v>
                </c:pt>
                <c:pt idx="4713">
                  <c:v>23.565000000000001</c:v>
                </c:pt>
                <c:pt idx="4714">
                  <c:v>23.57</c:v>
                </c:pt>
                <c:pt idx="4715">
                  <c:v>23.574999999999999</c:v>
                </c:pt>
                <c:pt idx="4716">
                  <c:v>23.58</c:v>
                </c:pt>
                <c:pt idx="4717">
                  <c:v>23.584999999999997</c:v>
                </c:pt>
                <c:pt idx="4718">
                  <c:v>23.59</c:v>
                </c:pt>
                <c:pt idx="4719">
                  <c:v>23.595000000000002</c:v>
                </c:pt>
                <c:pt idx="4720">
                  <c:v>23.6</c:v>
                </c:pt>
                <c:pt idx="4721">
                  <c:v>23.605</c:v>
                </c:pt>
                <c:pt idx="4722">
                  <c:v>23.61</c:v>
                </c:pt>
                <c:pt idx="4723">
                  <c:v>23.615000000000002</c:v>
                </c:pt>
                <c:pt idx="4724">
                  <c:v>23.62</c:v>
                </c:pt>
                <c:pt idx="4725">
                  <c:v>23.625</c:v>
                </c:pt>
                <c:pt idx="4726">
                  <c:v>23.63</c:v>
                </c:pt>
                <c:pt idx="4727">
                  <c:v>23.634999999999998</c:v>
                </c:pt>
                <c:pt idx="4728">
                  <c:v>23.64</c:v>
                </c:pt>
                <c:pt idx="4729">
                  <c:v>23.645</c:v>
                </c:pt>
                <c:pt idx="4730">
                  <c:v>23.65</c:v>
                </c:pt>
                <c:pt idx="4731">
                  <c:v>23.654999999999998</c:v>
                </c:pt>
                <c:pt idx="4732">
                  <c:v>23.66</c:v>
                </c:pt>
                <c:pt idx="4733">
                  <c:v>23.665000000000003</c:v>
                </c:pt>
                <c:pt idx="4734">
                  <c:v>23.67</c:v>
                </c:pt>
                <c:pt idx="4735">
                  <c:v>23.675000000000001</c:v>
                </c:pt>
                <c:pt idx="4736">
                  <c:v>23.68</c:v>
                </c:pt>
                <c:pt idx="4737">
                  <c:v>23.684999999999999</c:v>
                </c:pt>
                <c:pt idx="4738">
                  <c:v>23.69</c:v>
                </c:pt>
                <c:pt idx="4739">
                  <c:v>23.695</c:v>
                </c:pt>
                <c:pt idx="4740">
                  <c:v>23.7</c:v>
                </c:pt>
                <c:pt idx="4741">
                  <c:v>23.704999999999998</c:v>
                </c:pt>
                <c:pt idx="4742">
                  <c:v>23.709999999999997</c:v>
                </c:pt>
                <c:pt idx="4743">
                  <c:v>23.715</c:v>
                </c:pt>
                <c:pt idx="4744">
                  <c:v>23.720000000000002</c:v>
                </c:pt>
                <c:pt idx="4745">
                  <c:v>23.725000000000001</c:v>
                </c:pt>
                <c:pt idx="4746">
                  <c:v>23.73</c:v>
                </c:pt>
                <c:pt idx="4747">
                  <c:v>23.734999999999999</c:v>
                </c:pt>
                <c:pt idx="4748">
                  <c:v>23.740000000000002</c:v>
                </c:pt>
                <c:pt idx="4749">
                  <c:v>23.745000000000001</c:v>
                </c:pt>
                <c:pt idx="4750">
                  <c:v>23.75</c:v>
                </c:pt>
                <c:pt idx="4751">
                  <c:v>23.754999999999999</c:v>
                </c:pt>
                <c:pt idx="4752">
                  <c:v>23.759999999999998</c:v>
                </c:pt>
                <c:pt idx="4753">
                  <c:v>23.765000000000001</c:v>
                </c:pt>
                <c:pt idx="4754">
                  <c:v>23.77</c:v>
                </c:pt>
                <c:pt idx="4755">
                  <c:v>23.774999999999999</c:v>
                </c:pt>
                <c:pt idx="4756">
                  <c:v>23.779999999999998</c:v>
                </c:pt>
                <c:pt idx="4757">
                  <c:v>23.785</c:v>
                </c:pt>
                <c:pt idx="4758">
                  <c:v>23.790000000000003</c:v>
                </c:pt>
                <c:pt idx="4759">
                  <c:v>23.795000000000002</c:v>
                </c:pt>
                <c:pt idx="4760">
                  <c:v>23.8</c:v>
                </c:pt>
                <c:pt idx="4761">
                  <c:v>23.805</c:v>
                </c:pt>
                <c:pt idx="4762">
                  <c:v>23.81</c:v>
                </c:pt>
                <c:pt idx="4763">
                  <c:v>23.815000000000001</c:v>
                </c:pt>
                <c:pt idx="4764">
                  <c:v>23.82</c:v>
                </c:pt>
                <c:pt idx="4765">
                  <c:v>23.824999999999999</c:v>
                </c:pt>
                <c:pt idx="4766">
                  <c:v>23.83</c:v>
                </c:pt>
                <c:pt idx="4767">
                  <c:v>23.834999999999997</c:v>
                </c:pt>
                <c:pt idx="4768">
                  <c:v>23.84</c:v>
                </c:pt>
                <c:pt idx="4769">
                  <c:v>23.845000000000002</c:v>
                </c:pt>
                <c:pt idx="4770">
                  <c:v>23.85</c:v>
                </c:pt>
                <c:pt idx="4771">
                  <c:v>23.855</c:v>
                </c:pt>
                <c:pt idx="4772">
                  <c:v>23.86</c:v>
                </c:pt>
                <c:pt idx="4773">
                  <c:v>23.865000000000002</c:v>
                </c:pt>
                <c:pt idx="4774">
                  <c:v>23.87</c:v>
                </c:pt>
                <c:pt idx="4775">
                  <c:v>23.875</c:v>
                </c:pt>
                <c:pt idx="4776">
                  <c:v>23.88</c:v>
                </c:pt>
                <c:pt idx="4777">
                  <c:v>23.884999999999998</c:v>
                </c:pt>
                <c:pt idx="4778">
                  <c:v>23.89</c:v>
                </c:pt>
                <c:pt idx="4779">
                  <c:v>23.895</c:v>
                </c:pt>
                <c:pt idx="4780">
                  <c:v>23.9</c:v>
                </c:pt>
                <c:pt idx="4781">
                  <c:v>23.904999999999998</c:v>
                </c:pt>
                <c:pt idx="4782">
                  <c:v>23.91</c:v>
                </c:pt>
                <c:pt idx="4783">
                  <c:v>23.915000000000003</c:v>
                </c:pt>
                <c:pt idx="4784">
                  <c:v>23.92</c:v>
                </c:pt>
                <c:pt idx="4785">
                  <c:v>23.925000000000001</c:v>
                </c:pt>
                <c:pt idx="4786">
                  <c:v>23.93</c:v>
                </c:pt>
                <c:pt idx="4787">
                  <c:v>23.934999999999999</c:v>
                </c:pt>
                <c:pt idx="4788">
                  <c:v>23.94</c:v>
                </c:pt>
                <c:pt idx="4789">
                  <c:v>23.945</c:v>
                </c:pt>
                <c:pt idx="4790">
                  <c:v>23.95</c:v>
                </c:pt>
                <c:pt idx="4791">
                  <c:v>23.954999999999998</c:v>
                </c:pt>
                <c:pt idx="4792">
                  <c:v>23.959999999999997</c:v>
                </c:pt>
                <c:pt idx="4793">
                  <c:v>23.965</c:v>
                </c:pt>
                <c:pt idx="4794">
                  <c:v>23.970000000000002</c:v>
                </c:pt>
                <c:pt idx="4795">
                  <c:v>23.975000000000001</c:v>
                </c:pt>
                <c:pt idx="4796">
                  <c:v>23.98</c:v>
                </c:pt>
                <c:pt idx="4797">
                  <c:v>23.984999999999999</c:v>
                </c:pt>
                <c:pt idx="4798">
                  <c:v>23.990000000000002</c:v>
                </c:pt>
                <c:pt idx="4799">
                  <c:v>23.995000000000001</c:v>
                </c:pt>
                <c:pt idx="4800">
                  <c:v>24</c:v>
                </c:pt>
                <c:pt idx="4801">
                  <c:v>24.004999999999999</c:v>
                </c:pt>
                <c:pt idx="4802">
                  <c:v>24.009999999999998</c:v>
                </c:pt>
                <c:pt idx="4803">
                  <c:v>24.015000000000001</c:v>
                </c:pt>
                <c:pt idx="4804">
                  <c:v>24.02</c:v>
                </c:pt>
                <c:pt idx="4805">
                  <c:v>24.024999999999999</c:v>
                </c:pt>
                <c:pt idx="4806">
                  <c:v>24.029999999999998</c:v>
                </c:pt>
                <c:pt idx="4807">
                  <c:v>24.035</c:v>
                </c:pt>
                <c:pt idx="4808">
                  <c:v>24.040000000000003</c:v>
                </c:pt>
                <c:pt idx="4809">
                  <c:v>24.045000000000002</c:v>
                </c:pt>
                <c:pt idx="4810">
                  <c:v>24.05</c:v>
                </c:pt>
                <c:pt idx="4811">
                  <c:v>24.055</c:v>
                </c:pt>
                <c:pt idx="4812">
                  <c:v>24.06</c:v>
                </c:pt>
                <c:pt idx="4813">
                  <c:v>24.065000000000001</c:v>
                </c:pt>
                <c:pt idx="4814">
                  <c:v>24.07</c:v>
                </c:pt>
                <c:pt idx="4815">
                  <c:v>24.074999999999999</c:v>
                </c:pt>
                <c:pt idx="4816">
                  <c:v>24.08</c:v>
                </c:pt>
                <c:pt idx="4817">
                  <c:v>24.084999999999997</c:v>
                </c:pt>
                <c:pt idx="4818">
                  <c:v>24.09</c:v>
                </c:pt>
                <c:pt idx="4819">
                  <c:v>24.095000000000002</c:v>
                </c:pt>
                <c:pt idx="4820">
                  <c:v>24.1</c:v>
                </c:pt>
                <c:pt idx="4821">
                  <c:v>24.105</c:v>
                </c:pt>
                <c:pt idx="4822">
                  <c:v>24.11</c:v>
                </c:pt>
                <c:pt idx="4823">
                  <c:v>24.115000000000002</c:v>
                </c:pt>
                <c:pt idx="4824">
                  <c:v>24.12</c:v>
                </c:pt>
                <c:pt idx="4825">
                  <c:v>24.125</c:v>
                </c:pt>
                <c:pt idx="4826">
                  <c:v>24.13</c:v>
                </c:pt>
                <c:pt idx="4827">
                  <c:v>24.134999999999998</c:v>
                </c:pt>
                <c:pt idx="4828">
                  <c:v>24.14</c:v>
                </c:pt>
                <c:pt idx="4829">
                  <c:v>24.145</c:v>
                </c:pt>
                <c:pt idx="4830">
                  <c:v>24.15</c:v>
                </c:pt>
                <c:pt idx="4831">
                  <c:v>24.154999999999998</c:v>
                </c:pt>
                <c:pt idx="4832">
                  <c:v>24.16</c:v>
                </c:pt>
                <c:pt idx="4833">
                  <c:v>24.165000000000003</c:v>
                </c:pt>
                <c:pt idx="4834">
                  <c:v>24.17</c:v>
                </c:pt>
                <c:pt idx="4835">
                  <c:v>24.175000000000001</c:v>
                </c:pt>
                <c:pt idx="4836">
                  <c:v>24.18</c:v>
                </c:pt>
                <c:pt idx="4837">
                  <c:v>24.184999999999999</c:v>
                </c:pt>
                <c:pt idx="4838">
                  <c:v>24.19</c:v>
                </c:pt>
                <c:pt idx="4839">
                  <c:v>24.195</c:v>
                </c:pt>
                <c:pt idx="4840">
                  <c:v>24.2</c:v>
                </c:pt>
                <c:pt idx="4841">
                  <c:v>24.204999999999998</c:v>
                </c:pt>
                <c:pt idx="4842">
                  <c:v>24.209999999999997</c:v>
                </c:pt>
                <c:pt idx="4843">
                  <c:v>24.215</c:v>
                </c:pt>
                <c:pt idx="4844">
                  <c:v>24.220000000000002</c:v>
                </c:pt>
                <c:pt idx="4845">
                  <c:v>24.225000000000001</c:v>
                </c:pt>
                <c:pt idx="4846">
                  <c:v>24.23</c:v>
                </c:pt>
                <c:pt idx="4847">
                  <c:v>24.234999999999999</c:v>
                </c:pt>
                <c:pt idx="4848">
                  <c:v>24.240000000000002</c:v>
                </c:pt>
                <c:pt idx="4849">
                  <c:v>24.245000000000001</c:v>
                </c:pt>
                <c:pt idx="4850">
                  <c:v>24.25</c:v>
                </c:pt>
                <c:pt idx="4851">
                  <c:v>24.254999999999999</c:v>
                </c:pt>
                <c:pt idx="4852">
                  <c:v>24.259999999999998</c:v>
                </c:pt>
                <c:pt idx="4853">
                  <c:v>24.265000000000001</c:v>
                </c:pt>
                <c:pt idx="4854">
                  <c:v>24.27</c:v>
                </c:pt>
                <c:pt idx="4855">
                  <c:v>24.274999999999999</c:v>
                </c:pt>
                <c:pt idx="4856">
                  <c:v>24.279999999999998</c:v>
                </c:pt>
                <c:pt idx="4857">
                  <c:v>24.285</c:v>
                </c:pt>
                <c:pt idx="4858">
                  <c:v>24.290000000000003</c:v>
                </c:pt>
                <c:pt idx="4859">
                  <c:v>24.295000000000002</c:v>
                </c:pt>
                <c:pt idx="4860">
                  <c:v>24.3</c:v>
                </c:pt>
                <c:pt idx="4861">
                  <c:v>24.305</c:v>
                </c:pt>
                <c:pt idx="4862">
                  <c:v>24.31</c:v>
                </c:pt>
                <c:pt idx="4863">
                  <c:v>24.315000000000001</c:v>
                </c:pt>
                <c:pt idx="4864">
                  <c:v>24.32</c:v>
                </c:pt>
                <c:pt idx="4865">
                  <c:v>24.324999999999999</c:v>
                </c:pt>
                <c:pt idx="4866">
                  <c:v>24.33</c:v>
                </c:pt>
                <c:pt idx="4867">
                  <c:v>24.334999999999997</c:v>
                </c:pt>
                <c:pt idx="4868">
                  <c:v>24.34</c:v>
                </c:pt>
                <c:pt idx="4869">
                  <c:v>24.345000000000002</c:v>
                </c:pt>
                <c:pt idx="4870">
                  <c:v>24.35</c:v>
                </c:pt>
                <c:pt idx="4871">
                  <c:v>24.355</c:v>
                </c:pt>
                <c:pt idx="4872">
                  <c:v>24.36</c:v>
                </c:pt>
                <c:pt idx="4873">
                  <c:v>24.365000000000002</c:v>
                </c:pt>
                <c:pt idx="4874">
                  <c:v>24.37</c:v>
                </c:pt>
                <c:pt idx="4875">
                  <c:v>24.375</c:v>
                </c:pt>
                <c:pt idx="4876">
                  <c:v>24.38</c:v>
                </c:pt>
                <c:pt idx="4877">
                  <c:v>24.384999999999998</c:v>
                </c:pt>
                <c:pt idx="4878">
                  <c:v>24.39</c:v>
                </c:pt>
                <c:pt idx="4879">
                  <c:v>24.395</c:v>
                </c:pt>
                <c:pt idx="4880">
                  <c:v>24.4</c:v>
                </c:pt>
                <c:pt idx="4881">
                  <c:v>24.404999999999998</c:v>
                </c:pt>
                <c:pt idx="4882">
                  <c:v>24.41</c:v>
                </c:pt>
                <c:pt idx="4883">
                  <c:v>24.415000000000003</c:v>
                </c:pt>
                <c:pt idx="4884">
                  <c:v>24.42</c:v>
                </c:pt>
                <c:pt idx="4885">
                  <c:v>24.425000000000001</c:v>
                </c:pt>
                <c:pt idx="4886">
                  <c:v>24.43</c:v>
                </c:pt>
                <c:pt idx="4887">
                  <c:v>24.434999999999999</c:v>
                </c:pt>
                <c:pt idx="4888">
                  <c:v>24.44</c:v>
                </c:pt>
                <c:pt idx="4889">
                  <c:v>24.445</c:v>
                </c:pt>
                <c:pt idx="4890">
                  <c:v>24.45</c:v>
                </c:pt>
                <c:pt idx="4891">
                  <c:v>24.454999999999998</c:v>
                </c:pt>
                <c:pt idx="4892">
                  <c:v>24.459999999999997</c:v>
                </c:pt>
                <c:pt idx="4893">
                  <c:v>24.465</c:v>
                </c:pt>
                <c:pt idx="4894">
                  <c:v>24.470000000000002</c:v>
                </c:pt>
                <c:pt idx="4895">
                  <c:v>24.475000000000001</c:v>
                </c:pt>
                <c:pt idx="4896">
                  <c:v>24.48</c:v>
                </c:pt>
                <c:pt idx="4897">
                  <c:v>24.484999999999999</c:v>
                </c:pt>
                <c:pt idx="4898">
                  <c:v>24.490000000000002</c:v>
                </c:pt>
                <c:pt idx="4899">
                  <c:v>24.495000000000001</c:v>
                </c:pt>
                <c:pt idx="4900">
                  <c:v>24.5</c:v>
                </c:pt>
                <c:pt idx="4901">
                  <c:v>24.504999999999999</c:v>
                </c:pt>
                <c:pt idx="4902">
                  <c:v>24.509999999999998</c:v>
                </c:pt>
                <c:pt idx="4903">
                  <c:v>24.515000000000001</c:v>
                </c:pt>
                <c:pt idx="4904">
                  <c:v>24.52</c:v>
                </c:pt>
                <c:pt idx="4905">
                  <c:v>24.524999999999999</c:v>
                </c:pt>
                <c:pt idx="4906">
                  <c:v>24.529999999999998</c:v>
                </c:pt>
                <c:pt idx="4907">
                  <c:v>24.535</c:v>
                </c:pt>
                <c:pt idx="4908">
                  <c:v>24.540000000000003</c:v>
                </c:pt>
                <c:pt idx="4909">
                  <c:v>24.545000000000002</c:v>
                </c:pt>
                <c:pt idx="4910">
                  <c:v>24.55</c:v>
                </c:pt>
                <c:pt idx="4911">
                  <c:v>24.555</c:v>
                </c:pt>
                <c:pt idx="4912">
                  <c:v>24.56</c:v>
                </c:pt>
                <c:pt idx="4913">
                  <c:v>24.565000000000001</c:v>
                </c:pt>
                <c:pt idx="4914">
                  <c:v>24.57</c:v>
                </c:pt>
                <c:pt idx="4915">
                  <c:v>24.574999999999999</c:v>
                </c:pt>
                <c:pt idx="4916">
                  <c:v>24.58</c:v>
                </c:pt>
                <c:pt idx="4917">
                  <c:v>24.584999999999997</c:v>
                </c:pt>
                <c:pt idx="4918">
                  <c:v>24.59</c:v>
                </c:pt>
                <c:pt idx="4919">
                  <c:v>24.595000000000002</c:v>
                </c:pt>
                <c:pt idx="4920">
                  <c:v>24.6</c:v>
                </c:pt>
                <c:pt idx="4921">
                  <c:v>24.605</c:v>
                </c:pt>
                <c:pt idx="4922">
                  <c:v>24.61</c:v>
                </c:pt>
                <c:pt idx="4923">
                  <c:v>24.615000000000002</c:v>
                </c:pt>
                <c:pt idx="4924">
                  <c:v>24.62</c:v>
                </c:pt>
                <c:pt idx="4925">
                  <c:v>24.625</c:v>
                </c:pt>
                <c:pt idx="4926">
                  <c:v>24.63</c:v>
                </c:pt>
                <c:pt idx="4927">
                  <c:v>24.634999999999998</c:v>
                </c:pt>
                <c:pt idx="4928">
                  <c:v>24.64</c:v>
                </c:pt>
                <c:pt idx="4929">
                  <c:v>24.645</c:v>
                </c:pt>
                <c:pt idx="4930">
                  <c:v>24.65</c:v>
                </c:pt>
                <c:pt idx="4931">
                  <c:v>24.654999999999998</c:v>
                </c:pt>
                <c:pt idx="4932">
                  <c:v>24.66</c:v>
                </c:pt>
                <c:pt idx="4933">
                  <c:v>24.665000000000003</c:v>
                </c:pt>
                <c:pt idx="4934">
                  <c:v>24.67</c:v>
                </c:pt>
                <c:pt idx="4935">
                  <c:v>24.675000000000001</c:v>
                </c:pt>
                <c:pt idx="4936">
                  <c:v>24.68</c:v>
                </c:pt>
                <c:pt idx="4937">
                  <c:v>24.684999999999999</c:v>
                </c:pt>
                <c:pt idx="4938">
                  <c:v>24.69</c:v>
                </c:pt>
                <c:pt idx="4939">
                  <c:v>24.695</c:v>
                </c:pt>
                <c:pt idx="4940">
                  <c:v>24.7</c:v>
                </c:pt>
                <c:pt idx="4941">
                  <c:v>24.704999999999998</c:v>
                </c:pt>
                <c:pt idx="4942">
                  <c:v>24.709999999999997</c:v>
                </c:pt>
                <c:pt idx="4943">
                  <c:v>24.715</c:v>
                </c:pt>
                <c:pt idx="4944">
                  <c:v>24.720000000000002</c:v>
                </c:pt>
                <c:pt idx="4945">
                  <c:v>24.725000000000001</c:v>
                </c:pt>
                <c:pt idx="4946">
                  <c:v>24.73</c:v>
                </c:pt>
                <c:pt idx="4947">
                  <c:v>24.734999999999999</c:v>
                </c:pt>
                <c:pt idx="4948">
                  <c:v>24.740000000000002</c:v>
                </c:pt>
                <c:pt idx="4949">
                  <c:v>24.745000000000001</c:v>
                </c:pt>
                <c:pt idx="4950">
                  <c:v>24.75</c:v>
                </c:pt>
                <c:pt idx="4951">
                  <c:v>24.754999999999999</c:v>
                </c:pt>
                <c:pt idx="4952">
                  <c:v>24.759999999999998</c:v>
                </c:pt>
                <c:pt idx="4953">
                  <c:v>24.765000000000001</c:v>
                </c:pt>
                <c:pt idx="4954">
                  <c:v>24.77</c:v>
                </c:pt>
                <c:pt idx="4955">
                  <c:v>24.774999999999999</c:v>
                </c:pt>
                <c:pt idx="4956">
                  <c:v>24.779999999999998</c:v>
                </c:pt>
                <c:pt idx="4957">
                  <c:v>24.785</c:v>
                </c:pt>
                <c:pt idx="4958">
                  <c:v>24.790000000000003</c:v>
                </c:pt>
                <c:pt idx="4959">
                  <c:v>24.795000000000002</c:v>
                </c:pt>
                <c:pt idx="4960">
                  <c:v>24.8</c:v>
                </c:pt>
                <c:pt idx="4961">
                  <c:v>24.805</c:v>
                </c:pt>
                <c:pt idx="4962">
                  <c:v>24.81</c:v>
                </c:pt>
                <c:pt idx="4963">
                  <c:v>24.815000000000001</c:v>
                </c:pt>
                <c:pt idx="4964">
                  <c:v>24.82</c:v>
                </c:pt>
                <c:pt idx="4965">
                  <c:v>24.824999999999999</c:v>
                </c:pt>
                <c:pt idx="4966">
                  <c:v>24.83</c:v>
                </c:pt>
                <c:pt idx="4967">
                  <c:v>24.834999999999997</c:v>
                </c:pt>
                <c:pt idx="4968">
                  <c:v>24.84</c:v>
                </c:pt>
                <c:pt idx="4969">
                  <c:v>24.845000000000002</c:v>
                </c:pt>
                <c:pt idx="4970">
                  <c:v>24.85</c:v>
                </c:pt>
                <c:pt idx="4971">
                  <c:v>24.855</c:v>
                </c:pt>
                <c:pt idx="4972">
                  <c:v>24.86</c:v>
                </c:pt>
                <c:pt idx="4973">
                  <c:v>24.865000000000002</c:v>
                </c:pt>
                <c:pt idx="4974">
                  <c:v>24.87</c:v>
                </c:pt>
                <c:pt idx="4975">
                  <c:v>24.875</c:v>
                </c:pt>
                <c:pt idx="4976">
                  <c:v>24.88</c:v>
                </c:pt>
                <c:pt idx="4977">
                  <c:v>24.884999999999998</c:v>
                </c:pt>
                <c:pt idx="4978">
                  <c:v>24.89</c:v>
                </c:pt>
                <c:pt idx="4979">
                  <c:v>24.895</c:v>
                </c:pt>
                <c:pt idx="4980">
                  <c:v>24.9</c:v>
                </c:pt>
                <c:pt idx="4981">
                  <c:v>24.904999999999998</c:v>
                </c:pt>
                <c:pt idx="4982">
                  <c:v>24.91</c:v>
                </c:pt>
                <c:pt idx="4983">
                  <c:v>24.915000000000003</c:v>
                </c:pt>
                <c:pt idx="4984">
                  <c:v>24.92</c:v>
                </c:pt>
                <c:pt idx="4985">
                  <c:v>24.925000000000001</c:v>
                </c:pt>
                <c:pt idx="4986">
                  <c:v>24.93</c:v>
                </c:pt>
                <c:pt idx="4987">
                  <c:v>24.934999999999999</c:v>
                </c:pt>
                <c:pt idx="4988">
                  <c:v>24.94</c:v>
                </c:pt>
                <c:pt idx="4989">
                  <c:v>24.945</c:v>
                </c:pt>
                <c:pt idx="4990">
                  <c:v>24.95</c:v>
                </c:pt>
                <c:pt idx="4991">
                  <c:v>24.954999999999998</c:v>
                </c:pt>
                <c:pt idx="4992">
                  <c:v>24.959999999999997</c:v>
                </c:pt>
                <c:pt idx="4993">
                  <c:v>24.965</c:v>
                </c:pt>
                <c:pt idx="4994">
                  <c:v>24.970000000000002</c:v>
                </c:pt>
                <c:pt idx="4995">
                  <c:v>24.975000000000001</c:v>
                </c:pt>
                <c:pt idx="4996">
                  <c:v>24.98</c:v>
                </c:pt>
                <c:pt idx="4997">
                  <c:v>24.984999999999999</c:v>
                </c:pt>
                <c:pt idx="4998">
                  <c:v>24.990000000000002</c:v>
                </c:pt>
                <c:pt idx="4999">
                  <c:v>24.995000000000001</c:v>
                </c:pt>
                <c:pt idx="5000">
                  <c:v>25</c:v>
                </c:pt>
                <c:pt idx="5001">
                  <c:v>25.004999999999999</c:v>
                </c:pt>
                <c:pt idx="5002">
                  <c:v>25.009999999999998</c:v>
                </c:pt>
                <c:pt idx="5003">
                  <c:v>25.015000000000001</c:v>
                </c:pt>
                <c:pt idx="5004">
                  <c:v>25.02</c:v>
                </c:pt>
                <c:pt idx="5005">
                  <c:v>25.024999999999999</c:v>
                </c:pt>
                <c:pt idx="5006">
                  <c:v>25.029999999999998</c:v>
                </c:pt>
                <c:pt idx="5007">
                  <c:v>25.035</c:v>
                </c:pt>
                <c:pt idx="5008">
                  <c:v>25.040000000000003</c:v>
                </c:pt>
                <c:pt idx="5009">
                  <c:v>25.045000000000002</c:v>
                </c:pt>
                <c:pt idx="5010">
                  <c:v>25.05</c:v>
                </c:pt>
                <c:pt idx="5011">
                  <c:v>25.055</c:v>
                </c:pt>
                <c:pt idx="5012">
                  <c:v>25.06</c:v>
                </c:pt>
                <c:pt idx="5013">
                  <c:v>25.065000000000001</c:v>
                </c:pt>
                <c:pt idx="5014">
                  <c:v>25.07</c:v>
                </c:pt>
                <c:pt idx="5015">
                  <c:v>25.074999999999999</c:v>
                </c:pt>
                <c:pt idx="5016">
                  <c:v>25.08</c:v>
                </c:pt>
                <c:pt idx="5017">
                  <c:v>25.084999999999997</c:v>
                </c:pt>
                <c:pt idx="5018">
                  <c:v>25.09</c:v>
                </c:pt>
                <c:pt idx="5019">
                  <c:v>25.095000000000002</c:v>
                </c:pt>
                <c:pt idx="5020">
                  <c:v>25.1</c:v>
                </c:pt>
                <c:pt idx="5021">
                  <c:v>25.105</c:v>
                </c:pt>
                <c:pt idx="5022">
                  <c:v>25.11</c:v>
                </c:pt>
                <c:pt idx="5023">
                  <c:v>25.115000000000002</c:v>
                </c:pt>
                <c:pt idx="5024">
                  <c:v>25.12</c:v>
                </c:pt>
                <c:pt idx="5025">
                  <c:v>25.125</c:v>
                </c:pt>
                <c:pt idx="5026">
                  <c:v>25.13</c:v>
                </c:pt>
                <c:pt idx="5027">
                  <c:v>25.134999999999998</c:v>
                </c:pt>
                <c:pt idx="5028">
                  <c:v>25.14</c:v>
                </c:pt>
                <c:pt idx="5029">
                  <c:v>25.145</c:v>
                </c:pt>
                <c:pt idx="5030">
                  <c:v>25.15</c:v>
                </c:pt>
                <c:pt idx="5031">
                  <c:v>25.154999999999998</c:v>
                </c:pt>
                <c:pt idx="5032">
                  <c:v>25.16</c:v>
                </c:pt>
                <c:pt idx="5033">
                  <c:v>25.165000000000003</c:v>
                </c:pt>
                <c:pt idx="5034">
                  <c:v>25.17</c:v>
                </c:pt>
                <c:pt idx="5035">
                  <c:v>25.175000000000001</c:v>
                </c:pt>
                <c:pt idx="5036">
                  <c:v>25.18</c:v>
                </c:pt>
                <c:pt idx="5037">
                  <c:v>25.184999999999999</c:v>
                </c:pt>
                <c:pt idx="5038">
                  <c:v>25.19</c:v>
                </c:pt>
                <c:pt idx="5039">
                  <c:v>25.195</c:v>
                </c:pt>
                <c:pt idx="5040">
                  <c:v>25.2</c:v>
                </c:pt>
                <c:pt idx="5041">
                  <c:v>25.204999999999998</c:v>
                </c:pt>
                <c:pt idx="5042">
                  <c:v>25.209999999999997</c:v>
                </c:pt>
                <c:pt idx="5043">
                  <c:v>25.215</c:v>
                </c:pt>
                <c:pt idx="5044">
                  <c:v>25.220000000000002</c:v>
                </c:pt>
                <c:pt idx="5045">
                  <c:v>25.225000000000001</c:v>
                </c:pt>
                <c:pt idx="5046">
                  <c:v>25.23</c:v>
                </c:pt>
                <c:pt idx="5047">
                  <c:v>25.234999999999999</c:v>
                </c:pt>
                <c:pt idx="5048">
                  <c:v>25.240000000000002</c:v>
                </c:pt>
                <c:pt idx="5049">
                  <c:v>25.245000000000001</c:v>
                </c:pt>
                <c:pt idx="5050">
                  <c:v>25.25</c:v>
                </c:pt>
                <c:pt idx="5051">
                  <c:v>25.254999999999999</c:v>
                </c:pt>
                <c:pt idx="5052">
                  <c:v>25.259999999999998</c:v>
                </c:pt>
                <c:pt idx="5053">
                  <c:v>25.265000000000001</c:v>
                </c:pt>
                <c:pt idx="5054">
                  <c:v>25.27</c:v>
                </c:pt>
                <c:pt idx="5055">
                  <c:v>25.274999999999999</c:v>
                </c:pt>
                <c:pt idx="5056">
                  <c:v>25.279999999999998</c:v>
                </c:pt>
                <c:pt idx="5057">
                  <c:v>25.285</c:v>
                </c:pt>
                <c:pt idx="5058">
                  <c:v>25.290000000000003</c:v>
                </c:pt>
                <c:pt idx="5059">
                  <c:v>25.295000000000002</c:v>
                </c:pt>
                <c:pt idx="5060">
                  <c:v>25.3</c:v>
                </c:pt>
                <c:pt idx="5061">
                  <c:v>25.305</c:v>
                </c:pt>
                <c:pt idx="5062">
                  <c:v>25.31</c:v>
                </c:pt>
                <c:pt idx="5063">
                  <c:v>25.315000000000001</c:v>
                </c:pt>
                <c:pt idx="5064">
                  <c:v>25.32</c:v>
                </c:pt>
                <c:pt idx="5065">
                  <c:v>25.324999999999999</c:v>
                </c:pt>
                <c:pt idx="5066">
                  <c:v>25.33</c:v>
                </c:pt>
                <c:pt idx="5067">
                  <c:v>25.334999999999997</c:v>
                </c:pt>
                <c:pt idx="5068">
                  <c:v>25.34</c:v>
                </c:pt>
                <c:pt idx="5069">
                  <c:v>25.345000000000002</c:v>
                </c:pt>
                <c:pt idx="5070">
                  <c:v>25.35</c:v>
                </c:pt>
                <c:pt idx="5071">
                  <c:v>25.355</c:v>
                </c:pt>
                <c:pt idx="5072">
                  <c:v>25.36</c:v>
                </c:pt>
                <c:pt idx="5073">
                  <c:v>25.365000000000002</c:v>
                </c:pt>
                <c:pt idx="5074">
                  <c:v>25.37</c:v>
                </c:pt>
                <c:pt idx="5075">
                  <c:v>25.375</c:v>
                </c:pt>
                <c:pt idx="5076">
                  <c:v>25.38</c:v>
                </c:pt>
                <c:pt idx="5077">
                  <c:v>25.384999999999998</c:v>
                </c:pt>
                <c:pt idx="5078">
                  <c:v>25.39</c:v>
                </c:pt>
                <c:pt idx="5079">
                  <c:v>25.395</c:v>
                </c:pt>
                <c:pt idx="5080">
                  <c:v>25.4</c:v>
                </c:pt>
                <c:pt idx="5081">
                  <c:v>25.404999999999998</c:v>
                </c:pt>
                <c:pt idx="5082">
                  <c:v>25.41</c:v>
                </c:pt>
                <c:pt idx="5083">
                  <c:v>25.415000000000003</c:v>
                </c:pt>
                <c:pt idx="5084">
                  <c:v>25.42</c:v>
                </c:pt>
                <c:pt idx="5085">
                  <c:v>25.425000000000001</c:v>
                </c:pt>
                <c:pt idx="5086">
                  <c:v>25.43</c:v>
                </c:pt>
                <c:pt idx="5087">
                  <c:v>25.434999999999999</c:v>
                </c:pt>
                <c:pt idx="5088">
                  <c:v>25.44</c:v>
                </c:pt>
                <c:pt idx="5089">
                  <c:v>25.445</c:v>
                </c:pt>
                <c:pt idx="5090">
                  <c:v>25.45</c:v>
                </c:pt>
                <c:pt idx="5091">
                  <c:v>25.454999999999998</c:v>
                </c:pt>
                <c:pt idx="5092">
                  <c:v>25.459999999999997</c:v>
                </c:pt>
                <c:pt idx="5093">
                  <c:v>25.465</c:v>
                </c:pt>
                <c:pt idx="5094">
                  <c:v>25.470000000000002</c:v>
                </c:pt>
                <c:pt idx="5095">
                  <c:v>25.475000000000001</c:v>
                </c:pt>
                <c:pt idx="5096">
                  <c:v>25.48</c:v>
                </c:pt>
                <c:pt idx="5097">
                  <c:v>25.484999999999999</c:v>
                </c:pt>
                <c:pt idx="5098">
                  <c:v>25.490000000000002</c:v>
                </c:pt>
                <c:pt idx="5099">
                  <c:v>25.495000000000001</c:v>
                </c:pt>
                <c:pt idx="5100">
                  <c:v>25.5</c:v>
                </c:pt>
                <c:pt idx="5101">
                  <c:v>25.504999999999999</c:v>
                </c:pt>
                <c:pt idx="5102">
                  <c:v>25.509999999999998</c:v>
                </c:pt>
                <c:pt idx="5103">
                  <c:v>25.515000000000001</c:v>
                </c:pt>
                <c:pt idx="5104">
                  <c:v>25.52</c:v>
                </c:pt>
                <c:pt idx="5105">
                  <c:v>25.524999999999999</c:v>
                </c:pt>
                <c:pt idx="5106">
                  <c:v>25.529999999999998</c:v>
                </c:pt>
                <c:pt idx="5107">
                  <c:v>25.535</c:v>
                </c:pt>
                <c:pt idx="5108">
                  <c:v>25.540000000000003</c:v>
                </c:pt>
                <c:pt idx="5109">
                  <c:v>25.545000000000002</c:v>
                </c:pt>
                <c:pt idx="5110">
                  <c:v>25.55</c:v>
                </c:pt>
                <c:pt idx="5111">
                  <c:v>25.555</c:v>
                </c:pt>
                <c:pt idx="5112">
                  <c:v>25.56</c:v>
                </c:pt>
                <c:pt idx="5113">
                  <c:v>25.565000000000001</c:v>
                </c:pt>
                <c:pt idx="5114">
                  <c:v>25.57</c:v>
                </c:pt>
                <c:pt idx="5115">
                  <c:v>25.574999999999999</c:v>
                </c:pt>
                <c:pt idx="5116">
                  <c:v>25.58</c:v>
                </c:pt>
                <c:pt idx="5117">
                  <c:v>25.584999999999997</c:v>
                </c:pt>
                <c:pt idx="5118">
                  <c:v>25.59</c:v>
                </c:pt>
                <c:pt idx="5119">
                  <c:v>25.595000000000002</c:v>
                </c:pt>
                <c:pt idx="5120">
                  <c:v>25.6</c:v>
                </c:pt>
                <c:pt idx="5121">
                  <c:v>25.605</c:v>
                </c:pt>
                <c:pt idx="5122">
                  <c:v>25.61</c:v>
                </c:pt>
                <c:pt idx="5123">
                  <c:v>25.615000000000002</c:v>
                </c:pt>
                <c:pt idx="5124">
                  <c:v>25.62</c:v>
                </c:pt>
                <c:pt idx="5125">
                  <c:v>25.625</c:v>
                </c:pt>
                <c:pt idx="5126">
                  <c:v>25.63</c:v>
                </c:pt>
                <c:pt idx="5127">
                  <c:v>25.634999999999998</c:v>
                </c:pt>
                <c:pt idx="5128">
                  <c:v>25.64</c:v>
                </c:pt>
                <c:pt idx="5129">
                  <c:v>25.645</c:v>
                </c:pt>
                <c:pt idx="5130">
                  <c:v>25.65</c:v>
                </c:pt>
                <c:pt idx="5131">
                  <c:v>25.654999999999998</c:v>
                </c:pt>
                <c:pt idx="5132">
                  <c:v>25.66</c:v>
                </c:pt>
                <c:pt idx="5133">
                  <c:v>25.665000000000003</c:v>
                </c:pt>
                <c:pt idx="5134">
                  <c:v>25.67</c:v>
                </c:pt>
                <c:pt idx="5135">
                  <c:v>25.675000000000001</c:v>
                </c:pt>
                <c:pt idx="5136">
                  <c:v>25.68</c:v>
                </c:pt>
                <c:pt idx="5137">
                  <c:v>25.684999999999999</c:v>
                </c:pt>
                <c:pt idx="5138">
                  <c:v>25.69</c:v>
                </c:pt>
                <c:pt idx="5139">
                  <c:v>25.695</c:v>
                </c:pt>
                <c:pt idx="5140">
                  <c:v>25.7</c:v>
                </c:pt>
                <c:pt idx="5141">
                  <c:v>25.704999999999998</c:v>
                </c:pt>
                <c:pt idx="5142">
                  <c:v>25.709999999999997</c:v>
                </c:pt>
                <c:pt idx="5143">
                  <c:v>25.715</c:v>
                </c:pt>
                <c:pt idx="5144">
                  <c:v>25.720000000000002</c:v>
                </c:pt>
                <c:pt idx="5145">
                  <c:v>25.725000000000001</c:v>
                </c:pt>
                <c:pt idx="5146">
                  <c:v>25.73</c:v>
                </c:pt>
                <c:pt idx="5147">
                  <c:v>25.734999999999999</c:v>
                </c:pt>
                <c:pt idx="5148">
                  <c:v>25.740000000000002</c:v>
                </c:pt>
                <c:pt idx="5149">
                  <c:v>25.745000000000001</c:v>
                </c:pt>
                <c:pt idx="5150">
                  <c:v>25.75</c:v>
                </c:pt>
                <c:pt idx="5151">
                  <c:v>25.754999999999999</c:v>
                </c:pt>
                <c:pt idx="5152">
                  <c:v>25.759999999999998</c:v>
                </c:pt>
                <c:pt idx="5153">
                  <c:v>25.765000000000001</c:v>
                </c:pt>
                <c:pt idx="5154">
                  <c:v>25.77</c:v>
                </c:pt>
                <c:pt idx="5155">
                  <c:v>25.774999999999999</c:v>
                </c:pt>
                <c:pt idx="5156">
                  <c:v>25.779999999999998</c:v>
                </c:pt>
                <c:pt idx="5157">
                  <c:v>25.785</c:v>
                </c:pt>
                <c:pt idx="5158">
                  <c:v>25.790000000000003</c:v>
                </c:pt>
                <c:pt idx="5159">
                  <c:v>25.795000000000002</c:v>
                </c:pt>
                <c:pt idx="5160">
                  <c:v>25.8</c:v>
                </c:pt>
                <c:pt idx="5161">
                  <c:v>25.805</c:v>
                </c:pt>
                <c:pt idx="5162">
                  <c:v>25.81</c:v>
                </c:pt>
                <c:pt idx="5163">
                  <c:v>25.815000000000001</c:v>
                </c:pt>
                <c:pt idx="5164">
                  <c:v>25.82</c:v>
                </c:pt>
                <c:pt idx="5165">
                  <c:v>25.824999999999999</c:v>
                </c:pt>
                <c:pt idx="5166">
                  <c:v>25.83</c:v>
                </c:pt>
                <c:pt idx="5167">
                  <c:v>25.834999999999997</c:v>
                </c:pt>
                <c:pt idx="5168">
                  <c:v>25.84</c:v>
                </c:pt>
                <c:pt idx="5169">
                  <c:v>25.845000000000002</c:v>
                </c:pt>
                <c:pt idx="5170">
                  <c:v>25.85</c:v>
                </c:pt>
                <c:pt idx="5171">
                  <c:v>25.855</c:v>
                </c:pt>
                <c:pt idx="5172">
                  <c:v>25.86</c:v>
                </c:pt>
                <c:pt idx="5173">
                  <c:v>25.865000000000002</c:v>
                </c:pt>
                <c:pt idx="5174">
                  <c:v>25.87</c:v>
                </c:pt>
                <c:pt idx="5175">
                  <c:v>25.875</c:v>
                </c:pt>
                <c:pt idx="5176">
                  <c:v>25.88</c:v>
                </c:pt>
                <c:pt idx="5177">
                  <c:v>25.884999999999998</c:v>
                </c:pt>
                <c:pt idx="5178">
                  <c:v>25.89</c:v>
                </c:pt>
                <c:pt idx="5179">
                  <c:v>25.895</c:v>
                </c:pt>
                <c:pt idx="5180">
                  <c:v>25.9</c:v>
                </c:pt>
                <c:pt idx="5181">
                  <c:v>25.904999999999998</c:v>
                </c:pt>
                <c:pt idx="5182">
                  <c:v>25.91</c:v>
                </c:pt>
                <c:pt idx="5183">
                  <c:v>25.915000000000003</c:v>
                </c:pt>
                <c:pt idx="5184">
                  <c:v>25.92</c:v>
                </c:pt>
                <c:pt idx="5185">
                  <c:v>25.925000000000001</c:v>
                </c:pt>
                <c:pt idx="5186">
                  <c:v>25.93</c:v>
                </c:pt>
                <c:pt idx="5187">
                  <c:v>25.934999999999999</c:v>
                </c:pt>
                <c:pt idx="5188">
                  <c:v>25.94</c:v>
                </c:pt>
                <c:pt idx="5189">
                  <c:v>25.945</c:v>
                </c:pt>
                <c:pt idx="5190">
                  <c:v>25.95</c:v>
                </c:pt>
                <c:pt idx="5191">
                  <c:v>25.954999999999998</c:v>
                </c:pt>
                <c:pt idx="5192">
                  <c:v>25.959999999999997</c:v>
                </c:pt>
                <c:pt idx="5193">
                  <c:v>25.965</c:v>
                </c:pt>
                <c:pt idx="5194">
                  <c:v>25.970000000000002</c:v>
                </c:pt>
                <c:pt idx="5195">
                  <c:v>25.975000000000001</c:v>
                </c:pt>
                <c:pt idx="5196">
                  <c:v>25.98</c:v>
                </c:pt>
                <c:pt idx="5197">
                  <c:v>25.984999999999999</c:v>
                </c:pt>
                <c:pt idx="5198">
                  <c:v>25.990000000000002</c:v>
                </c:pt>
                <c:pt idx="5199">
                  <c:v>25.995000000000001</c:v>
                </c:pt>
                <c:pt idx="5200">
                  <c:v>26</c:v>
                </c:pt>
                <c:pt idx="5201">
                  <c:v>26.004999999999999</c:v>
                </c:pt>
                <c:pt idx="5202">
                  <c:v>26.009999999999998</c:v>
                </c:pt>
                <c:pt idx="5203">
                  <c:v>26.015000000000001</c:v>
                </c:pt>
                <c:pt idx="5204">
                  <c:v>26.02</c:v>
                </c:pt>
                <c:pt idx="5205">
                  <c:v>26.024999999999999</c:v>
                </c:pt>
                <c:pt idx="5206">
                  <c:v>26.029999999999998</c:v>
                </c:pt>
                <c:pt idx="5207">
                  <c:v>26.035</c:v>
                </c:pt>
                <c:pt idx="5208">
                  <c:v>26.040000000000003</c:v>
                </c:pt>
                <c:pt idx="5209">
                  <c:v>26.045000000000002</c:v>
                </c:pt>
                <c:pt idx="5210">
                  <c:v>26.05</c:v>
                </c:pt>
                <c:pt idx="5211">
                  <c:v>26.055</c:v>
                </c:pt>
                <c:pt idx="5212">
                  <c:v>26.06</c:v>
                </c:pt>
                <c:pt idx="5213">
                  <c:v>26.065000000000001</c:v>
                </c:pt>
                <c:pt idx="5214">
                  <c:v>26.07</c:v>
                </c:pt>
                <c:pt idx="5215">
                  <c:v>26.074999999999999</c:v>
                </c:pt>
                <c:pt idx="5216">
                  <c:v>26.08</c:v>
                </c:pt>
                <c:pt idx="5217">
                  <c:v>26.084999999999997</c:v>
                </c:pt>
                <c:pt idx="5218">
                  <c:v>26.09</c:v>
                </c:pt>
                <c:pt idx="5219">
                  <c:v>26.095000000000002</c:v>
                </c:pt>
                <c:pt idx="5220">
                  <c:v>26.1</c:v>
                </c:pt>
                <c:pt idx="5221">
                  <c:v>26.105</c:v>
                </c:pt>
                <c:pt idx="5222">
                  <c:v>26.11</c:v>
                </c:pt>
                <c:pt idx="5223">
                  <c:v>26.115000000000002</c:v>
                </c:pt>
                <c:pt idx="5224">
                  <c:v>26.12</c:v>
                </c:pt>
                <c:pt idx="5225">
                  <c:v>26.125</c:v>
                </c:pt>
                <c:pt idx="5226">
                  <c:v>26.13</c:v>
                </c:pt>
                <c:pt idx="5227">
                  <c:v>26.134999999999998</c:v>
                </c:pt>
                <c:pt idx="5228">
                  <c:v>26.14</c:v>
                </c:pt>
                <c:pt idx="5229">
                  <c:v>26.145</c:v>
                </c:pt>
                <c:pt idx="5230">
                  <c:v>26.15</c:v>
                </c:pt>
                <c:pt idx="5231">
                  <c:v>26.154999999999998</c:v>
                </c:pt>
                <c:pt idx="5232">
                  <c:v>26.16</c:v>
                </c:pt>
                <c:pt idx="5233">
                  <c:v>26.165000000000003</c:v>
                </c:pt>
                <c:pt idx="5234">
                  <c:v>26.17</c:v>
                </c:pt>
                <c:pt idx="5235">
                  <c:v>26.175000000000001</c:v>
                </c:pt>
                <c:pt idx="5236">
                  <c:v>26.18</c:v>
                </c:pt>
                <c:pt idx="5237">
                  <c:v>26.184999999999999</c:v>
                </c:pt>
                <c:pt idx="5238">
                  <c:v>26.19</c:v>
                </c:pt>
                <c:pt idx="5239">
                  <c:v>26.195</c:v>
                </c:pt>
                <c:pt idx="5240">
                  <c:v>26.2</c:v>
                </c:pt>
                <c:pt idx="5241">
                  <c:v>26.204999999999998</c:v>
                </c:pt>
                <c:pt idx="5242">
                  <c:v>26.209999999999997</c:v>
                </c:pt>
                <c:pt idx="5243">
                  <c:v>26.215</c:v>
                </c:pt>
                <c:pt idx="5244">
                  <c:v>26.220000000000002</c:v>
                </c:pt>
                <c:pt idx="5245">
                  <c:v>26.225000000000001</c:v>
                </c:pt>
                <c:pt idx="5246">
                  <c:v>26.23</c:v>
                </c:pt>
                <c:pt idx="5247">
                  <c:v>26.234999999999999</c:v>
                </c:pt>
                <c:pt idx="5248">
                  <c:v>26.240000000000002</c:v>
                </c:pt>
                <c:pt idx="5249">
                  <c:v>26.245000000000001</c:v>
                </c:pt>
                <c:pt idx="5250">
                  <c:v>26.25</c:v>
                </c:pt>
                <c:pt idx="5251">
                  <c:v>26.254999999999999</c:v>
                </c:pt>
                <c:pt idx="5252">
                  <c:v>26.259999999999998</c:v>
                </c:pt>
                <c:pt idx="5253">
                  <c:v>26.265000000000001</c:v>
                </c:pt>
                <c:pt idx="5254">
                  <c:v>26.27</c:v>
                </c:pt>
                <c:pt idx="5255">
                  <c:v>26.274999999999999</c:v>
                </c:pt>
                <c:pt idx="5256">
                  <c:v>26.279999999999998</c:v>
                </c:pt>
                <c:pt idx="5257">
                  <c:v>26.285</c:v>
                </c:pt>
                <c:pt idx="5258">
                  <c:v>26.290000000000003</c:v>
                </c:pt>
                <c:pt idx="5259">
                  <c:v>26.295000000000002</c:v>
                </c:pt>
                <c:pt idx="5260">
                  <c:v>26.3</c:v>
                </c:pt>
                <c:pt idx="5261">
                  <c:v>26.305</c:v>
                </c:pt>
                <c:pt idx="5262">
                  <c:v>26.31</c:v>
                </c:pt>
                <c:pt idx="5263">
                  <c:v>26.315000000000001</c:v>
                </c:pt>
                <c:pt idx="5264">
                  <c:v>26.32</c:v>
                </c:pt>
                <c:pt idx="5265">
                  <c:v>26.324999999999999</c:v>
                </c:pt>
                <c:pt idx="5266">
                  <c:v>26.33</c:v>
                </c:pt>
                <c:pt idx="5267">
                  <c:v>26.334999999999997</c:v>
                </c:pt>
                <c:pt idx="5268">
                  <c:v>26.34</c:v>
                </c:pt>
                <c:pt idx="5269">
                  <c:v>26.345000000000002</c:v>
                </c:pt>
                <c:pt idx="5270">
                  <c:v>26.35</c:v>
                </c:pt>
                <c:pt idx="5271">
                  <c:v>26.355</c:v>
                </c:pt>
                <c:pt idx="5272">
                  <c:v>26.36</c:v>
                </c:pt>
                <c:pt idx="5273">
                  <c:v>26.365000000000002</c:v>
                </c:pt>
                <c:pt idx="5274">
                  <c:v>26.37</c:v>
                </c:pt>
                <c:pt idx="5275">
                  <c:v>26.375</c:v>
                </c:pt>
                <c:pt idx="5276">
                  <c:v>26.38</c:v>
                </c:pt>
                <c:pt idx="5277">
                  <c:v>26.384999999999998</c:v>
                </c:pt>
                <c:pt idx="5278">
                  <c:v>26.39</c:v>
                </c:pt>
                <c:pt idx="5279">
                  <c:v>26.395</c:v>
                </c:pt>
                <c:pt idx="5280">
                  <c:v>26.4</c:v>
                </c:pt>
                <c:pt idx="5281">
                  <c:v>26.404999999999998</c:v>
                </c:pt>
                <c:pt idx="5282">
                  <c:v>26.41</c:v>
                </c:pt>
                <c:pt idx="5283">
                  <c:v>26.415000000000003</c:v>
                </c:pt>
                <c:pt idx="5284">
                  <c:v>26.42</c:v>
                </c:pt>
                <c:pt idx="5285">
                  <c:v>26.425000000000001</c:v>
                </c:pt>
                <c:pt idx="5286">
                  <c:v>26.43</c:v>
                </c:pt>
                <c:pt idx="5287">
                  <c:v>26.434999999999999</c:v>
                </c:pt>
                <c:pt idx="5288">
                  <c:v>26.44</c:v>
                </c:pt>
                <c:pt idx="5289">
                  <c:v>26.445</c:v>
                </c:pt>
                <c:pt idx="5290">
                  <c:v>26.45</c:v>
                </c:pt>
                <c:pt idx="5291">
                  <c:v>26.454999999999998</c:v>
                </c:pt>
                <c:pt idx="5292">
                  <c:v>26.459999999999997</c:v>
                </c:pt>
                <c:pt idx="5293">
                  <c:v>26.465</c:v>
                </c:pt>
                <c:pt idx="5294">
                  <c:v>26.470000000000002</c:v>
                </c:pt>
                <c:pt idx="5295">
                  <c:v>26.475000000000001</c:v>
                </c:pt>
                <c:pt idx="5296">
                  <c:v>26.48</c:v>
                </c:pt>
                <c:pt idx="5297">
                  <c:v>26.484999999999999</c:v>
                </c:pt>
                <c:pt idx="5298">
                  <c:v>26.490000000000002</c:v>
                </c:pt>
                <c:pt idx="5299">
                  <c:v>26.495000000000001</c:v>
                </c:pt>
                <c:pt idx="5300">
                  <c:v>26.5</c:v>
                </c:pt>
                <c:pt idx="5301">
                  <c:v>26.504999999999999</c:v>
                </c:pt>
                <c:pt idx="5302">
                  <c:v>26.509999999999998</c:v>
                </c:pt>
                <c:pt idx="5303">
                  <c:v>26.515000000000001</c:v>
                </c:pt>
                <c:pt idx="5304">
                  <c:v>26.52</c:v>
                </c:pt>
                <c:pt idx="5305">
                  <c:v>26.524999999999999</c:v>
                </c:pt>
                <c:pt idx="5306">
                  <c:v>26.529999999999998</c:v>
                </c:pt>
                <c:pt idx="5307">
                  <c:v>26.535</c:v>
                </c:pt>
                <c:pt idx="5308">
                  <c:v>26.540000000000003</c:v>
                </c:pt>
                <c:pt idx="5309">
                  <c:v>26.545000000000002</c:v>
                </c:pt>
                <c:pt idx="5310">
                  <c:v>26.55</c:v>
                </c:pt>
                <c:pt idx="5311">
                  <c:v>26.555</c:v>
                </c:pt>
                <c:pt idx="5312">
                  <c:v>26.56</c:v>
                </c:pt>
                <c:pt idx="5313">
                  <c:v>26.565000000000001</c:v>
                </c:pt>
                <c:pt idx="5314">
                  <c:v>26.57</c:v>
                </c:pt>
                <c:pt idx="5315">
                  <c:v>26.574999999999999</c:v>
                </c:pt>
                <c:pt idx="5316">
                  <c:v>26.58</c:v>
                </c:pt>
                <c:pt idx="5317">
                  <c:v>26.584999999999997</c:v>
                </c:pt>
                <c:pt idx="5318">
                  <c:v>26.59</c:v>
                </c:pt>
                <c:pt idx="5319">
                  <c:v>26.595000000000002</c:v>
                </c:pt>
                <c:pt idx="5320">
                  <c:v>26.6</c:v>
                </c:pt>
                <c:pt idx="5321">
                  <c:v>26.605</c:v>
                </c:pt>
                <c:pt idx="5322">
                  <c:v>26.61</c:v>
                </c:pt>
                <c:pt idx="5323">
                  <c:v>26.615000000000002</c:v>
                </c:pt>
                <c:pt idx="5324">
                  <c:v>26.62</c:v>
                </c:pt>
                <c:pt idx="5325">
                  <c:v>26.625</c:v>
                </c:pt>
                <c:pt idx="5326">
                  <c:v>26.63</c:v>
                </c:pt>
                <c:pt idx="5327">
                  <c:v>26.634999999999998</c:v>
                </c:pt>
                <c:pt idx="5328">
                  <c:v>26.64</c:v>
                </c:pt>
                <c:pt idx="5329">
                  <c:v>26.645</c:v>
                </c:pt>
                <c:pt idx="5330">
                  <c:v>26.65</c:v>
                </c:pt>
                <c:pt idx="5331">
                  <c:v>26.654999999999998</c:v>
                </c:pt>
                <c:pt idx="5332">
                  <c:v>26.66</c:v>
                </c:pt>
                <c:pt idx="5333">
                  <c:v>26.665000000000003</c:v>
                </c:pt>
                <c:pt idx="5334">
                  <c:v>26.67</c:v>
                </c:pt>
                <c:pt idx="5335">
                  <c:v>26.675000000000001</c:v>
                </c:pt>
                <c:pt idx="5336">
                  <c:v>26.68</c:v>
                </c:pt>
                <c:pt idx="5337">
                  <c:v>26.684999999999999</c:v>
                </c:pt>
                <c:pt idx="5338">
                  <c:v>26.69</c:v>
                </c:pt>
                <c:pt idx="5339">
                  <c:v>26.695</c:v>
                </c:pt>
                <c:pt idx="5340">
                  <c:v>26.7</c:v>
                </c:pt>
                <c:pt idx="5341">
                  <c:v>26.704999999999998</c:v>
                </c:pt>
                <c:pt idx="5342">
                  <c:v>26.709999999999997</c:v>
                </c:pt>
                <c:pt idx="5343">
                  <c:v>26.715</c:v>
                </c:pt>
                <c:pt idx="5344">
                  <c:v>26.720000000000002</c:v>
                </c:pt>
                <c:pt idx="5345">
                  <c:v>26.725000000000001</c:v>
                </c:pt>
                <c:pt idx="5346">
                  <c:v>26.73</c:v>
                </c:pt>
                <c:pt idx="5347">
                  <c:v>26.734999999999999</c:v>
                </c:pt>
                <c:pt idx="5348">
                  <c:v>26.740000000000002</c:v>
                </c:pt>
                <c:pt idx="5349">
                  <c:v>26.745000000000001</c:v>
                </c:pt>
                <c:pt idx="5350">
                  <c:v>26.75</c:v>
                </c:pt>
                <c:pt idx="5351">
                  <c:v>26.754999999999999</c:v>
                </c:pt>
                <c:pt idx="5352">
                  <c:v>26.759999999999998</c:v>
                </c:pt>
                <c:pt idx="5353">
                  <c:v>26.765000000000001</c:v>
                </c:pt>
                <c:pt idx="5354">
                  <c:v>26.77</c:v>
                </c:pt>
                <c:pt idx="5355">
                  <c:v>26.774999999999999</c:v>
                </c:pt>
                <c:pt idx="5356">
                  <c:v>26.779999999999998</c:v>
                </c:pt>
                <c:pt idx="5357">
                  <c:v>26.785</c:v>
                </c:pt>
                <c:pt idx="5358">
                  <c:v>26.790000000000003</c:v>
                </c:pt>
                <c:pt idx="5359">
                  <c:v>26.795000000000002</c:v>
                </c:pt>
                <c:pt idx="5360">
                  <c:v>26.8</c:v>
                </c:pt>
                <c:pt idx="5361">
                  <c:v>26.805</c:v>
                </c:pt>
                <c:pt idx="5362">
                  <c:v>26.81</c:v>
                </c:pt>
                <c:pt idx="5363">
                  <c:v>26.815000000000001</c:v>
                </c:pt>
                <c:pt idx="5364">
                  <c:v>26.82</c:v>
                </c:pt>
                <c:pt idx="5365">
                  <c:v>26.824999999999999</c:v>
                </c:pt>
                <c:pt idx="5366">
                  <c:v>26.83</c:v>
                </c:pt>
                <c:pt idx="5367">
                  <c:v>26.834999999999997</c:v>
                </c:pt>
                <c:pt idx="5368">
                  <c:v>26.84</c:v>
                </c:pt>
                <c:pt idx="5369">
                  <c:v>26.845000000000002</c:v>
                </c:pt>
                <c:pt idx="5370">
                  <c:v>26.85</c:v>
                </c:pt>
                <c:pt idx="5371">
                  <c:v>26.855</c:v>
                </c:pt>
                <c:pt idx="5372">
                  <c:v>26.86</c:v>
                </c:pt>
                <c:pt idx="5373">
                  <c:v>26.865000000000002</c:v>
                </c:pt>
                <c:pt idx="5374">
                  <c:v>26.87</c:v>
                </c:pt>
                <c:pt idx="5375">
                  <c:v>26.875</c:v>
                </c:pt>
                <c:pt idx="5376">
                  <c:v>26.88</c:v>
                </c:pt>
                <c:pt idx="5377">
                  <c:v>26.884999999999998</c:v>
                </c:pt>
                <c:pt idx="5378">
                  <c:v>26.89</c:v>
                </c:pt>
                <c:pt idx="5379">
                  <c:v>26.895</c:v>
                </c:pt>
                <c:pt idx="5380">
                  <c:v>26.9</c:v>
                </c:pt>
                <c:pt idx="5381">
                  <c:v>26.904999999999998</c:v>
                </c:pt>
                <c:pt idx="5382">
                  <c:v>26.91</c:v>
                </c:pt>
                <c:pt idx="5383">
                  <c:v>26.915000000000003</c:v>
                </c:pt>
                <c:pt idx="5384">
                  <c:v>26.92</c:v>
                </c:pt>
                <c:pt idx="5385">
                  <c:v>26.925000000000001</c:v>
                </c:pt>
                <c:pt idx="5386">
                  <c:v>26.93</c:v>
                </c:pt>
                <c:pt idx="5387">
                  <c:v>26.934999999999999</c:v>
                </c:pt>
                <c:pt idx="5388">
                  <c:v>26.94</c:v>
                </c:pt>
                <c:pt idx="5389">
                  <c:v>26.945</c:v>
                </c:pt>
                <c:pt idx="5390">
                  <c:v>26.95</c:v>
                </c:pt>
                <c:pt idx="5391">
                  <c:v>26.954999999999998</c:v>
                </c:pt>
                <c:pt idx="5392">
                  <c:v>26.959999999999997</c:v>
                </c:pt>
                <c:pt idx="5393">
                  <c:v>26.965</c:v>
                </c:pt>
                <c:pt idx="5394">
                  <c:v>26.970000000000002</c:v>
                </c:pt>
                <c:pt idx="5395">
                  <c:v>26.975000000000001</c:v>
                </c:pt>
                <c:pt idx="5396">
                  <c:v>26.98</c:v>
                </c:pt>
                <c:pt idx="5397">
                  <c:v>26.984999999999999</c:v>
                </c:pt>
                <c:pt idx="5398">
                  <c:v>26.990000000000002</c:v>
                </c:pt>
                <c:pt idx="5399">
                  <c:v>26.995000000000001</c:v>
                </c:pt>
                <c:pt idx="5400">
                  <c:v>27</c:v>
                </c:pt>
                <c:pt idx="5401">
                  <c:v>27.004999999999999</c:v>
                </c:pt>
                <c:pt idx="5402">
                  <c:v>27.009999999999998</c:v>
                </c:pt>
                <c:pt idx="5403">
                  <c:v>27.015000000000001</c:v>
                </c:pt>
                <c:pt idx="5404">
                  <c:v>27.02</c:v>
                </c:pt>
                <c:pt idx="5405">
                  <c:v>27.024999999999999</c:v>
                </c:pt>
                <c:pt idx="5406">
                  <c:v>27.029999999999998</c:v>
                </c:pt>
                <c:pt idx="5407">
                  <c:v>27.035</c:v>
                </c:pt>
                <c:pt idx="5408">
                  <c:v>27.040000000000003</c:v>
                </c:pt>
                <c:pt idx="5409">
                  <c:v>27.045000000000002</c:v>
                </c:pt>
                <c:pt idx="5410">
                  <c:v>27.05</c:v>
                </c:pt>
                <c:pt idx="5411">
                  <c:v>27.055</c:v>
                </c:pt>
                <c:pt idx="5412">
                  <c:v>27.06</c:v>
                </c:pt>
                <c:pt idx="5413">
                  <c:v>27.065000000000001</c:v>
                </c:pt>
                <c:pt idx="5414">
                  <c:v>27.07</c:v>
                </c:pt>
                <c:pt idx="5415">
                  <c:v>27.074999999999999</c:v>
                </c:pt>
                <c:pt idx="5416">
                  <c:v>27.08</c:v>
                </c:pt>
                <c:pt idx="5417">
                  <c:v>27.084999999999997</c:v>
                </c:pt>
                <c:pt idx="5418">
                  <c:v>27.09</c:v>
                </c:pt>
                <c:pt idx="5419">
                  <c:v>27.095000000000002</c:v>
                </c:pt>
                <c:pt idx="5420">
                  <c:v>27.1</c:v>
                </c:pt>
                <c:pt idx="5421">
                  <c:v>27.105</c:v>
                </c:pt>
                <c:pt idx="5422">
                  <c:v>27.11</c:v>
                </c:pt>
                <c:pt idx="5423">
                  <c:v>27.115000000000002</c:v>
                </c:pt>
                <c:pt idx="5424">
                  <c:v>27.12</c:v>
                </c:pt>
                <c:pt idx="5425">
                  <c:v>27.125</c:v>
                </c:pt>
                <c:pt idx="5426">
                  <c:v>27.13</c:v>
                </c:pt>
                <c:pt idx="5427">
                  <c:v>27.134999999999998</c:v>
                </c:pt>
                <c:pt idx="5428">
                  <c:v>27.14</c:v>
                </c:pt>
                <c:pt idx="5429">
                  <c:v>27.145</c:v>
                </c:pt>
                <c:pt idx="5430">
                  <c:v>27.15</c:v>
                </c:pt>
                <c:pt idx="5431">
                  <c:v>27.154999999999998</c:v>
                </c:pt>
                <c:pt idx="5432">
                  <c:v>27.16</c:v>
                </c:pt>
                <c:pt idx="5433">
                  <c:v>27.165000000000003</c:v>
                </c:pt>
                <c:pt idx="5434">
                  <c:v>27.17</c:v>
                </c:pt>
                <c:pt idx="5435">
                  <c:v>27.175000000000001</c:v>
                </c:pt>
                <c:pt idx="5436">
                  <c:v>27.18</c:v>
                </c:pt>
                <c:pt idx="5437">
                  <c:v>27.184999999999999</c:v>
                </c:pt>
                <c:pt idx="5438">
                  <c:v>27.19</c:v>
                </c:pt>
                <c:pt idx="5439">
                  <c:v>27.195</c:v>
                </c:pt>
                <c:pt idx="5440">
                  <c:v>27.2</c:v>
                </c:pt>
                <c:pt idx="5441">
                  <c:v>27.204999999999998</c:v>
                </c:pt>
                <c:pt idx="5442">
                  <c:v>27.209999999999997</c:v>
                </c:pt>
                <c:pt idx="5443">
                  <c:v>27.215</c:v>
                </c:pt>
                <c:pt idx="5444">
                  <c:v>27.220000000000002</c:v>
                </c:pt>
                <c:pt idx="5445">
                  <c:v>27.225000000000001</c:v>
                </c:pt>
                <c:pt idx="5446">
                  <c:v>27.23</c:v>
                </c:pt>
                <c:pt idx="5447">
                  <c:v>27.234999999999999</c:v>
                </c:pt>
                <c:pt idx="5448">
                  <c:v>27.240000000000002</c:v>
                </c:pt>
                <c:pt idx="5449">
                  <c:v>27.245000000000001</c:v>
                </c:pt>
                <c:pt idx="5450">
                  <c:v>27.25</c:v>
                </c:pt>
                <c:pt idx="5451">
                  <c:v>27.254999999999999</c:v>
                </c:pt>
                <c:pt idx="5452">
                  <c:v>27.259999999999998</c:v>
                </c:pt>
                <c:pt idx="5453">
                  <c:v>27.265000000000001</c:v>
                </c:pt>
                <c:pt idx="5454">
                  <c:v>27.27</c:v>
                </c:pt>
                <c:pt idx="5455">
                  <c:v>27.274999999999999</c:v>
                </c:pt>
                <c:pt idx="5456">
                  <c:v>27.279999999999998</c:v>
                </c:pt>
                <c:pt idx="5457">
                  <c:v>27.285</c:v>
                </c:pt>
                <c:pt idx="5458">
                  <c:v>27.290000000000003</c:v>
                </c:pt>
                <c:pt idx="5459">
                  <c:v>27.295000000000002</c:v>
                </c:pt>
                <c:pt idx="5460">
                  <c:v>27.3</c:v>
                </c:pt>
                <c:pt idx="5461">
                  <c:v>27.305</c:v>
                </c:pt>
                <c:pt idx="5462">
                  <c:v>27.31</c:v>
                </c:pt>
                <c:pt idx="5463">
                  <c:v>27.315000000000001</c:v>
                </c:pt>
                <c:pt idx="5464">
                  <c:v>27.32</c:v>
                </c:pt>
                <c:pt idx="5465">
                  <c:v>27.324999999999999</c:v>
                </c:pt>
                <c:pt idx="5466">
                  <c:v>27.33</c:v>
                </c:pt>
                <c:pt idx="5467">
                  <c:v>27.334999999999997</c:v>
                </c:pt>
                <c:pt idx="5468">
                  <c:v>27.34</c:v>
                </c:pt>
                <c:pt idx="5469">
                  <c:v>27.345000000000002</c:v>
                </c:pt>
                <c:pt idx="5470">
                  <c:v>27.35</c:v>
                </c:pt>
                <c:pt idx="5471">
                  <c:v>27.355</c:v>
                </c:pt>
                <c:pt idx="5472">
                  <c:v>27.36</c:v>
                </c:pt>
                <c:pt idx="5473">
                  <c:v>27.365000000000002</c:v>
                </c:pt>
                <c:pt idx="5474">
                  <c:v>27.37</c:v>
                </c:pt>
                <c:pt idx="5475">
                  <c:v>27.375</c:v>
                </c:pt>
                <c:pt idx="5476">
                  <c:v>27.38</c:v>
                </c:pt>
                <c:pt idx="5477">
                  <c:v>27.384999999999998</c:v>
                </c:pt>
                <c:pt idx="5478">
                  <c:v>27.39</c:v>
                </c:pt>
                <c:pt idx="5479">
                  <c:v>27.395</c:v>
                </c:pt>
                <c:pt idx="5480">
                  <c:v>27.4</c:v>
                </c:pt>
                <c:pt idx="5481">
                  <c:v>27.404999999999998</c:v>
                </c:pt>
                <c:pt idx="5482">
                  <c:v>27.41</c:v>
                </c:pt>
                <c:pt idx="5483">
                  <c:v>27.415000000000003</c:v>
                </c:pt>
                <c:pt idx="5484">
                  <c:v>27.42</c:v>
                </c:pt>
                <c:pt idx="5485">
                  <c:v>27.425000000000001</c:v>
                </c:pt>
                <c:pt idx="5486">
                  <c:v>27.43</c:v>
                </c:pt>
                <c:pt idx="5487">
                  <c:v>27.434999999999999</c:v>
                </c:pt>
                <c:pt idx="5488">
                  <c:v>27.44</c:v>
                </c:pt>
                <c:pt idx="5489">
                  <c:v>27.445</c:v>
                </c:pt>
                <c:pt idx="5490">
                  <c:v>27.45</c:v>
                </c:pt>
                <c:pt idx="5491">
                  <c:v>27.454999999999998</c:v>
                </c:pt>
                <c:pt idx="5492">
                  <c:v>27.459999999999997</c:v>
                </c:pt>
                <c:pt idx="5493">
                  <c:v>27.465</c:v>
                </c:pt>
                <c:pt idx="5494">
                  <c:v>27.470000000000002</c:v>
                </c:pt>
                <c:pt idx="5495">
                  <c:v>27.475000000000001</c:v>
                </c:pt>
                <c:pt idx="5496">
                  <c:v>27.48</c:v>
                </c:pt>
                <c:pt idx="5497">
                  <c:v>27.484999999999999</c:v>
                </c:pt>
                <c:pt idx="5498">
                  <c:v>27.490000000000002</c:v>
                </c:pt>
                <c:pt idx="5499">
                  <c:v>27.495000000000001</c:v>
                </c:pt>
                <c:pt idx="5500">
                  <c:v>27.5</c:v>
                </c:pt>
                <c:pt idx="5501">
                  <c:v>27.504999999999999</c:v>
                </c:pt>
                <c:pt idx="5502">
                  <c:v>27.509999999999998</c:v>
                </c:pt>
                <c:pt idx="5503">
                  <c:v>27.515000000000001</c:v>
                </c:pt>
                <c:pt idx="5504">
                  <c:v>27.52</c:v>
                </c:pt>
                <c:pt idx="5505">
                  <c:v>27.524999999999999</c:v>
                </c:pt>
                <c:pt idx="5506">
                  <c:v>27.529999999999998</c:v>
                </c:pt>
                <c:pt idx="5507">
                  <c:v>27.535</c:v>
                </c:pt>
                <c:pt idx="5508">
                  <c:v>27.540000000000003</c:v>
                </c:pt>
                <c:pt idx="5509">
                  <c:v>27.545000000000002</c:v>
                </c:pt>
                <c:pt idx="5510">
                  <c:v>27.55</c:v>
                </c:pt>
                <c:pt idx="5511">
                  <c:v>27.555</c:v>
                </c:pt>
                <c:pt idx="5512">
                  <c:v>27.56</c:v>
                </c:pt>
                <c:pt idx="5513">
                  <c:v>27.565000000000001</c:v>
                </c:pt>
                <c:pt idx="5514">
                  <c:v>27.57</c:v>
                </c:pt>
                <c:pt idx="5515">
                  <c:v>27.574999999999999</c:v>
                </c:pt>
                <c:pt idx="5516">
                  <c:v>27.58</c:v>
                </c:pt>
                <c:pt idx="5517">
                  <c:v>27.584999999999997</c:v>
                </c:pt>
                <c:pt idx="5518">
                  <c:v>27.59</c:v>
                </c:pt>
                <c:pt idx="5519">
                  <c:v>27.595000000000002</c:v>
                </c:pt>
                <c:pt idx="5520">
                  <c:v>27.6</c:v>
                </c:pt>
                <c:pt idx="5521">
                  <c:v>27.605</c:v>
                </c:pt>
                <c:pt idx="5522">
                  <c:v>27.61</c:v>
                </c:pt>
                <c:pt idx="5523">
                  <c:v>27.615000000000002</c:v>
                </c:pt>
                <c:pt idx="5524">
                  <c:v>27.62</c:v>
                </c:pt>
                <c:pt idx="5525">
                  <c:v>27.625</c:v>
                </c:pt>
                <c:pt idx="5526">
                  <c:v>27.63</c:v>
                </c:pt>
                <c:pt idx="5527">
                  <c:v>27.634999999999998</c:v>
                </c:pt>
                <c:pt idx="5528">
                  <c:v>27.64</c:v>
                </c:pt>
                <c:pt idx="5529">
                  <c:v>27.645</c:v>
                </c:pt>
                <c:pt idx="5530">
                  <c:v>27.65</c:v>
                </c:pt>
                <c:pt idx="5531">
                  <c:v>27.654999999999998</c:v>
                </c:pt>
                <c:pt idx="5532">
                  <c:v>27.66</c:v>
                </c:pt>
                <c:pt idx="5533">
                  <c:v>27.665000000000003</c:v>
                </c:pt>
                <c:pt idx="5534">
                  <c:v>27.67</c:v>
                </c:pt>
                <c:pt idx="5535">
                  <c:v>27.675000000000001</c:v>
                </c:pt>
                <c:pt idx="5536">
                  <c:v>27.68</c:v>
                </c:pt>
                <c:pt idx="5537">
                  <c:v>27.684999999999999</c:v>
                </c:pt>
                <c:pt idx="5538">
                  <c:v>27.69</c:v>
                </c:pt>
                <c:pt idx="5539">
                  <c:v>27.695</c:v>
                </c:pt>
                <c:pt idx="5540">
                  <c:v>27.7</c:v>
                </c:pt>
                <c:pt idx="5541">
                  <c:v>27.704999999999998</c:v>
                </c:pt>
                <c:pt idx="5542">
                  <c:v>27.709999999999997</c:v>
                </c:pt>
                <c:pt idx="5543">
                  <c:v>27.715</c:v>
                </c:pt>
                <c:pt idx="5544">
                  <c:v>27.720000000000002</c:v>
                </c:pt>
                <c:pt idx="5545">
                  <c:v>27.725000000000001</c:v>
                </c:pt>
                <c:pt idx="5546">
                  <c:v>27.73</c:v>
                </c:pt>
                <c:pt idx="5547">
                  <c:v>27.734999999999999</c:v>
                </c:pt>
                <c:pt idx="5548">
                  <c:v>27.740000000000002</c:v>
                </c:pt>
                <c:pt idx="5549">
                  <c:v>27.745000000000001</c:v>
                </c:pt>
                <c:pt idx="5550">
                  <c:v>27.75</c:v>
                </c:pt>
                <c:pt idx="5551">
                  <c:v>27.754999999999999</c:v>
                </c:pt>
                <c:pt idx="5552">
                  <c:v>27.759999999999998</c:v>
                </c:pt>
                <c:pt idx="5553">
                  <c:v>27.765000000000001</c:v>
                </c:pt>
                <c:pt idx="5554">
                  <c:v>27.77</c:v>
                </c:pt>
                <c:pt idx="5555">
                  <c:v>27.774999999999999</c:v>
                </c:pt>
                <c:pt idx="5556">
                  <c:v>27.779999999999998</c:v>
                </c:pt>
                <c:pt idx="5557">
                  <c:v>27.785</c:v>
                </c:pt>
                <c:pt idx="5558">
                  <c:v>27.790000000000003</c:v>
                </c:pt>
                <c:pt idx="5559">
                  <c:v>27.795000000000002</c:v>
                </c:pt>
                <c:pt idx="5560">
                  <c:v>27.8</c:v>
                </c:pt>
                <c:pt idx="5561">
                  <c:v>27.805</c:v>
                </c:pt>
                <c:pt idx="5562">
                  <c:v>27.81</c:v>
                </c:pt>
                <c:pt idx="5563">
                  <c:v>27.815000000000001</c:v>
                </c:pt>
                <c:pt idx="5564">
                  <c:v>27.82</c:v>
                </c:pt>
                <c:pt idx="5565">
                  <c:v>27.824999999999999</c:v>
                </c:pt>
                <c:pt idx="5566">
                  <c:v>27.83</c:v>
                </c:pt>
                <c:pt idx="5567">
                  <c:v>27.834999999999997</c:v>
                </c:pt>
                <c:pt idx="5568">
                  <c:v>27.84</c:v>
                </c:pt>
                <c:pt idx="5569">
                  <c:v>27.845000000000002</c:v>
                </c:pt>
                <c:pt idx="5570">
                  <c:v>27.85</c:v>
                </c:pt>
                <c:pt idx="5571">
                  <c:v>27.855</c:v>
                </c:pt>
                <c:pt idx="5572">
                  <c:v>27.86</c:v>
                </c:pt>
                <c:pt idx="5573">
                  <c:v>27.865000000000002</c:v>
                </c:pt>
                <c:pt idx="5574">
                  <c:v>27.87</c:v>
                </c:pt>
                <c:pt idx="5575">
                  <c:v>27.875</c:v>
                </c:pt>
                <c:pt idx="5576">
                  <c:v>27.88</c:v>
                </c:pt>
                <c:pt idx="5577">
                  <c:v>27.884999999999998</c:v>
                </c:pt>
                <c:pt idx="5578">
                  <c:v>27.89</c:v>
                </c:pt>
                <c:pt idx="5579">
                  <c:v>27.895</c:v>
                </c:pt>
                <c:pt idx="5580">
                  <c:v>27.9</c:v>
                </c:pt>
                <c:pt idx="5581">
                  <c:v>27.904999999999998</c:v>
                </c:pt>
                <c:pt idx="5582">
                  <c:v>27.91</c:v>
                </c:pt>
                <c:pt idx="5583">
                  <c:v>27.915000000000003</c:v>
                </c:pt>
                <c:pt idx="5584">
                  <c:v>27.92</c:v>
                </c:pt>
                <c:pt idx="5585">
                  <c:v>27.925000000000001</c:v>
                </c:pt>
                <c:pt idx="5586">
                  <c:v>27.93</c:v>
                </c:pt>
                <c:pt idx="5587">
                  <c:v>27.934999999999999</c:v>
                </c:pt>
                <c:pt idx="5588">
                  <c:v>27.94</c:v>
                </c:pt>
                <c:pt idx="5589">
                  <c:v>27.945</c:v>
                </c:pt>
                <c:pt idx="5590">
                  <c:v>27.95</c:v>
                </c:pt>
                <c:pt idx="5591">
                  <c:v>27.954999999999998</c:v>
                </c:pt>
                <c:pt idx="5592">
                  <c:v>27.959999999999997</c:v>
                </c:pt>
                <c:pt idx="5593">
                  <c:v>27.965</c:v>
                </c:pt>
                <c:pt idx="5594">
                  <c:v>27.970000000000002</c:v>
                </c:pt>
                <c:pt idx="5595">
                  <c:v>27.975000000000001</c:v>
                </c:pt>
                <c:pt idx="5596">
                  <c:v>27.98</c:v>
                </c:pt>
                <c:pt idx="5597">
                  <c:v>27.984999999999999</c:v>
                </c:pt>
                <c:pt idx="5598">
                  <c:v>27.990000000000002</c:v>
                </c:pt>
                <c:pt idx="5599">
                  <c:v>27.995000000000001</c:v>
                </c:pt>
                <c:pt idx="5600">
                  <c:v>28</c:v>
                </c:pt>
                <c:pt idx="5601">
                  <c:v>28.004999999999999</c:v>
                </c:pt>
                <c:pt idx="5602">
                  <c:v>28.009999999999998</c:v>
                </c:pt>
                <c:pt idx="5603">
                  <c:v>28.015000000000001</c:v>
                </c:pt>
                <c:pt idx="5604">
                  <c:v>28.02</c:v>
                </c:pt>
                <c:pt idx="5605">
                  <c:v>28.024999999999999</c:v>
                </c:pt>
                <c:pt idx="5606">
                  <c:v>28.029999999999998</c:v>
                </c:pt>
                <c:pt idx="5607">
                  <c:v>28.035</c:v>
                </c:pt>
                <c:pt idx="5608">
                  <c:v>28.040000000000003</c:v>
                </c:pt>
                <c:pt idx="5609">
                  <c:v>28.045000000000002</c:v>
                </c:pt>
                <c:pt idx="5610">
                  <c:v>28.05</c:v>
                </c:pt>
                <c:pt idx="5611">
                  <c:v>28.055</c:v>
                </c:pt>
                <c:pt idx="5612">
                  <c:v>28.06</c:v>
                </c:pt>
                <c:pt idx="5613">
                  <c:v>28.065000000000001</c:v>
                </c:pt>
                <c:pt idx="5614">
                  <c:v>28.07</c:v>
                </c:pt>
                <c:pt idx="5615">
                  <c:v>28.074999999999999</c:v>
                </c:pt>
                <c:pt idx="5616">
                  <c:v>28.08</c:v>
                </c:pt>
                <c:pt idx="5617">
                  <c:v>28.084999999999997</c:v>
                </c:pt>
                <c:pt idx="5618">
                  <c:v>28.09</c:v>
                </c:pt>
                <c:pt idx="5619">
                  <c:v>28.095000000000002</c:v>
                </c:pt>
                <c:pt idx="5620">
                  <c:v>28.1</c:v>
                </c:pt>
                <c:pt idx="5621">
                  <c:v>28.105</c:v>
                </c:pt>
                <c:pt idx="5622">
                  <c:v>28.11</c:v>
                </c:pt>
                <c:pt idx="5623">
                  <c:v>28.115000000000002</c:v>
                </c:pt>
                <c:pt idx="5624">
                  <c:v>28.12</c:v>
                </c:pt>
                <c:pt idx="5625">
                  <c:v>28.125</c:v>
                </c:pt>
                <c:pt idx="5626">
                  <c:v>28.13</c:v>
                </c:pt>
                <c:pt idx="5627">
                  <c:v>28.134999999999998</c:v>
                </c:pt>
                <c:pt idx="5628">
                  <c:v>28.14</c:v>
                </c:pt>
                <c:pt idx="5629">
                  <c:v>28.145</c:v>
                </c:pt>
                <c:pt idx="5630">
                  <c:v>28.15</c:v>
                </c:pt>
                <c:pt idx="5631">
                  <c:v>28.154999999999998</c:v>
                </c:pt>
                <c:pt idx="5632">
                  <c:v>28.16</c:v>
                </c:pt>
                <c:pt idx="5633">
                  <c:v>28.165000000000003</c:v>
                </c:pt>
                <c:pt idx="5634">
                  <c:v>28.17</c:v>
                </c:pt>
                <c:pt idx="5635">
                  <c:v>28.175000000000001</c:v>
                </c:pt>
                <c:pt idx="5636">
                  <c:v>28.18</c:v>
                </c:pt>
                <c:pt idx="5637">
                  <c:v>28.184999999999999</c:v>
                </c:pt>
                <c:pt idx="5638">
                  <c:v>28.19</c:v>
                </c:pt>
                <c:pt idx="5639">
                  <c:v>28.195</c:v>
                </c:pt>
                <c:pt idx="5640">
                  <c:v>28.2</c:v>
                </c:pt>
                <c:pt idx="5641">
                  <c:v>28.204999999999998</c:v>
                </c:pt>
                <c:pt idx="5642">
                  <c:v>28.209999999999997</c:v>
                </c:pt>
                <c:pt idx="5643">
                  <c:v>28.215</c:v>
                </c:pt>
                <c:pt idx="5644">
                  <c:v>28.220000000000002</c:v>
                </c:pt>
                <c:pt idx="5645">
                  <c:v>28.225000000000001</c:v>
                </c:pt>
                <c:pt idx="5646">
                  <c:v>28.23</c:v>
                </c:pt>
                <c:pt idx="5647">
                  <c:v>28.234999999999999</c:v>
                </c:pt>
                <c:pt idx="5648">
                  <c:v>28.240000000000002</c:v>
                </c:pt>
                <c:pt idx="5649">
                  <c:v>28.245000000000001</c:v>
                </c:pt>
                <c:pt idx="5650">
                  <c:v>28.25</c:v>
                </c:pt>
                <c:pt idx="5651">
                  <c:v>28.254999999999999</c:v>
                </c:pt>
                <c:pt idx="5652">
                  <c:v>28.259999999999998</c:v>
                </c:pt>
                <c:pt idx="5653">
                  <c:v>28.265000000000001</c:v>
                </c:pt>
                <c:pt idx="5654">
                  <c:v>28.27</c:v>
                </c:pt>
                <c:pt idx="5655">
                  <c:v>28.274999999999999</c:v>
                </c:pt>
                <c:pt idx="5656">
                  <c:v>28.279999999999998</c:v>
                </c:pt>
                <c:pt idx="5657">
                  <c:v>28.285</c:v>
                </c:pt>
                <c:pt idx="5658">
                  <c:v>28.290000000000003</c:v>
                </c:pt>
                <c:pt idx="5659">
                  <c:v>28.295000000000002</c:v>
                </c:pt>
                <c:pt idx="5660">
                  <c:v>28.3</c:v>
                </c:pt>
                <c:pt idx="5661">
                  <c:v>28.305</c:v>
                </c:pt>
                <c:pt idx="5662">
                  <c:v>28.31</c:v>
                </c:pt>
                <c:pt idx="5663">
                  <c:v>28.315000000000001</c:v>
                </c:pt>
                <c:pt idx="5664">
                  <c:v>28.32</c:v>
                </c:pt>
                <c:pt idx="5665">
                  <c:v>28.324999999999999</c:v>
                </c:pt>
                <c:pt idx="5666">
                  <c:v>28.33</c:v>
                </c:pt>
                <c:pt idx="5667">
                  <c:v>28.334999999999997</c:v>
                </c:pt>
                <c:pt idx="5668">
                  <c:v>28.34</c:v>
                </c:pt>
                <c:pt idx="5669">
                  <c:v>28.345000000000002</c:v>
                </c:pt>
                <c:pt idx="5670">
                  <c:v>28.35</c:v>
                </c:pt>
                <c:pt idx="5671">
                  <c:v>28.355</c:v>
                </c:pt>
                <c:pt idx="5672">
                  <c:v>28.36</c:v>
                </c:pt>
                <c:pt idx="5673">
                  <c:v>28.365000000000002</c:v>
                </c:pt>
                <c:pt idx="5674">
                  <c:v>28.37</c:v>
                </c:pt>
                <c:pt idx="5675">
                  <c:v>28.375</c:v>
                </c:pt>
                <c:pt idx="5676">
                  <c:v>28.38</c:v>
                </c:pt>
                <c:pt idx="5677">
                  <c:v>28.384999999999998</c:v>
                </c:pt>
                <c:pt idx="5678">
                  <c:v>28.39</c:v>
                </c:pt>
                <c:pt idx="5679">
                  <c:v>28.395</c:v>
                </c:pt>
                <c:pt idx="5680">
                  <c:v>28.4</c:v>
                </c:pt>
                <c:pt idx="5681">
                  <c:v>28.404999999999998</c:v>
                </c:pt>
                <c:pt idx="5682">
                  <c:v>28.41</c:v>
                </c:pt>
                <c:pt idx="5683">
                  <c:v>28.415000000000003</c:v>
                </c:pt>
                <c:pt idx="5684">
                  <c:v>28.42</c:v>
                </c:pt>
                <c:pt idx="5685">
                  <c:v>28.425000000000001</c:v>
                </c:pt>
                <c:pt idx="5686">
                  <c:v>28.43</c:v>
                </c:pt>
                <c:pt idx="5687">
                  <c:v>28.434999999999999</c:v>
                </c:pt>
                <c:pt idx="5688">
                  <c:v>28.44</c:v>
                </c:pt>
                <c:pt idx="5689">
                  <c:v>28.445</c:v>
                </c:pt>
                <c:pt idx="5690">
                  <c:v>28.45</c:v>
                </c:pt>
                <c:pt idx="5691">
                  <c:v>28.454999999999998</c:v>
                </c:pt>
                <c:pt idx="5692">
                  <c:v>28.459999999999997</c:v>
                </c:pt>
                <c:pt idx="5693">
                  <c:v>28.465</c:v>
                </c:pt>
                <c:pt idx="5694">
                  <c:v>28.470000000000002</c:v>
                </c:pt>
                <c:pt idx="5695">
                  <c:v>28.475000000000001</c:v>
                </c:pt>
                <c:pt idx="5696">
                  <c:v>28.48</c:v>
                </c:pt>
                <c:pt idx="5697">
                  <c:v>28.484999999999999</c:v>
                </c:pt>
                <c:pt idx="5698">
                  <c:v>28.490000000000002</c:v>
                </c:pt>
                <c:pt idx="5699">
                  <c:v>28.495000000000001</c:v>
                </c:pt>
                <c:pt idx="5700">
                  <c:v>28.5</c:v>
                </c:pt>
                <c:pt idx="5701">
                  <c:v>28.504999999999999</c:v>
                </c:pt>
                <c:pt idx="5702">
                  <c:v>28.509999999999998</c:v>
                </c:pt>
                <c:pt idx="5703">
                  <c:v>28.515000000000001</c:v>
                </c:pt>
                <c:pt idx="5704">
                  <c:v>28.52</c:v>
                </c:pt>
                <c:pt idx="5705">
                  <c:v>28.524999999999999</c:v>
                </c:pt>
                <c:pt idx="5706">
                  <c:v>28.529999999999998</c:v>
                </c:pt>
                <c:pt idx="5707">
                  <c:v>28.535</c:v>
                </c:pt>
                <c:pt idx="5708">
                  <c:v>28.540000000000003</c:v>
                </c:pt>
                <c:pt idx="5709">
                  <c:v>28.545000000000002</c:v>
                </c:pt>
                <c:pt idx="5710">
                  <c:v>28.55</c:v>
                </c:pt>
                <c:pt idx="5711">
                  <c:v>28.555</c:v>
                </c:pt>
                <c:pt idx="5712">
                  <c:v>28.56</c:v>
                </c:pt>
                <c:pt idx="5713">
                  <c:v>28.565000000000001</c:v>
                </c:pt>
                <c:pt idx="5714">
                  <c:v>28.57</c:v>
                </c:pt>
                <c:pt idx="5715">
                  <c:v>28.574999999999999</c:v>
                </c:pt>
                <c:pt idx="5716">
                  <c:v>28.58</c:v>
                </c:pt>
                <c:pt idx="5717">
                  <c:v>28.584999999999997</c:v>
                </c:pt>
                <c:pt idx="5718">
                  <c:v>28.59</c:v>
                </c:pt>
                <c:pt idx="5719">
                  <c:v>28.595000000000002</c:v>
                </c:pt>
                <c:pt idx="5720">
                  <c:v>28.6</c:v>
                </c:pt>
                <c:pt idx="5721">
                  <c:v>28.605</c:v>
                </c:pt>
                <c:pt idx="5722">
                  <c:v>28.61</c:v>
                </c:pt>
                <c:pt idx="5723">
                  <c:v>28.615000000000002</c:v>
                </c:pt>
                <c:pt idx="5724">
                  <c:v>28.62</c:v>
                </c:pt>
                <c:pt idx="5725">
                  <c:v>28.625</c:v>
                </c:pt>
                <c:pt idx="5726">
                  <c:v>28.63</c:v>
                </c:pt>
                <c:pt idx="5727">
                  <c:v>28.634999999999998</c:v>
                </c:pt>
                <c:pt idx="5728">
                  <c:v>28.64</c:v>
                </c:pt>
                <c:pt idx="5729">
                  <c:v>28.645</c:v>
                </c:pt>
                <c:pt idx="5730">
                  <c:v>28.65</c:v>
                </c:pt>
                <c:pt idx="5731">
                  <c:v>28.654999999999998</c:v>
                </c:pt>
                <c:pt idx="5732">
                  <c:v>28.66</c:v>
                </c:pt>
                <c:pt idx="5733">
                  <c:v>28.665000000000003</c:v>
                </c:pt>
                <c:pt idx="5734">
                  <c:v>28.67</c:v>
                </c:pt>
                <c:pt idx="5735">
                  <c:v>28.675000000000001</c:v>
                </c:pt>
                <c:pt idx="5736">
                  <c:v>28.68</c:v>
                </c:pt>
                <c:pt idx="5737">
                  <c:v>28.684999999999999</c:v>
                </c:pt>
                <c:pt idx="5738">
                  <c:v>28.69</c:v>
                </c:pt>
                <c:pt idx="5739">
                  <c:v>28.695</c:v>
                </c:pt>
                <c:pt idx="5740">
                  <c:v>28.7</c:v>
                </c:pt>
                <c:pt idx="5741">
                  <c:v>28.704999999999998</c:v>
                </c:pt>
                <c:pt idx="5742">
                  <c:v>28.709999999999997</c:v>
                </c:pt>
                <c:pt idx="5743">
                  <c:v>28.715</c:v>
                </c:pt>
                <c:pt idx="5744">
                  <c:v>28.720000000000002</c:v>
                </c:pt>
                <c:pt idx="5745">
                  <c:v>28.725000000000001</c:v>
                </c:pt>
                <c:pt idx="5746">
                  <c:v>28.73</c:v>
                </c:pt>
                <c:pt idx="5747">
                  <c:v>28.734999999999999</c:v>
                </c:pt>
                <c:pt idx="5748">
                  <c:v>28.740000000000002</c:v>
                </c:pt>
                <c:pt idx="5749">
                  <c:v>28.745000000000001</c:v>
                </c:pt>
                <c:pt idx="5750">
                  <c:v>28.75</c:v>
                </c:pt>
                <c:pt idx="5751">
                  <c:v>28.754999999999999</c:v>
                </c:pt>
                <c:pt idx="5752">
                  <c:v>28.759999999999998</c:v>
                </c:pt>
                <c:pt idx="5753">
                  <c:v>28.765000000000001</c:v>
                </c:pt>
                <c:pt idx="5754">
                  <c:v>28.77</c:v>
                </c:pt>
                <c:pt idx="5755">
                  <c:v>28.774999999999999</c:v>
                </c:pt>
                <c:pt idx="5756">
                  <c:v>28.779999999999998</c:v>
                </c:pt>
                <c:pt idx="5757">
                  <c:v>28.785</c:v>
                </c:pt>
                <c:pt idx="5758">
                  <c:v>28.790000000000003</c:v>
                </c:pt>
                <c:pt idx="5759">
                  <c:v>28.795000000000002</c:v>
                </c:pt>
                <c:pt idx="5760">
                  <c:v>28.8</c:v>
                </c:pt>
                <c:pt idx="5761">
                  <c:v>28.805</c:v>
                </c:pt>
                <c:pt idx="5762">
                  <c:v>28.81</c:v>
                </c:pt>
                <c:pt idx="5763">
                  <c:v>28.815000000000001</c:v>
                </c:pt>
                <c:pt idx="5764">
                  <c:v>28.82</c:v>
                </c:pt>
                <c:pt idx="5765">
                  <c:v>28.824999999999999</c:v>
                </c:pt>
                <c:pt idx="5766">
                  <c:v>28.83</c:v>
                </c:pt>
                <c:pt idx="5767">
                  <c:v>28.834999999999997</c:v>
                </c:pt>
                <c:pt idx="5768">
                  <c:v>28.84</c:v>
                </c:pt>
                <c:pt idx="5769">
                  <c:v>28.845000000000002</c:v>
                </c:pt>
                <c:pt idx="5770">
                  <c:v>28.85</c:v>
                </c:pt>
                <c:pt idx="5771">
                  <c:v>28.855</c:v>
                </c:pt>
                <c:pt idx="5772">
                  <c:v>28.86</c:v>
                </c:pt>
                <c:pt idx="5773">
                  <c:v>28.865000000000002</c:v>
                </c:pt>
                <c:pt idx="5774">
                  <c:v>28.87</c:v>
                </c:pt>
                <c:pt idx="5775">
                  <c:v>28.875</c:v>
                </c:pt>
                <c:pt idx="5776">
                  <c:v>28.88</c:v>
                </c:pt>
                <c:pt idx="5777">
                  <c:v>28.884999999999998</c:v>
                </c:pt>
                <c:pt idx="5778">
                  <c:v>28.89</c:v>
                </c:pt>
                <c:pt idx="5779">
                  <c:v>28.895</c:v>
                </c:pt>
                <c:pt idx="5780">
                  <c:v>28.9</c:v>
                </c:pt>
                <c:pt idx="5781">
                  <c:v>28.904999999999998</c:v>
                </c:pt>
                <c:pt idx="5782">
                  <c:v>28.91</c:v>
                </c:pt>
                <c:pt idx="5783">
                  <c:v>28.915000000000003</c:v>
                </c:pt>
                <c:pt idx="5784">
                  <c:v>28.92</c:v>
                </c:pt>
                <c:pt idx="5785">
                  <c:v>28.925000000000001</c:v>
                </c:pt>
                <c:pt idx="5786">
                  <c:v>28.93</c:v>
                </c:pt>
                <c:pt idx="5787">
                  <c:v>28.934999999999999</c:v>
                </c:pt>
                <c:pt idx="5788">
                  <c:v>28.94</c:v>
                </c:pt>
                <c:pt idx="5789">
                  <c:v>28.945</c:v>
                </c:pt>
                <c:pt idx="5790">
                  <c:v>28.95</c:v>
                </c:pt>
                <c:pt idx="5791">
                  <c:v>28.954999999999998</c:v>
                </c:pt>
                <c:pt idx="5792">
                  <c:v>28.959999999999997</c:v>
                </c:pt>
                <c:pt idx="5793">
                  <c:v>28.965</c:v>
                </c:pt>
                <c:pt idx="5794">
                  <c:v>28.970000000000002</c:v>
                </c:pt>
                <c:pt idx="5795">
                  <c:v>28.975000000000001</c:v>
                </c:pt>
                <c:pt idx="5796">
                  <c:v>28.98</c:v>
                </c:pt>
                <c:pt idx="5797">
                  <c:v>28.984999999999999</c:v>
                </c:pt>
                <c:pt idx="5798">
                  <c:v>28.990000000000002</c:v>
                </c:pt>
                <c:pt idx="5799">
                  <c:v>28.995000000000001</c:v>
                </c:pt>
                <c:pt idx="5800">
                  <c:v>29</c:v>
                </c:pt>
                <c:pt idx="5801">
                  <c:v>29.004999999999999</c:v>
                </c:pt>
                <c:pt idx="5802">
                  <c:v>29.009999999999998</c:v>
                </c:pt>
                <c:pt idx="5803">
                  <c:v>29.015000000000001</c:v>
                </c:pt>
                <c:pt idx="5804">
                  <c:v>29.02</c:v>
                </c:pt>
                <c:pt idx="5805">
                  <c:v>29.024999999999999</c:v>
                </c:pt>
                <c:pt idx="5806">
                  <c:v>29.029999999999998</c:v>
                </c:pt>
                <c:pt idx="5807">
                  <c:v>29.035</c:v>
                </c:pt>
                <c:pt idx="5808">
                  <c:v>29.040000000000003</c:v>
                </c:pt>
                <c:pt idx="5809">
                  <c:v>29.045000000000002</c:v>
                </c:pt>
                <c:pt idx="5810">
                  <c:v>29.05</c:v>
                </c:pt>
                <c:pt idx="5811">
                  <c:v>29.055</c:v>
                </c:pt>
                <c:pt idx="5812">
                  <c:v>29.06</c:v>
                </c:pt>
                <c:pt idx="5813">
                  <c:v>29.065000000000001</c:v>
                </c:pt>
                <c:pt idx="5814">
                  <c:v>29.07</c:v>
                </c:pt>
                <c:pt idx="5815">
                  <c:v>29.074999999999999</c:v>
                </c:pt>
                <c:pt idx="5816">
                  <c:v>29.08</c:v>
                </c:pt>
                <c:pt idx="5817">
                  <c:v>29.084999999999997</c:v>
                </c:pt>
                <c:pt idx="5818">
                  <c:v>29.09</c:v>
                </c:pt>
                <c:pt idx="5819">
                  <c:v>29.095000000000002</c:v>
                </c:pt>
                <c:pt idx="5820">
                  <c:v>29.1</c:v>
                </c:pt>
                <c:pt idx="5821">
                  <c:v>29.105</c:v>
                </c:pt>
                <c:pt idx="5822">
                  <c:v>29.11</c:v>
                </c:pt>
                <c:pt idx="5823">
                  <c:v>29.115000000000002</c:v>
                </c:pt>
                <c:pt idx="5824">
                  <c:v>29.12</c:v>
                </c:pt>
                <c:pt idx="5825">
                  <c:v>29.125</c:v>
                </c:pt>
                <c:pt idx="5826">
                  <c:v>29.13</c:v>
                </c:pt>
                <c:pt idx="5827">
                  <c:v>29.134999999999998</c:v>
                </c:pt>
                <c:pt idx="5828">
                  <c:v>29.14</c:v>
                </c:pt>
                <c:pt idx="5829">
                  <c:v>29.145</c:v>
                </c:pt>
                <c:pt idx="5830">
                  <c:v>29.15</c:v>
                </c:pt>
                <c:pt idx="5831">
                  <c:v>29.154999999999998</c:v>
                </c:pt>
                <c:pt idx="5832">
                  <c:v>29.16</c:v>
                </c:pt>
                <c:pt idx="5833">
                  <c:v>29.165000000000003</c:v>
                </c:pt>
                <c:pt idx="5834">
                  <c:v>29.17</c:v>
                </c:pt>
                <c:pt idx="5835">
                  <c:v>29.175000000000001</c:v>
                </c:pt>
                <c:pt idx="5836">
                  <c:v>29.18</c:v>
                </c:pt>
                <c:pt idx="5837">
                  <c:v>29.184999999999999</c:v>
                </c:pt>
                <c:pt idx="5838">
                  <c:v>29.19</c:v>
                </c:pt>
                <c:pt idx="5839">
                  <c:v>29.195</c:v>
                </c:pt>
                <c:pt idx="5840">
                  <c:v>29.2</c:v>
                </c:pt>
                <c:pt idx="5841">
                  <c:v>29.204999999999998</c:v>
                </c:pt>
                <c:pt idx="5842">
                  <c:v>29.209999999999997</c:v>
                </c:pt>
                <c:pt idx="5843">
                  <c:v>29.215</c:v>
                </c:pt>
                <c:pt idx="5844">
                  <c:v>29.220000000000002</c:v>
                </c:pt>
                <c:pt idx="5845">
                  <c:v>29.225000000000001</c:v>
                </c:pt>
                <c:pt idx="5846">
                  <c:v>29.23</c:v>
                </c:pt>
                <c:pt idx="5847">
                  <c:v>29.234999999999999</c:v>
                </c:pt>
                <c:pt idx="5848">
                  <c:v>29.240000000000002</c:v>
                </c:pt>
                <c:pt idx="5849">
                  <c:v>29.245000000000001</c:v>
                </c:pt>
                <c:pt idx="5850">
                  <c:v>29.25</c:v>
                </c:pt>
                <c:pt idx="5851">
                  <c:v>29.254999999999999</c:v>
                </c:pt>
                <c:pt idx="5852">
                  <c:v>29.259999999999998</c:v>
                </c:pt>
                <c:pt idx="5853">
                  <c:v>29.265000000000001</c:v>
                </c:pt>
                <c:pt idx="5854">
                  <c:v>29.27</c:v>
                </c:pt>
                <c:pt idx="5855">
                  <c:v>29.274999999999999</c:v>
                </c:pt>
                <c:pt idx="5856">
                  <c:v>29.279999999999998</c:v>
                </c:pt>
                <c:pt idx="5857">
                  <c:v>29.285</c:v>
                </c:pt>
                <c:pt idx="5858">
                  <c:v>29.290000000000003</c:v>
                </c:pt>
                <c:pt idx="5859">
                  <c:v>29.295000000000002</c:v>
                </c:pt>
                <c:pt idx="5860">
                  <c:v>29.3</c:v>
                </c:pt>
                <c:pt idx="5861">
                  <c:v>29.305</c:v>
                </c:pt>
                <c:pt idx="5862">
                  <c:v>29.31</c:v>
                </c:pt>
                <c:pt idx="5863">
                  <c:v>29.315000000000001</c:v>
                </c:pt>
                <c:pt idx="5864">
                  <c:v>29.32</c:v>
                </c:pt>
                <c:pt idx="5865">
                  <c:v>29.324999999999999</c:v>
                </c:pt>
                <c:pt idx="5866">
                  <c:v>29.33</c:v>
                </c:pt>
                <c:pt idx="5867">
                  <c:v>29.334999999999997</c:v>
                </c:pt>
                <c:pt idx="5868">
                  <c:v>29.34</c:v>
                </c:pt>
                <c:pt idx="5869">
                  <c:v>29.345000000000002</c:v>
                </c:pt>
                <c:pt idx="5870">
                  <c:v>29.35</c:v>
                </c:pt>
                <c:pt idx="5871">
                  <c:v>29.355</c:v>
                </c:pt>
                <c:pt idx="5872">
                  <c:v>29.36</c:v>
                </c:pt>
                <c:pt idx="5873">
                  <c:v>29.365000000000002</c:v>
                </c:pt>
                <c:pt idx="5874">
                  <c:v>29.37</c:v>
                </c:pt>
                <c:pt idx="5875">
                  <c:v>29.375</c:v>
                </c:pt>
                <c:pt idx="5876">
                  <c:v>29.38</c:v>
                </c:pt>
                <c:pt idx="5877">
                  <c:v>29.384999999999998</c:v>
                </c:pt>
                <c:pt idx="5878">
                  <c:v>29.39</c:v>
                </c:pt>
                <c:pt idx="5879">
                  <c:v>29.395</c:v>
                </c:pt>
                <c:pt idx="5880">
                  <c:v>29.4</c:v>
                </c:pt>
                <c:pt idx="5881">
                  <c:v>29.404999999999998</c:v>
                </c:pt>
                <c:pt idx="5882">
                  <c:v>29.41</c:v>
                </c:pt>
                <c:pt idx="5883">
                  <c:v>29.415000000000003</c:v>
                </c:pt>
                <c:pt idx="5884">
                  <c:v>29.42</c:v>
                </c:pt>
                <c:pt idx="5885">
                  <c:v>29.425000000000001</c:v>
                </c:pt>
                <c:pt idx="5886">
                  <c:v>29.43</c:v>
                </c:pt>
                <c:pt idx="5887">
                  <c:v>29.434999999999999</c:v>
                </c:pt>
                <c:pt idx="5888">
                  <c:v>29.44</c:v>
                </c:pt>
                <c:pt idx="5889">
                  <c:v>29.445</c:v>
                </c:pt>
                <c:pt idx="5890">
                  <c:v>29.45</c:v>
                </c:pt>
                <c:pt idx="5891">
                  <c:v>29.454999999999998</c:v>
                </c:pt>
                <c:pt idx="5892">
                  <c:v>29.459999999999997</c:v>
                </c:pt>
                <c:pt idx="5893">
                  <c:v>29.465</c:v>
                </c:pt>
                <c:pt idx="5894">
                  <c:v>29.470000000000002</c:v>
                </c:pt>
                <c:pt idx="5895">
                  <c:v>29.475000000000001</c:v>
                </c:pt>
                <c:pt idx="5896">
                  <c:v>29.48</c:v>
                </c:pt>
                <c:pt idx="5897">
                  <c:v>29.484999999999999</c:v>
                </c:pt>
                <c:pt idx="5898">
                  <c:v>29.490000000000002</c:v>
                </c:pt>
                <c:pt idx="5899">
                  <c:v>29.495000000000001</c:v>
                </c:pt>
                <c:pt idx="5900">
                  <c:v>29.5</c:v>
                </c:pt>
                <c:pt idx="5901">
                  <c:v>29.504999999999999</c:v>
                </c:pt>
                <c:pt idx="5902">
                  <c:v>29.509999999999998</c:v>
                </c:pt>
                <c:pt idx="5903">
                  <c:v>29.515000000000001</c:v>
                </c:pt>
                <c:pt idx="5904">
                  <c:v>29.52</c:v>
                </c:pt>
                <c:pt idx="5905">
                  <c:v>29.524999999999999</c:v>
                </c:pt>
                <c:pt idx="5906">
                  <c:v>29.529999999999998</c:v>
                </c:pt>
                <c:pt idx="5907">
                  <c:v>29.535</c:v>
                </c:pt>
                <c:pt idx="5908">
                  <c:v>29.540000000000003</c:v>
                </c:pt>
                <c:pt idx="5909">
                  <c:v>29.545000000000002</c:v>
                </c:pt>
                <c:pt idx="5910">
                  <c:v>29.55</c:v>
                </c:pt>
                <c:pt idx="5911">
                  <c:v>29.555</c:v>
                </c:pt>
                <c:pt idx="5912">
                  <c:v>29.56</c:v>
                </c:pt>
                <c:pt idx="5913">
                  <c:v>29.565000000000001</c:v>
                </c:pt>
                <c:pt idx="5914">
                  <c:v>29.57</c:v>
                </c:pt>
                <c:pt idx="5915">
                  <c:v>29.574999999999999</c:v>
                </c:pt>
                <c:pt idx="5916">
                  <c:v>29.58</c:v>
                </c:pt>
                <c:pt idx="5917">
                  <c:v>29.584999999999997</c:v>
                </c:pt>
                <c:pt idx="5918">
                  <c:v>29.59</c:v>
                </c:pt>
                <c:pt idx="5919">
                  <c:v>29.595000000000002</c:v>
                </c:pt>
                <c:pt idx="5920">
                  <c:v>29.6</c:v>
                </c:pt>
                <c:pt idx="5921">
                  <c:v>29.605</c:v>
                </c:pt>
                <c:pt idx="5922">
                  <c:v>29.61</c:v>
                </c:pt>
                <c:pt idx="5923">
                  <c:v>29.615000000000002</c:v>
                </c:pt>
                <c:pt idx="5924">
                  <c:v>29.62</c:v>
                </c:pt>
                <c:pt idx="5925">
                  <c:v>29.625</c:v>
                </c:pt>
                <c:pt idx="5926">
                  <c:v>29.63</c:v>
                </c:pt>
                <c:pt idx="5927">
                  <c:v>29.634999999999998</c:v>
                </c:pt>
                <c:pt idx="5928">
                  <c:v>29.64</c:v>
                </c:pt>
                <c:pt idx="5929">
                  <c:v>29.645</c:v>
                </c:pt>
                <c:pt idx="5930">
                  <c:v>29.65</c:v>
                </c:pt>
                <c:pt idx="5931">
                  <c:v>29.654999999999998</c:v>
                </c:pt>
                <c:pt idx="5932">
                  <c:v>29.66</c:v>
                </c:pt>
                <c:pt idx="5933">
                  <c:v>29.665000000000003</c:v>
                </c:pt>
                <c:pt idx="5934">
                  <c:v>29.67</c:v>
                </c:pt>
                <c:pt idx="5935">
                  <c:v>29.675000000000001</c:v>
                </c:pt>
                <c:pt idx="5936">
                  <c:v>29.68</c:v>
                </c:pt>
                <c:pt idx="5937">
                  <c:v>29.684999999999999</c:v>
                </c:pt>
                <c:pt idx="5938">
                  <c:v>29.69</c:v>
                </c:pt>
                <c:pt idx="5939">
                  <c:v>29.695</c:v>
                </c:pt>
                <c:pt idx="5940">
                  <c:v>29.7</c:v>
                </c:pt>
                <c:pt idx="5941">
                  <c:v>29.704999999999998</c:v>
                </c:pt>
                <c:pt idx="5942">
                  <c:v>29.709999999999997</c:v>
                </c:pt>
                <c:pt idx="5943">
                  <c:v>29.715</c:v>
                </c:pt>
                <c:pt idx="5944">
                  <c:v>29.720000000000002</c:v>
                </c:pt>
                <c:pt idx="5945">
                  <c:v>29.725000000000001</c:v>
                </c:pt>
                <c:pt idx="5946">
                  <c:v>29.73</c:v>
                </c:pt>
                <c:pt idx="5947">
                  <c:v>29.734999999999999</c:v>
                </c:pt>
                <c:pt idx="5948">
                  <c:v>29.740000000000002</c:v>
                </c:pt>
                <c:pt idx="5949">
                  <c:v>29.745000000000001</c:v>
                </c:pt>
                <c:pt idx="5950">
                  <c:v>29.75</c:v>
                </c:pt>
                <c:pt idx="5951">
                  <c:v>29.754999999999999</c:v>
                </c:pt>
                <c:pt idx="5952">
                  <c:v>29.759999999999998</c:v>
                </c:pt>
                <c:pt idx="5953">
                  <c:v>29.765000000000001</c:v>
                </c:pt>
                <c:pt idx="5954">
                  <c:v>29.77</c:v>
                </c:pt>
                <c:pt idx="5955">
                  <c:v>29.774999999999999</c:v>
                </c:pt>
                <c:pt idx="5956">
                  <c:v>29.779999999999998</c:v>
                </c:pt>
                <c:pt idx="5957">
                  <c:v>29.785</c:v>
                </c:pt>
                <c:pt idx="5958">
                  <c:v>29.790000000000003</c:v>
                </c:pt>
                <c:pt idx="5959">
                  <c:v>29.795000000000002</c:v>
                </c:pt>
                <c:pt idx="5960">
                  <c:v>29.8</c:v>
                </c:pt>
                <c:pt idx="5961">
                  <c:v>29.805</c:v>
                </c:pt>
                <c:pt idx="5962">
                  <c:v>29.81</c:v>
                </c:pt>
                <c:pt idx="5963">
                  <c:v>29.815000000000001</c:v>
                </c:pt>
                <c:pt idx="5964">
                  <c:v>29.82</c:v>
                </c:pt>
                <c:pt idx="5965">
                  <c:v>29.824999999999999</c:v>
                </c:pt>
                <c:pt idx="5966">
                  <c:v>29.83</c:v>
                </c:pt>
                <c:pt idx="5967">
                  <c:v>29.834999999999997</c:v>
                </c:pt>
                <c:pt idx="5968">
                  <c:v>29.84</c:v>
                </c:pt>
                <c:pt idx="5969">
                  <c:v>29.845000000000002</c:v>
                </c:pt>
                <c:pt idx="5970">
                  <c:v>29.85</c:v>
                </c:pt>
                <c:pt idx="5971">
                  <c:v>29.855</c:v>
                </c:pt>
                <c:pt idx="5972">
                  <c:v>29.86</c:v>
                </c:pt>
                <c:pt idx="5973">
                  <c:v>29.865000000000002</c:v>
                </c:pt>
                <c:pt idx="5974">
                  <c:v>29.87</c:v>
                </c:pt>
                <c:pt idx="5975">
                  <c:v>29.875</c:v>
                </c:pt>
                <c:pt idx="5976">
                  <c:v>29.88</c:v>
                </c:pt>
                <c:pt idx="5977">
                  <c:v>29.884999999999998</c:v>
                </c:pt>
                <c:pt idx="5978">
                  <c:v>29.89</c:v>
                </c:pt>
                <c:pt idx="5979">
                  <c:v>29.895</c:v>
                </c:pt>
                <c:pt idx="5980">
                  <c:v>29.9</c:v>
                </c:pt>
                <c:pt idx="5981">
                  <c:v>29.904999999999998</c:v>
                </c:pt>
                <c:pt idx="5982">
                  <c:v>29.91</c:v>
                </c:pt>
                <c:pt idx="5983">
                  <c:v>29.915000000000003</c:v>
                </c:pt>
                <c:pt idx="5984">
                  <c:v>29.92</c:v>
                </c:pt>
                <c:pt idx="5985">
                  <c:v>29.925000000000001</c:v>
                </c:pt>
                <c:pt idx="5986">
                  <c:v>29.93</c:v>
                </c:pt>
                <c:pt idx="5987">
                  <c:v>29.934999999999999</c:v>
                </c:pt>
                <c:pt idx="5988">
                  <c:v>29.94</c:v>
                </c:pt>
                <c:pt idx="5989">
                  <c:v>29.945</c:v>
                </c:pt>
                <c:pt idx="5990">
                  <c:v>29.95</c:v>
                </c:pt>
                <c:pt idx="5991">
                  <c:v>29.954999999999998</c:v>
                </c:pt>
                <c:pt idx="5992">
                  <c:v>29.959999999999997</c:v>
                </c:pt>
                <c:pt idx="5993">
                  <c:v>29.965</c:v>
                </c:pt>
                <c:pt idx="5994">
                  <c:v>29.970000000000002</c:v>
                </c:pt>
                <c:pt idx="5995">
                  <c:v>29.975000000000001</c:v>
                </c:pt>
                <c:pt idx="5996">
                  <c:v>29.98</c:v>
                </c:pt>
                <c:pt idx="5997">
                  <c:v>29.984999999999999</c:v>
                </c:pt>
                <c:pt idx="5998">
                  <c:v>29.990000000000002</c:v>
                </c:pt>
                <c:pt idx="5999">
                  <c:v>29.995000000000001</c:v>
                </c:pt>
                <c:pt idx="6000">
                  <c:v>30</c:v>
                </c:pt>
                <c:pt idx="6001">
                  <c:v>30.004999999999999</c:v>
                </c:pt>
                <c:pt idx="6002">
                  <c:v>30.009999999999998</c:v>
                </c:pt>
                <c:pt idx="6003">
                  <c:v>30.015000000000001</c:v>
                </c:pt>
                <c:pt idx="6004">
                  <c:v>30.02</c:v>
                </c:pt>
                <c:pt idx="6005">
                  <c:v>30.024999999999999</c:v>
                </c:pt>
                <c:pt idx="6006">
                  <c:v>30.029999999999998</c:v>
                </c:pt>
                <c:pt idx="6007">
                  <c:v>30.035</c:v>
                </c:pt>
                <c:pt idx="6008">
                  <c:v>30.040000000000003</c:v>
                </c:pt>
                <c:pt idx="6009">
                  <c:v>30.045000000000002</c:v>
                </c:pt>
                <c:pt idx="6010">
                  <c:v>30.05</c:v>
                </c:pt>
                <c:pt idx="6011">
                  <c:v>30.055</c:v>
                </c:pt>
                <c:pt idx="6012">
                  <c:v>30.06</c:v>
                </c:pt>
                <c:pt idx="6013">
                  <c:v>30.065000000000001</c:v>
                </c:pt>
                <c:pt idx="6014">
                  <c:v>30.07</c:v>
                </c:pt>
                <c:pt idx="6015">
                  <c:v>30.074999999999999</c:v>
                </c:pt>
                <c:pt idx="6016">
                  <c:v>30.08</c:v>
                </c:pt>
                <c:pt idx="6017">
                  <c:v>30.084999999999997</c:v>
                </c:pt>
                <c:pt idx="6018">
                  <c:v>30.09</c:v>
                </c:pt>
                <c:pt idx="6019">
                  <c:v>30.095000000000002</c:v>
                </c:pt>
                <c:pt idx="6020">
                  <c:v>30.1</c:v>
                </c:pt>
                <c:pt idx="6021">
                  <c:v>30.105</c:v>
                </c:pt>
                <c:pt idx="6022">
                  <c:v>30.11</c:v>
                </c:pt>
                <c:pt idx="6023">
                  <c:v>30.115000000000002</c:v>
                </c:pt>
                <c:pt idx="6024">
                  <c:v>30.12</c:v>
                </c:pt>
                <c:pt idx="6025">
                  <c:v>30.125</c:v>
                </c:pt>
                <c:pt idx="6026">
                  <c:v>30.13</c:v>
                </c:pt>
                <c:pt idx="6027">
                  <c:v>30.134999999999998</c:v>
                </c:pt>
                <c:pt idx="6028">
                  <c:v>30.14</c:v>
                </c:pt>
                <c:pt idx="6029">
                  <c:v>30.145</c:v>
                </c:pt>
                <c:pt idx="6030">
                  <c:v>30.15</c:v>
                </c:pt>
                <c:pt idx="6031">
                  <c:v>30.154999999999998</c:v>
                </c:pt>
                <c:pt idx="6032">
                  <c:v>30.16</c:v>
                </c:pt>
                <c:pt idx="6033">
                  <c:v>30.165000000000003</c:v>
                </c:pt>
                <c:pt idx="6034">
                  <c:v>30.17</c:v>
                </c:pt>
                <c:pt idx="6035">
                  <c:v>30.175000000000001</c:v>
                </c:pt>
                <c:pt idx="6036">
                  <c:v>30.18</c:v>
                </c:pt>
                <c:pt idx="6037">
                  <c:v>30.184999999999999</c:v>
                </c:pt>
                <c:pt idx="6038">
                  <c:v>30.19</c:v>
                </c:pt>
                <c:pt idx="6039">
                  <c:v>30.195</c:v>
                </c:pt>
                <c:pt idx="6040">
                  <c:v>30.2</c:v>
                </c:pt>
                <c:pt idx="6041">
                  <c:v>30.204999999999998</c:v>
                </c:pt>
                <c:pt idx="6042">
                  <c:v>30.209999999999997</c:v>
                </c:pt>
                <c:pt idx="6043">
                  <c:v>30.215</c:v>
                </c:pt>
                <c:pt idx="6044">
                  <c:v>30.220000000000002</c:v>
                </c:pt>
                <c:pt idx="6045">
                  <c:v>30.225000000000001</c:v>
                </c:pt>
                <c:pt idx="6046">
                  <c:v>30.23</c:v>
                </c:pt>
                <c:pt idx="6047">
                  <c:v>30.234999999999999</c:v>
                </c:pt>
                <c:pt idx="6048">
                  <c:v>30.240000000000002</c:v>
                </c:pt>
                <c:pt idx="6049">
                  <c:v>30.245000000000001</c:v>
                </c:pt>
                <c:pt idx="6050">
                  <c:v>30.25</c:v>
                </c:pt>
                <c:pt idx="6051">
                  <c:v>30.254999999999999</c:v>
                </c:pt>
                <c:pt idx="6052">
                  <c:v>30.259999999999998</c:v>
                </c:pt>
                <c:pt idx="6053">
                  <c:v>30.265000000000001</c:v>
                </c:pt>
                <c:pt idx="6054">
                  <c:v>30.27</c:v>
                </c:pt>
                <c:pt idx="6055">
                  <c:v>30.274999999999999</c:v>
                </c:pt>
                <c:pt idx="6056">
                  <c:v>30.279999999999998</c:v>
                </c:pt>
                <c:pt idx="6057">
                  <c:v>30.285</c:v>
                </c:pt>
                <c:pt idx="6058">
                  <c:v>30.290000000000003</c:v>
                </c:pt>
                <c:pt idx="6059">
                  <c:v>30.295000000000002</c:v>
                </c:pt>
                <c:pt idx="6060">
                  <c:v>30.3</c:v>
                </c:pt>
                <c:pt idx="6061">
                  <c:v>30.305</c:v>
                </c:pt>
                <c:pt idx="6062">
                  <c:v>30.31</c:v>
                </c:pt>
                <c:pt idx="6063">
                  <c:v>30.315000000000001</c:v>
                </c:pt>
                <c:pt idx="6064">
                  <c:v>30.32</c:v>
                </c:pt>
                <c:pt idx="6065">
                  <c:v>30.324999999999999</c:v>
                </c:pt>
                <c:pt idx="6066">
                  <c:v>30.33</c:v>
                </c:pt>
                <c:pt idx="6067">
                  <c:v>30.334999999999997</c:v>
                </c:pt>
                <c:pt idx="6068">
                  <c:v>30.34</c:v>
                </c:pt>
                <c:pt idx="6069">
                  <c:v>30.345000000000002</c:v>
                </c:pt>
                <c:pt idx="6070">
                  <c:v>30.35</c:v>
                </c:pt>
                <c:pt idx="6071">
                  <c:v>30.355</c:v>
                </c:pt>
                <c:pt idx="6072">
                  <c:v>30.36</c:v>
                </c:pt>
                <c:pt idx="6073">
                  <c:v>30.365000000000002</c:v>
                </c:pt>
                <c:pt idx="6074">
                  <c:v>30.37</c:v>
                </c:pt>
                <c:pt idx="6075">
                  <c:v>30.375</c:v>
                </c:pt>
                <c:pt idx="6076">
                  <c:v>30.38</c:v>
                </c:pt>
                <c:pt idx="6077">
                  <c:v>30.384999999999998</c:v>
                </c:pt>
                <c:pt idx="6078">
                  <c:v>30.39</c:v>
                </c:pt>
                <c:pt idx="6079">
                  <c:v>30.395</c:v>
                </c:pt>
                <c:pt idx="6080">
                  <c:v>30.4</c:v>
                </c:pt>
                <c:pt idx="6081">
                  <c:v>30.404999999999998</c:v>
                </c:pt>
                <c:pt idx="6082">
                  <c:v>30.41</c:v>
                </c:pt>
                <c:pt idx="6083">
                  <c:v>30.415000000000003</c:v>
                </c:pt>
                <c:pt idx="6084">
                  <c:v>30.42</c:v>
                </c:pt>
                <c:pt idx="6085">
                  <c:v>30.425000000000001</c:v>
                </c:pt>
                <c:pt idx="6086">
                  <c:v>30.43</c:v>
                </c:pt>
                <c:pt idx="6087">
                  <c:v>30.434999999999999</c:v>
                </c:pt>
                <c:pt idx="6088">
                  <c:v>30.44</c:v>
                </c:pt>
                <c:pt idx="6089">
                  <c:v>30.445</c:v>
                </c:pt>
                <c:pt idx="6090">
                  <c:v>30.45</c:v>
                </c:pt>
                <c:pt idx="6091">
                  <c:v>30.454999999999998</c:v>
                </c:pt>
                <c:pt idx="6092">
                  <c:v>30.459999999999997</c:v>
                </c:pt>
                <c:pt idx="6093">
                  <c:v>30.465</c:v>
                </c:pt>
                <c:pt idx="6094">
                  <c:v>30.470000000000002</c:v>
                </c:pt>
                <c:pt idx="6095">
                  <c:v>30.475000000000001</c:v>
                </c:pt>
                <c:pt idx="6096">
                  <c:v>30.48</c:v>
                </c:pt>
                <c:pt idx="6097">
                  <c:v>30.484999999999999</c:v>
                </c:pt>
                <c:pt idx="6098">
                  <c:v>30.490000000000002</c:v>
                </c:pt>
                <c:pt idx="6099">
                  <c:v>30.495000000000001</c:v>
                </c:pt>
                <c:pt idx="6100">
                  <c:v>30.5</c:v>
                </c:pt>
                <c:pt idx="6101">
                  <c:v>30.504999999999999</c:v>
                </c:pt>
                <c:pt idx="6102">
                  <c:v>30.509999999999998</c:v>
                </c:pt>
                <c:pt idx="6103">
                  <c:v>30.515000000000001</c:v>
                </c:pt>
                <c:pt idx="6104">
                  <c:v>30.52</c:v>
                </c:pt>
                <c:pt idx="6105">
                  <c:v>30.524999999999999</c:v>
                </c:pt>
                <c:pt idx="6106">
                  <c:v>30.529999999999998</c:v>
                </c:pt>
                <c:pt idx="6107">
                  <c:v>30.535</c:v>
                </c:pt>
                <c:pt idx="6108">
                  <c:v>30.540000000000003</c:v>
                </c:pt>
                <c:pt idx="6109">
                  <c:v>30.545000000000002</c:v>
                </c:pt>
                <c:pt idx="6110">
                  <c:v>30.55</c:v>
                </c:pt>
                <c:pt idx="6111">
                  <c:v>30.555</c:v>
                </c:pt>
                <c:pt idx="6112">
                  <c:v>30.56</c:v>
                </c:pt>
                <c:pt idx="6113">
                  <c:v>30.565000000000001</c:v>
                </c:pt>
                <c:pt idx="6114">
                  <c:v>30.57</c:v>
                </c:pt>
                <c:pt idx="6115">
                  <c:v>30.574999999999999</c:v>
                </c:pt>
                <c:pt idx="6116">
                  <c:v>30.58</c:v>
                </c:pt>
                <c:pt idx="6117">
                  <c:v>30.584999999999997</c:v>
                </c:pt>
                <c:pt idx="6118">
                  <c:v>30.59</c:v>
                </c:pt>
                <c:pt idx="6119">
                  <c:v>30.595000000000002</c:v>
                </c:pt>
                <c:pt idx="6120">
                  <c:v>30.6</c:v>
                </c:pt>
                <c:pt idx="6121">
                  <c:v>30.605</c:v>
                </c:pt>
                <c:pt idx="6122">
                  <c:v>30.61</c:v>
                </c:pt>
                <c:pt idx="6123">
                  <c:v>30.615000000000002</c:v>
                </c:pt>
                <c:pt idx="6124">
                  <c:v>30.62</c:v>
                </c:pt>
                <c:pt idx="6125">
                  <c:v>30.625</c:v>
                </c:pt>
                <c:pt idx="6126">
                  <c:v>30.63</c:v>
                </c:pt>
                <c:pt idx="6127">
                  <c:v>30.634999999999998</c:v>
                </c:pt>
                <c:pt idx="6128">
                  <c:v>30.64</c:v>
                </c:pt>
                <c:pt idx="6129">
                  <c:v>30.645</c:v>
                </c:pt>
                <c:pt idx="6130">
                  <c:v>30.65</c:v>
                </c:pt>
                <c:pt idx="6131">
                  <c:v>30.654999999999998</c:v>
                </c:pt>
                <c:pt idx="6132">
                  <c:v>30.66</c:v>
                </c:pt>
                <c:pt idx="6133">
                  <c:v>30.665000000000003</c:v>
                </c:pt>
                <c:pt idx="6134">
                  <c:v>30.67</c:v>
                </c:pt>
                <c:pt idx="6135">
                  <c:v>30.675000000000001</c:v>
                </c:pt>
                <c:pt idx="6136">
                  <c:v>30.68</c:v>
                </c:pt>
                <c:pt idx="6137">
                  <c:v>30.684999999999999</c:v>
                </c:pt>
                <c:pt idx="6138">
                  <c:v>30.69</c:v>
                </c:pt>
                <c:pt idx="6139">
                  <c:v>30.695</c:v>
                </c:pt>
                <c:pt idx="6140">
                  <c:v>30.7</c:v>
                </c:pt>
                <c:pt idx="6141">
                  <c:v>30.704999999999998</c:v>
                </c:pt>
                <c:pt idx="6142">
                  <c:v>30.709999999999997</c:v>
                </c:pt>
                <c:pt idx="6143">
                  <c:v>30.715</c:v>
                </c:pt>
                <c:pt idx="6144">
                  <c:v>30.720000000000002</c:v>
                </c:pt>
                <c:pt idx="6145">
                  <c:v>30.725000000000001</c:v>
                </c:pt>
                <c:pt idx="6146">
                  <c:v>30.73</c:v>
                </c:pt>
                <c:pt idx="6147">
                  <c:v>30.734999999999999</c:v>
                </c:pt>
                <c:pt idx="6148">
                  <c:v>30.740000000000002</c:v>
                </c:pt>
                <c:pt idx="6149">
                  <c:v>30.745000000000001</c:v>
                </c:pt>
                <c:pt idx="6150">
                  <c:v>30.75</c:v>
                </c:pt>
                <c:pt idx="6151">
                  <c:v>30.754999999999999</c:v>
                </c:pt>
                <c:pt idx="6152">
                  <c:v>30.759999999999998</c:v>
                </c:pt>
                <c:pt idx="6153">
                  <c:v>30.765000000000001</c:v>
                </c:pt>
                <c:pt idx="6154">
                  <c:v>30.77</c:v>
                </c:pt>
                <c:pt idx="6155">
                  <c:v>30.774999999999999</c:v>
                </c:pt>
                <c:pt idx="6156">
                  <c:v>30.779999999999998</c:v>
                </c:pt>
                <c:pt idx="6157">
                  <c:v>30.785</c:v>
                </c:pt>
                <c:pt idx="6158">
                  <c:v>30.790000000000003</c:v>
                </c:pt>
                <c:pt idx="6159">
                  <c:v>30.795000000000002</c:v>
                </c:pt>
                <c:pt idx="6160">
                  <c:v>30.8</c:v>
                </c:pt>
                <c:pt idx="6161">
                  <c:v>30.805</c:v>
                </c:pt>
                <c:pt idx="6162">
                  <c:v>30.81</c:v>
                </c:pt>
                <c:pt idx="6163">
                  <c:v>30.815000000000001</c:v>
                </c:pt>
                <c:pt idx="6164">
                  <c:v>30.82</c:v>
                </c:pt>
                <c:pt idx="6165">
                  <c:v>30.824999999999999</c:v>
                </c:pt>
                <c:pt idx="6166">
                  <c:v>30.83</c:v>
                </c:pt>
                <c:pt idx="6167">
                  <c:v>30.834999999999997</c:v>
                </c:pt>
                <c:pt idx="6168">
                  <c:v>30.84</c:v>
                </c:pt>
                <c:pt idx="6169">
                  <c:v>30.845000000000002</c:v>
                </c:pt>
                <c:pt idx="6170">
                  <c:v>30.85</c:v>
                </c:pt>
                <c:pt idx="6171">
                  <c:v>30.855</c:v>
                </c:pt>
                <c:pt idx="6172">
                  <c:v>30.86</c:v>
                </c:pt>
                <c:pt idx="6173">
                  <c:v>30.865000000000002</c:v>
                </c:pt>
                <c:pt idx="6174">
                  <c:v>30.87</c:v>
                </c:pt>
                <c:pt idx="6175">
                  <c:v>30.875</c:v>
                </c:pt>
                <c:pt idx="6176">
                  <c:v>30.88</c:v>
                </c:pt>
                <c:pt idx="6177">
                  <c:v>30.884999999999998</c:v>
                </c:pt>
                <c:pt idx="6178">
                  <c:v>30.89</c:v>
                </c:pt>
                <c:pt idx="6179">
                  <c:v>30.895</c:v>
                </c:pt>
                <c:pt idx="6180">
                  <c:v>30.9</c:v>
                </c:pt>
                <c:pt idx="6181">
                  <c:v>30.904999999999998</c:v>
                </c:pt>
                <c:pt idx="6182">
                  <c:v>30.91</c:v>
                </c:pt>
                <c:pt idx="6183">
                  <c:v>30.915000000000003</c:v>
                </c:pt>
                <c:pt idx="6184">
                  <c:v>30.92</c:v>
                </c:pt>
                <c:pt idx="6185">
                  <c:v>30.925000000000001</c:v>
                </c:pt>
                <c:pt idx="6186">
                  <c:v>30.93</c:v>
                </c:pt>
                <c:pt idx="6187">
                  <c:v>30.934999999999999</c:v>
                </c:pt>
                <c:pt idx="6188">
                  <c:v>30.94</c:v>
                </c:pt>
                <c:pt idx="6189">
                  <c:v>30.945</c:v>
                </c:pt>
                <c:pt idx="6190">
                  <c:v>30.95</c:v>
                </c:pt>
                <c:pt idx="6191">
                  <c:v>30.954999999999998</c:v>
                </c:pt>
                <c:pt idx="6192">
                  <c:v>30.959999999999997</c:v>
                </c:pt>
                <c:pt idx="6193">
                  <c:v>30.965</c:v>
                </c:pt>
                <c:pt idx="6194">
                  <c:v>30.970000000000002</c:v>
                </c:pt>
                <c:pt idx="6195">
                  <c:v>30.975000000000001</c:v>
                </c:pt>
                <c:pt idx="6196">
                  <c:v>30.98</c:v>
                </c:pt>
                <c:pt idx="6197">
                  <c:v>30.984999999999999</c:v>
                </c:pt>
                <c:pt idx="6198">
                  <c:v>30.990000000000002</c:v>
                </c:pt>
                <c:pt idx="6199">
                  <c:v>30.995000000000001</c:v>
                </c:pt>
                <c:pt idx="6200">
                  <c:v>31</c:v>
                </c:pt>
                <c:pt idx="6201">
                  <c:v>31.004999999999999</c:v>
                </c:pt>
                <c:pt idx="6202">
                  <c:v>31.009999999999998</c:v>
                </c:pt>
                <c:pt idx="6203">
                  <c:v>31.015000000000001</c:v>
                </c:pt>
                <c:pt idx="6204">
                  <c:v>31.02</c:v>
                </c:pt>
                <c:pt idx="6205">
                  <c:v>31.024999999999999</c:v>
                </c:pt>
                <c:pt idx="6206">
                  <c:v>31.029999999999998</c:v>
                </c:pt>
                <c:pt idx="6207">
                  <c:v>31.035</c:v>
                </c:pt>
                <c:pt idx="6208">
                  <c:v>31.040000000000003</c:v>
                </c:pt>
                <c:pt idx="6209">
                  <c:v>31.045000000000002</c:v>
                </c:pt>
                <c:pt idx="6210">
                  <c:v>31.05</c:v>
                </c:pt>
                <c:pt idx="6211">
                  <c:v>31.055</c:v>
                </c:pt>
                <c:pt idx="6212">
                  <c:v>31.06</c:v>
                </c:pt>
                <c:pt idx="6213">
                  <c:v>31.065000000000001</c:v>
                </c:pt>
                <c:pt idx="6214">
                  <c:v>31.07</c:v>
                </c:pt>
                <c:pt idx="6215">
                  <c:v>31.074999999999999</c:v>
                </c:pt>
                <c:pt idx="6216">
                  <c:v>31.08</c:v>
                </c:pt>
                <c:pt idx="6217">
                  <c:v>31.084999999999997</c:v>
                </c:pt>
                <c:pt idx="6218">
                  <c:v>31.09</c:v>
                </c:pt>
                <c:pt idx="6219">
                  <c:v>31.095000000000002</c:v>
                </c:pt>
                <c:pt idx="6220">
                  <c:v>31.1</c:v>
                </c:pt>
                <c:pt idx="6221">
                  <c:v>31.105</c:v>
                </c:pt>
                <c:pt idx="6222">
                  <c:v>31.11</c:v>
                </c:pt>
                <c:pt idx="6223">
                  <c:v>31.115000000000002</c:v>
                </c:pt>
                <c:pt idx="6224">
                  <c:v>31.12</c:v>
                </c:pt>
                <c:pt idx="6225">
                  <c:v>31.125</c:v>
                </c:pt>
                <c:pt idx="6226">
                  <c:v>31.13</c:v>
                </c:pt>
                <c:pt idx="6227">
                  <c:v>31.134999999999998</c:v>
                </c:pt>
                <c:pt idx="6228">
                  <c:v>31.14</c:v>
                </c:pt>
                <c:pt idx="6229">
                  <c:v>31.145</c:v>
                </c:pt>
                <c:pt idx="6230">
                  <c:v>31.15</c:v>
                </c:pt>
                <c:pt idx="6231">
                  <c:v>31.154999999999998</c:v>
                </c:pt>
                <c:pt idx="6232">
                  <c:v>31.16</c:v>
                </c:pt>
                <c:pt idx="6233">
                  <c:v>31.165000000000003</c:v>
                </c:pt>
                <c:pt idx="6234">
                  <c:v>31.17</c:v>
                </c:pt>
                <c:pt idx="6235">
                  <c:v>31.175000000000001</c:v>
                </c:pt>
                <c:pt idx="6236">
                  <c:v>31.18</c:v>
                </c:pt>
                <c:pt idx="6237">
                  <c:v>31.184999999999999</c:v>
                </c:pt>
                <c:pt idx="6238">
                  <c:v>31.19</c:v>
                </c:pt>
                <c:pt idx="6239">
                  <c:v>31.195</c:v>
                </c:pt>
                <c:pt idx="6240">
                  <c:v>31.2</c:v>
                </c:pt>
                <c:pt idx="6241">
                  <c:v>31.204999999999998</c:v>
                </c:pt>
                <c:pt idx="6242">
                  <c:v>31.209999999999997</c:v>
                </c:pt>
                <c:pt idx="6243">
                  <c:v>31.215</c:v>
                </c:pt>
                <c:pt idx="6244">
                  <c:v>31.220000000000002</c:v>
                </c:pt>
                <c:pt idx="6245">
                  <c:v>31.225000000000001</c:v>
                </c:pt>
                <c:pt idx="6246">
                  <c:v>31.23</c:v>
                </c:pt>
                <c:pt idx="6247">
                  <c:v>31.234999999999999</c:v>
                </c:pt>
                <c:pt idx="6248">
                  <c:v>31.240000000000002</c:v>
                </c:pt>
                <c:pt idx="6249">
                  <c:v>31.245000000000001</c:v>
                </c:pt>
                <c:pt idx="6250">
                  <c:v>31.25</c:v>
                </c:pt>
                <c:pt idx="6251">
                  <c:v>31.254999999999999</c:v>
                </c:pt>
                <c:pt idx="6252">
                  <c:v>31.259999999999998</c:v>
                </c:pt>
                <c:pt idx="6253">
                  <c:v>31.265000000000001</c:v>
                </c:pt>
                <c:pt idx="6254">
                  <c:v>31.27</c:v>
                </c:pt>
                <c:pt idx="6255">
                  <c:v>31.274999999999999</c:v>
                </c:pt>
                <c:pt idx="6256">
                  <c:v>31.279999999999998</c:v>
                </c:pt>
                <c:pt idx="6257">
                  <c:v>31.285</c:v>
                </c:pt>
                <c:pt idx="6258">
                  <c:v>31.290000000000003</c:v>
                </c:pt>
                <c:pt idx="6259">
                  <c:v>31.295000000000002</c:v>
                </c:pt>
                <c:pt idx="6260">
                  <c:v>31.3</c:v>
                </c:pt>
                <c:pt idx="6261">
                  <c:v>31.305</c:v>
                </c:pt>
                <c:pt idx="6262">
                  <c:v>31.31</c:v>
                </c:pt>
                <c:pt idx="6263">
                  <c:v>31.315000000000001</c:v>
                </c:pt>
                <c:pt idx="6264">
                  <c:v>31.32</c:v>
                </c:pt>
                <c:pt idx="6265">
                  <c:v>31.324999999999999</c:v>
                </c:pt>
                <c:pt idx="6266">
                  <c:v>31.33</c:v>
                </c:pt>
                <c:pt idx="6267">
                  <c:v>31.334999999999997</c:v>
                </c:pt>
                <c:pt idx="6268">
                  <c:v>31.34</c:v>
                </c:pt>
                <c:pt idx="6269">
                  <c:v>31.345000000000002</c:v>
                </c:pt>
                <c:pt idx="6270">
                  <c:v>31.35</c:v>
                </c:pt>
                <c:pt idx="6271">
                  <c:v>31.355</c:v>
                </c:pt>
                <c:pt idx="6272">
                  <c:v>31.36</c:v>
                </c:pt>
                <c:pt idx="6273">
                  <c:v>31.365000000000002</c:v>
                </c:pt>
                <c:pt idx="6274">
                  <c:v>31.37</c:v>
                </c:pt>
                <c:pt idx="6275">
                  <c:v>31.375</c:v>
                </c:pt>
                <c:pt idx="6276">
                  <c:v>31.38</c:v>
                </c:pt>
                <c:pt idx="6277">
                  <c:v>31.384999999999998</c:v>
                </c:pt>
                <c:pt idx="6278">
                  <c:v>31.39</c:v>
                </c:pt>
                <c:pt idx="6279">
                  <c:v>31.395</c:v>
                </c:pt>
                <c:pt idx="6280">
                  <c:v>31.4</c:v>
                </c:pt>
                <c:pt idx="6281">
                  <c:v>31.404999999999998</c:v>
                </c:pt>
                <c:pt idx="6282">
                  <c:v>31.41</c:v>
                </c:pt>
                <c:pt idx="6283">
                  <c:v>31.415000000000003</c:v>
                </c:pt>
                <c:pt idx="6284">
                  <c:v>31.42</c:v>
                </c:pt>
                <c:pt idx="6285">
                  <c:v>31.425000000000001</c:v>
                </c:pt>
                <c:pt idx="6286">
                  <c:v>31.43</c:v>
                </c:pt>
                <c:pt idx="6287">
                  <c:v>31.434999999999999</c:v>
                </c:pt>
                <c:pt idx="6288">
                  <c:v>31.44</c:v>
                </c:pt>
                <c:pt idx="6289">
                  <c:v>31.445</c:v>
                </c:pt>
                <c:pt idx="6290">
                  <c:v>31.45</c:v>
                </c:pt>
                <c:pt idx="6291">
                  <c:v>31.454999999999998</c:v>
                </c:pt>
                <c:pt idx="6292">
                  <c:v>31.459999999999997</c:v>
                </c:pt>
                <c:pt idx="6293">
                  <c:v>31.465</c:v>
                </c:pt>
                <c:pt idx="6294">
                  <c:v>31.470000000000002</c:v>
                </c:pt>
                <c:pt idx="6295">
                  <c:v>31.475000000000001</c:v>
                </c:pt>
                <c:pt idx="6296">
                  <c:v>31.48</c:v>
                </c:pt>
                <c:pt idx="6297">
                  <c:v>31.484999999999999</c:v>
                </c:pt>
                <c:pt idx="6298">
                  <c:v>31.490000000000002</c:v>
                </c:pt>
                <c:pt idx="6299">
                  <c:v>31.495000000000001</c:v>
                </c:pt>
                <c:pt idx="6300">
                  <c:v>31.5</c:v>
                </c:pt>
                <c:pt idx="6301">
                  <c:v>31.504999999999999</c:v>
                </c:pt>
                <c:pt idx="6302">
                  <c:v>31.509999999999998</c:v>
                </c:pt>
                <c:pt idx="6303">
                  <c:v>31.515000000000001</c:v>
                </c:pt>
                <c:pt idx="6304">
                  <c:v>31.52</c:v>
                </c:pt>
                <c:pt idx="6305">
                  <c:v>31.524999999999999</c:v>
                </c:pt>
                <c:pt idx="6306">
                  <c:v>31.529999999999998</c:v>
                </c:pt>
                <c:pt idx="6307">
                  <c:v>31.535</c:v>
                </c:pt>
                <c:pt idx="6308">
                  <c:v>31.540000000000003</c:v>
                </c:pt>
                <c:pt idx="6309">
                  <c:v>31.545000000000002</c:v>
                </c:pt>
                <c:pt idx="6310">
                  <c:v>31.55</c:v>
                </c:pt>
                <c:pt idx="6311">
                  <c:v>31.555</c:v>
                </c:pt>
                <c:pt idx="6312">
                  <c:v>31.56</c:v>
                </c:pt>
                <c:pt idx="6313">
                  <c:v>31.565000000000001</c:v>
                </c:pt>
                <c:pt idx="6314">
                  <c:v>31.57</c:v>
                </c:pt>
                <c:pt idx="6315">
                  <c:v>31.574999999999999</c:v>
                </c:pt>
                <c:pt idx="6316">
                  <c:v>31.58</c:v>
                </c:pt>
                <c:pt idx="6317">
                  <c:v>31.584999999999997</c:v>
                </c:pt>
                <c:pt idx="6318">
                  <c:v>31.59</c:v>
                </c:pt>
                <c:pt idx="6319">
                  <c:v>31.595000000000002</c:v>
                </c:pt>
                <c:pt idx="6320">
                  <c:v>31.6</c:v>
                </c:pt>
                <c:pt idx="6321">
                  <c:v>31.605</c:v>
                </c:pt>
                <c:pt idx="6322">
                  <c:v>31.61</c:v>
                </c:pt>
                <c:pt idx="6323">
                  <c:v>31.615000000000002</c:v>
                </c:pt>
                <c:pt idx="6324">
                  <c:v>31.62</c:v>
                </c:pt>
                <c:pt idx="6325">
                  <c:v>31.625</c:v>
                </c:pt>
                <c:pt idx="6326">
                  <c:v>31.63</c:v>
                </c:pt>
                <c:pt idx="6327">
                  <c:v>31.634999999999998</c:v>
                </c:pt>
                <c:pt idx="6328">
                  <c:v>31.64</c:v>
                </c:pt>
                <c:pt idx="6329">
                  <c:v>31.645</c:v>
                </c:pt>
                <c:pt idx="6330">
                  <c:v>31.65</c:v>
                </c:pt>
                <c:pt idx="6331">
                  <c:v>31.654999999999998</c:v>
                </c:pt>
                <c:pt idx="6332">
                  <c:v>31.66</c:v>
                </c:pt>
                <c:pt idx="6333">
                  <c:v>31.665000000000003</c:v>
                </c:pt>
                <c:pt idx="6334">
                  <c:v>31.67</c:v>
                </c:pt>
                <c:pt idx="6335">
                  <c:v>31.675000000000001</c:v>
                </c:pt>
                <c:pt idx="6336">
                  <c:v>31.68</c:v>
                </c:pt>
                <c:pt idx="6337">
                  <c:v>31.684999999999999</c:v>
                </c:pt>
                <c:pt idx="6338">
                  <c:v>31.69</c:v>
                </c:pt>
                <c:pt idx="6339">
                  <c:v>31.695</c:v>
                </c:pt>
                <c:pt idx="6340">
                  <c:v>31.7</c:v>
                </c:pt>
                <c:pt idx="6341">
                  <c:v>31.704999999999998</c:v>
                </c:pt>
                <c:pt idx="6342">
                  <c:v>31.709999999999997</c:v>
                </c:pt>
                <c:pt idx="6343">
                  <c:v>31.715</c:v>
                </c:pt>
                <c:pt idx="6344">
                  <c:v>31.720000000000002</c:v>
                </c:pt>
                <c:pt idx="6345">
                  <c:v>31.725000000000001</c:v>
                </c:pt>
                <c:pt idx="6346">
                  <c:v>31.73</c:v>
                </c:pt>
                <c:pt idx="6347">
                  <c:v>31.734999999999999</c:v>
                </c:pt>
                <c:pt idx="6348">
                  <c:v>31.740000000000002</c:v>
                </c:pt>
                <c:pt idx="6349">
                  <c:v>31.745000000000001</c:v>
                </c:pt>
                <c:pt idx="6350">
                  <c:v>31.75</c:v>
                </c:pt>
                <c:pt idx="6351">
                  <c:v>31.754999999999999</c:v>
                </c:pt>
                <c:pt idx="6352">
                  <c:v>31.759999999999998</c:v>
                </c:pt>
                <c:pt idx="6353">
                  <c:v>31.765000000000001</c:v>
                </c:pt>
                <c:pt idx="6354">
                  <c:v>31.77</c:v>
                </c:pt>
                <c:pt idx="6355">
                  <c:v>31.774999999999999</c:v>
                </c:pt>
                <c:pt idx="6356">
                  <c:v>31.779999999999998</c:v>
                </c:pt>
                <c:pt idx="6357">
                  <c:v>31.785</c:v>
                </c:pt>
                <c:pt idx="6358">
                  <c:v>31.790000000000003</c:v>
                </c:pt>
                <c:pt idx="6359">
                  <c:v>31.795000000000002</c:v>
                </c:pt>
                <c:pt idx="6360">
                  <c:v>31.8</c:v>
                </c:pt>
                <c:pt idx="6361">
                  <c:v>31.805</c:v>
                </c:pt>
                <c:pt idx="6362">
                  <c:v>31.81</c:v>
                </c:pt>
                <c:pt idx="6363">
                  <c:v>31.815000000000001</c:v>
                </c:pt>
                <c:pt idx="6364">
                  <c:v>31.82</c:v>
                </c:pt>
                <c:pt idx="6365">
                  <c:v>31.824999999999999</c:v>
                </c:pt>
                <c:pt idx="6366">
                  <c:v>31.83</c:v>
                </c:pt>
                <c:pt idx="6367">
                  <c:v>31.834999999999997</c:v>
                </c:pt>
                <c:pt idx="6368">
                  <c:v>31.84</c:v>
                </c:pt>
                <c:pt idx="6369">
                  <c:v>31.845000000000002</c:v>
                </c:pt>
                <c:pt idx="6370">
                  <c:v>31.85</c:v>
                </c:pt>
                <c:pt idx="6371">
                  <c:v>31.855</c:v>
                </c:pt>
                <c:pt idx="6372">
                  <c:v>31.86</c:v>
                </c:pt>
                <c:pt idx="6373">
                  <c:v>31.865000000000002</c:v>
                </c:pt>
                <c:pt idx="6374">
                  <c:v>31.87</c:v>
                </c:pt>
                <c:pt idx="6375">
                  <c:v>31.875</c:v>
                </c:pt>
                <c:pt idx="6376">
                  <c:v>31.88</c:v>
                </c:pt>
                <c:pt idx="6377">
                  <c:v>31.884999999999998</c:v>
                </c:pt>
                <c:pt idx="6378">
                  <c:v>31.89</c:v>
                </c:pt>
                <c:pt idx="6379">
                  <c:v>31.895</c:v>
                </c:pt>
                <c:pt idx="6380">
                  <c:v>31.9</c:v>
                </c:pt>
                <c:pt idx="6381">
                  <c:v>31.904999999999998</c:v>
                </c:pt>
                <c:pt idx="6382">
                  <c:v>31.91</c:v>
                </c:pt>
                <c:pt idx="6383">
                  <c:v>31.915000000000003</c:v>
                </c:pt>
                <c:pt idx="6384">
                  <c:v>31.92</c:v>
                </c:pt>
                <c:pt idx="6385">
                  <c:v>31.925000000000001</c:v>
                </c:pt>
                <c:pt idx="6386">
                  <c:v>31.93</c:v>
                </c:pt>
                <c:pt idx="6387">
                  <c:v>31.934999999999999</c:v>
                </c:pt>
                <c:pt idx="6388">
                  <c:v>31.94</c:v>
                </c:pt>
                <c:pt idx="6389">
                  <c:v>31.945</c:v>
                </c:pt>
                <c:pt idx="6390">
                  <c:v>31.95</c:v>
                </c:pt>
                <c:pt idx="6391">
                  <c:v>31.954999999999998</c:v>
                </c:pt>
                <c:pt idx="6392">
                  <c:v>31.959999999999997</c:v>
                </c:pt>
                <c:pt idx="6393">
                  <c:v>31.965</c:v>
                </c:pt>
                <c:pt idx="6394">
                  <c:v>31.970000000000002</c:v>
                </c:pt>
                <c:pt idx="6395">
                  <c:v>31.975000000000001</c:v>
                </c:pt>
                <c:pt idx="6396">
                  <c:v>31.98</c:v>
                </c:pt>
                <c:pt idx="6397">
                  <c:v>31.984999999999999</c:v>
                </c:pt>
                <c:pt idx="6398">
                  <c:v>31.990000000000002</c:v>
                </c:pt>
                <c:pt idx="6399">
                  <c:v>31.995000000000001</c:v>
                </c:pt>
                <c:pt idx="6400">
                  <c:v>32</c:v>
                </c:pt>
                <c:pt idx="6401">
                  <c:v>32.005000000000003</c:v>
                </c:pt>
                <c:pt idx="6402">
                  <c:v>32.01</c:v>
                </c:pt>
                <c:pt idx="6403">
                  <c:v>32.015000000000001</c:v>
                </c:pt>
                <c:pt idx="6404">
                  <c:v>32.020000000000003</c:v>
                </c:pt>
                <c:pt idx="6405">
                  <c:v>32.024999999999999</c:v>
                </c:pt>
                <c:pt idx="6406">
                  <c:v>32.03</c:v>
                </c:pt>
                <c:pt idx="6407">
                  <c:v>32.034999999999997</c:v>
                </c:pt>
                <c:pt idx="6408">
                  <c:v>32.04</c:v>
                </c:pt>
                <c:pt idx="6409">
                  <c:v>32.045000000000002</c:v>
                </c:pt>
                <c:pt idx="6410">
                  <c:v>32.049999999999997</c:v>
                </c:pt>
                <c:pt idx="6411">
                  <c:v>32.055</c:v>
                </c:pt>
                <c:pt idx="6412">
                  <c:v>32.059999999999995</c:v>
                </c:pt>
                <c:pt idx="6413">
                  <c:v>32.065000000000005</c:v>
                </c:pt>
                <c:pt idx="6414">
                  <c:v>32.07</c:v>
                </c:pt>
                <c:pt idx="6415">
                  <c:v>32.075000000000003</c:v>
                </c:pt>
                <c:pt idx="6416">
                  <c:v>32.08</c:v>
                </c:pt>
                <c:pt idx="6417">
                  <c:v>32.085000000000001</c:v>
                </c:pt>
                <c:pt idx="6418">
                  <c:v>32.090000000000003</c:v>
                </c:pt>
                <c:pt idx="6419">
                  <c:v>32.094999999999999</c:v>
                </c:pt>
                <c:pt idx="6420">
                  <c:v>32.1</c:v>
                </c:pt>
                <c:pt idx="6421">
                  <c:v>32.104999999999997</c:v>
                </c:pt>
                <c:pt idx="6422">
                  <c:v>32.11</c:v>
                </c:pt>
                <c:pt idx="6423">
                  <c:v>32.115000000000002</c:v>
                </c:pt>
                <c:pt idx="6424">
                  <c:v>32.119999999999997</c:v>
                </c:pt>
                <c:pt idx="6425">
                  <c:v>32.125</c:v>
                </c:pt>
                <c:pt idx="6426">
                  <c:v>32.130000000000003</c:v>
                </c:pt>
                <c:pt idx="6427">
                  <c:v>32.134999999999998</c:v>
                </c:pt>
                <c:pt idx="6428">
                  <c:v>32.14</c:v>
                </c:pt>
                <c:pt idx="6429">
                  <c:v>32.145000000000003</c:v>
                </c:pt>
                <c:pt idx="6430">
                  <c:v>32.15</c:v>
                </c:pt>
                <c:pt idx="6431">
                  <c:v>32.155000000000001</c:v>
                </c:pt>
                <c:pt idx="6432">
                  <c:v>32.159999999999997</c:v>
                </c:pt>
                <c:pt idx="6433">
                  <c:v>32.164999999999999</c:v>
                </c:pt>
                <c:pt idx="6434">
                  <c:v>32.17</c:v>
                </c:pt>
                <c:pt idx="6435">
                  <c:v>32.174999999999997</c:v>
                </c:pt>
                <c:pt idx="6436">
                  <c:v>32.18</c:v>
                </c:pt>
                <c:pt idx="6437">
                  <c:v>32.184999999999995</c:v>
                </c:pt>
                <c:pt idx="6438">
                  <c:v>32.190000000000005</c:v>
                </c:pt>
                <c:pt idx="6439">
                  <c:v>32.195</c:v>
                </c:pt>
                <c:pt idx="6440">
                  <c:v>32.200000000000003</c:v>
                </c:pt>
                <c:pt idx="6441">
                  <c:v>32.204999999999998</c:v>
                </c:pt>
                <c:pt idx="6442">
                  <c:v>32.21</c:v>
                </c:pt>
                <c:pt idx="6443">
                  <c:v>32.215000000000003</c:v>
                </c:pt>
                <c:pt idx="6444">
                  <c:v>32.22</c:v>
                </c:pt>
                <c:pt idx="6445">
                  <c:v>32.225000000000001</c:v>
                </c:pt>
                <c:pt idx="6446">
                  <c:v>32.229999999999997</c:v>
                </c:pt>
                <c:pt idx="6447">
                  <c:v>32.234999999999999</c:v>
                </c:pt>
                <c:pt idx="6448">
                  <c:v>32.24</c:v>
                </c:pt>
                <c:pt idx="6449">
                  <c:v>32.244999999999997</c:v>
                </c:pt>
                <c:pt idx="6450">
                  <c:v>32.25</c:v>
                </c:pt>
                <c:pt idx="6451">
                  <c:v>32.255000000000003</c:v>
                </c:pt>
                <c:pt idx="6452">
                  <c:v>32.26</c:v>
                </c:pt>
                <c:pt idx="6453">
                  <c:v>32.265000000000001</c:v>
                </c:pt>
                <c:pt idx="6454">
                  <c:v>32.270000000000003</c:v>
                </c:pt>
                <c:pt idx="6455">
                  <c:v>32.274999999999999</c:v>
                </c:pt>
                <c:pt idx="6456">
                  <c:v>32.28</c:v>
                </c:pt>
                <c:pt idx="6457">
                  <c:v>32.284999999999997</c:v>
                </c:pt>
                <c:pt idx="6458">
                  <c:v>32.29</c:v>
                </c:pt>
                <c:pt idx="6459">
                  <c:v>32.295000000000002</c:v>
                </c:pt>
                <c:pt idx="6460">
                  <c:v>32.299999999999997</c:v>
                </c:pt>
                <c:pt idx="6461">
                  <c:v>32.305</c:v>
                </c:pt>
                <c:pt idx="6462">
                  <c:v>32.309999999999995</c:v>
                </c:pt>
                <c:pt idx="6463">
                  <c:v>32.315000000000005</c:v>
                </c:pt>
                <c:pt idx="6464">
                  <c:v>32.32</c:v>
                </c:pt>
                <c:pt idx="6465">
                  <c:v>32.325000000000003</c:v>
                </c:pt>
                <c:pt idx="6466">
                  <c:v>32.33</c:v>
                </c:pt>
                <c:pt idx="6467">
                  <c:v>32.335000000000001</c:v>
                </c:pt>
                <c:pt idx="6468">
                  <c:v>32.340000000000003</c:v>
                </c:pt>
                <c:pt idx="6469">
                  <c:v>32.344999999999999</c:v>
                </c:pt>
                <c:pt idx="6470">
                  <c:v>32.35</c:v>
                </c:pt>
                <c:pt idx="6471">
                  <c:v>32.354999999999997</c:v>
                </c:pt>
                <c:pt idx="6472">
                  <c:v>32.36</c:v>
                </c:pt>
                <c:pt idx="6473">
                  <c:v>32.365000000000002</c:v>
                </c:pt>
                <c:pt idx="6474">
                  <c:v>32.369999999999997</c:v>
                </c:pt>
                <c:pt idx="6475">
                  <c:v>32.375</c:v>
                </c:pt>
                <c:pt idx="6476">
                  <c:v>32.380000000000003</c:v>
                </c:pt>
                <c:pt idx="6477">
                  <c:v>32.384999999999998</c:v>
                </c:pt>
                <c:pt idx="6478">
                  <c:v>32.39</c:v>
                </c:pt>
                <c:pt idx="6479">
                  <c:v>32.395000000000003</c:v>
                </c:pt>
                <c:pt idx="6480">
                  <c:v>32.4</c:v>
                </c:pt>
                <c:pt idx="6481">
                  <c:v>32.405000000000001</c:v>
                </c:pt>
                <c:pt idx="6482">
                  <c:v>32.409999999999997</c:v>
                </c:pt>
                <c:pt idx="6483">
                  <c:v>32.414999999999999</c:v>
                </c:pt>
                <c:pt idx="6484">
                  <c:v>32.42</c:v>
                </c:pt>
                <c:pt idx="6485">
                  <c:v>32.424999999999997</c:v>
                </c:pt>
                <c:pt idx="6486">
                  <c:v>32.43</c:v>
                </c:pt>
                <c:pt idx="6487">
                  <c:v>32.434999999999995</c:v>
                </c:pt>
                <c:pt idx="6488">
                  <c:v>32.440000000000005</c:v>
                </c:pt>
                <c:pt idx="6489">
                  <c:v>32.445</c:v>
                </c:pt>
                <c:pt idx="6490">
                  <c:v>32.450000000000003</c:v>
                </c:pt>
                <c:pt idx="6491">
                  <c:v>32.454999999999998</c:v>
                </c:pt>
                <c:pt idx="6492">
                  <c:v>32.46</c:v>
                </c:pt>
                <c:pt idx="6493">
                  <c:v>32.465000000000003</c:v>
                </c:pt>
                <c:pt idx="6494">
                  <c:v>32.47</c:v>
                </c:pt>
                <c:pt idx="6495">
                  <c:v>32.475000000000001</c:v>
                </c:pt>
                <c:pt idx="6496">
                  <c:v>32.479999999999997</c:v>
                </c:pt>
                <c:pt idx="6497">
                  <c:v>32.484999999999999</c:v>
                </c:pt>
                <c:pt idx="6498">
                  <c:v>32.49</c:v>
                </c:pt>
                <c:pt idx="6499">
                  <c:v>32.494999999999997</c:v>
                </c:pt>
                <c:pt idx="6500">
                  <c:v>32.5</c:v>
                </c:pt>
                <c:pt idx="6501">
                  <c:v>32.505000000000003</c:v>
                </c:pt>
                <c:pt idx="6502">
                  <c:v>32.51</c:v>
                </c:pt>
                <c:pt idx="6503">
                  <c:v>32.515000000000001</c:v>
                </c:pt>
                <c:pt idx="6504">
                  <c:v>32.520000000000003</c:v>
                </c:pt>
                <c:pt idx="6505">
                  <c:v>32.524999999999999</c:v>
                </c:pt>
                <c:pt idx="6506">
                  <c:v>32.53</c:v>
                </c:pt>
                <c:pt idx="6507">
                  <c:v>32.534999999999997</c:v>
                </c:pt>
                <c:pt idx="6508">
                  <c:v>32.54</c:v>
                </c:pt>
                <c:pt idx="6509">
                  <c:v>32.545000000000002</c:v>
                </c:pt>
                <c:pt idx="6510">
                  <c:v>32.549999999999997</c:v>
                </c:pt>
                <c:pt idx="6511">
                  <c:v>32.555</c:v>
                </c:pt>
                <c:pt idx="6512">
                  <c:v>32.559999999999995</c:v>
                </c:pt>
                <c:pt idx="6513">
                  <c:v>32.565000000000005</c:v>
                </c:pt>
                <c:pt idx="6514">
                  <c:v>32.57</c:v>
                </c:pt>
                <c:pt idx="6515">
                  <c:v>32.575000000000003</c:v>
                </c:pt>
                <c:pt idx="6516">
                  <c:v>32.58</c:v>
                </c:pt>
                <c:pt idx="6517">
                  <c:v>32.585000000000001</c:v>
                </c:pt>
                <c:pt idx="6518">
                  <c:v>32.590000000000003</c:v>
                </c:pt>
                <c:pt idx="6519">
                  <c:v>32.594999999999999</c:v>
                </c:pt>
                <c:pt idx="6520">
                  <c:v>32.6</c:v>
                </c:pt>
                <c:pt idx="6521">
                  <c:v>32.604999999999997</c:v>
                </c:pt>
                <c:pt idx="6522">
                  <c:v>32.61</c:v>
                </c:pt>
                <c:pt idx="6523">
                  <c:v>32.615000000000002</c:v>
                </c:pt>
                <c:pt idx="6524">
                  <c:v>32.619999999999997</c:v>
                </c:pt>
                <c:pt idx="6525">
                  <c:v>32.625</c:v>
                </c:pt>
                <c:pt idx="6526">
                  <c:v>32.630000000000003</c:v>
                </c:pt>
                <c:pt idx="6527">
                  <c:v>32.634999999999998</c:v>
                </c:pt>
                <c:pt idx="6528">
                  <c:v>32.64</c:v>
                </c:pt>
                <c:pt idx="6529">
                  <c:v>32.645000000000003</c:v>
                </c:pt>
                <c:pt idx="6530">
                  <c:v>32.65</c:v>
                </c:pt>
                <c:pt idx="6531">
                  <c:v>32.655000000000001</c:v>
                </c:pt>
                <c:pt idx="6532">
                  <c:v>32.659999999999997</c:v>
                </c:pt>
                <c:pt idx="6533">
                  <c:v>32.664999999999999</c:v>
                </c:pt>
                <c:pt idx="6534">
                  <c:v>32.67</c:v>
                </c:pt>
                <c:pt idx="6535">
                  <c:v>32.674999999999997</c:v>
                </c:pt>
                <c:pt idx="6536">
                  <c:v>32.68</c:v>
                </c:pt>
                <c:pt idx="6537">
                  <c:v>32.684999999999995</c:v>
                </c:pt>
                <c:pt idx="6538">
                  <c:v>32.690000000000005</c:v>
                </c:pt>
                <c:pt idx="6539">
                  <c:v>32.695</c:v>
                </c:pt>
                <c:pt idx="6540">
                  <c:v>32.700000000000003</c:v>
                </c:pt>
                <c:pt idx="6541">
                  <c:v>32.704999999999998</c:v>
                </c:pt>
                <c:pt idx="6542">
                  <c:v>32.71</c:v>
                </c:pt>
                <c:pt idx="6543">
                  <c:v>32.715000000000003</c:v>
                </c:pt>
                <c:pt idx="6544">
                  <c:v>32.72</c:v>
                </c:pt>
                <c:pt idx="6545">
                  <c:v>32.725000000000001</c:v>
                </c:pt>
                <c:pt idx="6546">
                  <c:v>32.729999999999997</c:v>
                </c:pt>
                <c:pt idx="6547">
                  <c:v>32.734999999999999</c:v>
                </c:pt>
                <c:pt idx="6548">
                  <c:v>32.74</c:v>
                </c:pt>
                <c:pt idx="6549">
                  <c:v>32.744999999999997</c:v>
                </c:pt>
                <c:pt idx="6550">
                  <c:v>32.75</c:v>
                </c:pt>
                <c:pt idx="6551">
                  <c:v>32.755000000000003</c:v>
                </c:pt>
                <c:pt idx="6552">
                  <c:v>32.76</c:v>
                </c:pt>
                <c:pt idx="6553">
                  <c:v>32.765000000000001</c:v>
                </c:pt>
                <c:pt idx="6554">
                  <c:v>32.770000000000003</c:v>
                </c:pt>
                <c:pt idx="6555">
                  <c:v>32.774999999999999</c:v>
                </c:pt>
                <c:pt idx="6556">
                  <c:v>32.78</c:v>
                </c:pt>
                <c:pt idx="6557">
                  <c:v>32.784999999999997</c:v>
                </c:pt>
                <c:pt idx="6558">
                  <c:v>32.79</c:v>
                </c:pt>
                <c:pt idx="6559">
                  <c:v>32.795000000000002</c:v>
                </c:pt>
                <c:pt idx="6560">
                  <c:v>32.799999999999997</c:v>
                </c:pt>
                <c:pt idx="6561">
                  <c:v>32.805</c:v>
                </c:pt>
                <c:pt idx="6562">
                  <c:v>32.809999999999995</c:v>
                </c:pt>
                <c:pt idx="6563">
                  <c:v>32.815000000000005</c:v>
                </c:pt>
                <c:pt idx="6564">
                  <c:v>32.82</c:v>
                </c:pt>
                <c:pt idx="6565">
                  <c:v>32.825000000000003</c:v>
                </c:pt>
                <c:pt idx="6566">
                  <c:v>32.83</c:v>
                </c:pt>
                <c:pt idx="6567">
                  <c:v>32.835000000000001</c:v>
                </c:pt>
                <c:pt idx="6568">
                  <c:v>32.840000000000003</c:v>
                </c:pt>
                <c:pt idx="6569">
                  <c:v>32.844999999999999</c:v>
                </c:pt>
                <c:pt idx="6570">
                  <c:v>32.85</c:v>
                </c:pt>
                <c:pt idx="6571">
                  <c:v>32.854999999999997</c:v>
                </c:pt>
                <c:pt idx="6572">
                  <c:v>32.86</c:v>
                </c:pt>
                <c:pt idx="6573">
                  <c:v>32.865000000000002</c:v>
                </c:pt>
                <c:pt idx="6574">
                  <c:v>32.869999999999997</c:v>
                </c:pt>
                <c:pt idx="6575">
                  <c:v>32.875</c:v>
                </c:pt>
                <c:pt idx="6576">
                  <c:v>32.880000000000003</c:v>
                </c:pt>
                <c:pt idx="6577">
                  <c:v>32.884999999999998</c:v>
                </c:pt>
                <c:pt idx="6578">
                  <c:v>32.89</c:v>
                </c:pt>
                <c:pt idx="6579">
                  <c:v>32.895000000000003</c:v>
                </c:pt>
                <c:pt idx="6580">
                  <c:v>32.9</c:v>
                </c:pt>
                <c:pt idx="6581">
                  <c:v>32.905000000000001</c:v>
                </c:pt>
                <c:pt idx="6582">
                  <c:v>32.909999999999997</c:v>
                </c:pt>
                <c:pt idx="6583">
                  <c:v>32.914999999999999</c:v>
                </c:pt>
                <c:pt idx="6584">
                  <c:v>32.92</c:v>
                </c:pt>
                <c:pt idx="6585">
                  <c:v>32.924999999999997</c:v>
                </c:pt>
                <c:pt idx="6586">
                  <c:v>32.93</c:v>
                </c:pt>
                <c:pt idx="6587">
                  <c:v>32.934999999999995</c:v>
                </c:pt>
                <c:pt idx="6588">
                  <c:v>32.940000000000005</c:v>
                </c:pt>
                <c:pt idx="6589">
                  <c:v>32.945</c:v>
                </c:pt>
                <c:pt idx="6590">
                  <c:v>32.950000000000003</c:v>
                </c:pt>
                <c:pt idx="6591">
                  <c:v>32.954999999999998</c:v>
                </c:pt>
                <c:pt idx="6592">
                  <c:v>32.96</c:v>
                </c:pt>
                <c:pt idx="6593">
                  <c:v>32.965000000000003</c:v>
                </c:pt>
                <c:pt idx="6594">
                  <c:v>32.97</c:v>
                </c:pt>
                <c:pt idx="6595">
                  <c:v>32.975000000000001</c:v>
                </c:pt>
                <c:pt idx="6596">
                  <c:v>32.979999999999997</c:v>
                </c:pt>
                <c:pt idx="6597">
                  <c:v>32.984999999999999</c:v>
                </c:pt>
                <c:pt idx="6598">
                  <c:v>32.99</c:v>
                </c:pt>
                <c:pt idx="6599">
                  <c:v>32.994999999999997</c:v>
                </c:pt>
                <c:pt idx="6600">
                  <c:v>33</c:v>
                </c:pt>
                <c:pt idx="6601">
                  <c:v>33.005000000000003</c:v>
                </c:pt>
                <c:pt idx="6602">
                  <c:v>33.01</c:v>
                </c:pt>
                <c:pt idx="6603">
                  <c:v>33.015000000000001</c:v>
                </c:pt>
                <c:pt idx="6604">
                  <c:v>33.020000000000003</c:v>
                </c:pt>
                <c:pt idx="6605">
                  <c:v>33.024999999999999</c:v>
                </c:pt>
                <c:pt idx="6606">
                  <c:v>33.03</c:v>
                </c:pt>
                <c:pt idx="6607">
                  <c:v>33.034999999999997</c:v>
                </c:pt>
                <c:pt idx="6608">
                  <c:v>33.04</c:v>
                </c:pt>
                <c:pt idx="6609">
                  <c:v>33.045000000000002</c:v>
                </c:pt>
                <c:pt idx="6610">
                  <c:v>33.049999999999997</c:v>
                </c:pt>
                <c:pt idx="6611">
                  <c:v>33.055</c:v>
                </c:pt>
                <c:pt idx="6612">
                  <c:v>33.059999999999995</c:v>
                </c:pt>
                <c:pt idx="6613">
                  <c:v>33.065000000000005</c:v>
                </c:pt>
                <c:pt idx="6614">
                  <c:v>33.07</c:v>
                </c:pt>
                <c:pt idx="6615">
                  <c:v>33.075000000000003</c:v>
                </c:pt>
                <c:pt idx="6616">
                  <c:v>33.08</c:v>
                </c:pt>
                <c:pt idx="6617">
                  <c:v>33.085000000000001</c:v>
                </c:pt>
                <c:pt idx="6618">
                  <c:v>33.090000000000003</c:v>
                </c:pt>
                <c:pt idx="6619">
                  <c:v>33.094999999999999</c:v>
                </c:pt>
                <c:pt idx="6620">
                  <c:v>33.1</c:v>
                </c:pt>
                <c:pt idx="6621">
                  <c:v>33.104999999999997</c:v>
                </c:pt>
                <c:pt idx="6622">
                  <c:v>33.11</c:v>
                </c:pt>
                <c:pt idx="6623">
                  <c:v>33.115000000000002</c:v>
                </c:pt>
                <c:pt idx="6624">
                  <c:v>33.119999999999997</c:v>
                </c:pt>
                <c:pt idx="6625">
                  <c:v>33.125</c:v>
                </c:pt>
                <c:pt idx="6626">
                  <c:v>33.130000000000003</c:v>
                </c:pt>
                <c:pt idx="6627">
                  <c:v>33.134999999999998</c:v>
                </c:pt>
                <c:pt idx="6628">
                  <c:v>33.14</c:v>
                </c:pt>
                <c:pt idx="6629">
                  <c:v>33.145000000000003</c:v>
                </c:pt>
                <c:pt idx="6630">
                  <c:v>33.15</c:v>
                </c:pt>
                <c:pt idx="6631">
                  <c:v>33.155000000000001</c:v>
                </c:pt>
                <c:pt idx="6632">
                  <c:v>33.159999999999997</c:v>
                </c:pt>
                <c:pt idx="6633">
                  <c:v>33.164999999999999</c:v>
                </c:pt>
                <c:pt idx="6634">
                  <c:v>33.17</c:v>
                </c:pt>
                <c:pt idx="6635">
                  <c:v>33.174999999999997</c:v>
                </c:pt>
                <c:pt idx="6636">
                  <c:v>33.18</c:v>
                </c:pt>
                <c:pt idx="6637">
                  <c:v>33.184999999999995</c:v>
                </c:pt>
                <c:pt idx="6638">
                  <c:v>33.190000000000005</c:v>
                </c:pt>
                <c:pt idx="6639">
                  <c:v>33.195</c:v>
                </c:pt>
                <c:pt idx="6640">
                  <c:v>33.200000000000003</c:v>
                </c:pt>
                <c:pt idx="6641">
                  <c:v>33.204999999999998</c:v>
                </c:pt>
                <c:pt idx="6642">
                  <c:v>33.21</c:v>
                </c:pt>
                <c:pt idx="6643">
                  <c:v>33.215000000000003</c:v>
                </c:pt>
                <c:pt idx="6644">
                  <c:v>33.22</c:v>
                </c:pt>
                <c:pt idx="6645">
                  <c:v>33.225000000000001</c:v>
                </c:pt>
                <c:pt idx="6646">
                  <c:v>33.229999999999997</c:v>
                </c:pt>
                <c:pt idx="6647">
                  <c:v>33.234999999999999</c:v>
                </c:pt>
                <c:pt idx="6648">
                  <c:v>33.24</c:v>
                </c:pt>
                <c:pt idx="6649">
                  <c:v>33.244999999999997</c:v>
                </c:pt>
                <c:pt idx="6650">
                  <c:v>33.25</c:v>
                </c:pt>
                <c:pt idx="6651">
                  <c:v>33.255000000000003</c:v>
                </c:pt>
                <c:pt idx="6652">
                  <c:v>33.26</c:v>
                </c:pt>
                <c:pt idx="6653">
                  <c:v>33.265000000000001</c:v>
                </c:pt>
                <c:pt idx="6654">
                  <c:v>33.270000000000003</c:v>
                </c:pt>
                <c:pt idx="6655">
                  <c:v>33.274999999999999</c:v>
                </c:pt>
                <c:pt idx="6656">
                  <c:v>33.28</c:v>
                </c:pt>
                <c:pt idx="6657">
                  <c:v>33.284999999999997</c:v>
                </c:pt>
                <c:pt idx="6658">
                  <c:v>33.29</c:v>
                </c:pt>
                <c:pt idx="6659">
                  <c:v>33.295000000000002</c:v>
                </c:pt>
                <c:pt idx="6660">
                  <c:v>33.299999999999997</c:v>
                </c:pt>
                <c:pt idx="6661">
                  <c:v>33.305</c:v>
                </c:pt>
                <c:pt idx="6662">
                  <c:v>33.309999999999995</c:v>
                </c:pt>
                <c:pt idx="6663">
                  <c:v>33.315000000000005</c:v>
                </c:pt>
                <c:pt idx="6664">
                  <c:v>33.32</c:v>
                </c:pt>
                <c:pt idx="6665">
                  <c:v>33.325000000000003</c:v>
                </c:pt>
                <c:pt idx="6666">
                  <c:v>33.33</c:v>
                </c:pt>
                <c:pt idx="6667">
                  <c:v>33.335000000000001</c:v>
                </c:pt>
                <c:pt idx="6668">
                  <c:v>33.340000000000003</c:v>
                </c:pt>
                <c:pt idx="6669">
                  <c:v>33.344999999999999</c:v>
                </c:pt>
                <c:pt idx="6670">
                  <c:v>33.35</c:v>
                </c:pt>
                <c:pt idx="6671">
                  <c:v>33.354999999999997</c:v>
                </c:pt>
                <c:pt idx="6672">
                  <c:v>33.36</c:v>
                </c:pt>
                <c:pt idx="6673">
                  <c:v>33.365000000000002</c:v>
                </c:pt>
                <c:pt idx="6674">
                  <c:v>33.369999999999997</c:v>
                </c:pt>
                <c:pt idx="6675">
                  <c:v>33.375</c:v>
                </c:pt>
                <c:pt idx="6676">
                  <c:v>33.380000000000003</c:v>
                </c:pt>
                <c:pt idx="6677">
                  <c:v>33.384999999999998</c:v>
                </c:pt>
                <c:pt idx="6678">
                  <c:v>33.39</c:v>
                </c:pt>
                <c:pt idx="6679">
                  <c:v>33.395000000000003</c:v>
                </c:pt>
                <c:pt idx="6680">
                  <c:v>33.4</c:v>
                </c:pt>
                <c:pt idx="6681">
                  <c:v>33.405000000000001</c:v>
                </c:pt>
                <c:pt idx="6682">
                  <c:v>33.409999999999997</c:v>
                </c:pt>
                <c:pt idx="6683">
                  <c:v>33.414999999999999</c:v>
                </c:pt>
                <c:pt idx="6684">
                  <c:v>33.42</c:v>
                </c:pt>
                <c:pt idx="6685">
                  <c:v>33.424999999999997</c:v>
                </c:pt>
                <c:pt idx="6686">
                  <c:v>33.43</c:v>
                </c:pt>
                <c:pt idx="6687">
                  <c:v>33.434999999999995</c:v>
                </c:pt>
                <c:pt idx="6688">
                  <c:v>33.440000000000005</c:v>
                </c:pt>
                <c:pt idx="6689">
                  <c:v>33.445</c:v>
                </c:pt>
                <c:pt idx="6690">
                  <c:v>33.450000000000003</c:v>
                </c:pt>
                <c:pt idx="6691">
                  <c:v>33.454999999999998</c:v>
                </c:pt>
                <c:pt idx="6692">
                  <c:v>33.46</c:v>
                </c:pt>
                <c:pt idx="6693">
                  <c:v>33.465000000000003</c:v>
                </c:pt>
                <c:pt idx="6694">
                  <c:v>33.47</c:v>
                </c:pt>
                <c:pt idx="6695">
                  <c:v>33.475000000000001</c:v>
                </c:pt>
                <c:pt idx="6696">
                  <c:v>33.479999999999997</c:v>
                </c:pt>
                <c:pt idx="6697">
                  <c:v>33.484999999999999</c:v>
                </c:pt>
                <c:pt idx="6698">
                  <c:v>33.49</c:v>
                </c:pt>
                <c:pt idx="6699">
                  <c:v>33.494999999999997</c:v>
                </c:pt>
                <c:pt idx="6700">
                  <c:v>33.5</c:v>
                </c:pt>
                <c:pt idx="6701">
                  <c:v>33.505000000000003</c:v>
                </c:pt>
                <c:pt idx="6702">
                  <c:v>33.51</c:v>
                </c:pt>
                <c:pt idx="6703">
                  <c:v>33.515000000000001</c:v>
                </c:pt>
                <c:pt idx="6704">
                  <c:v>33.520000000000003</c:v>
                </c:pt>
                <c:pt idx="6705">
                  <c:v>33.524999999999999</c:v>
                </c:pt>
                <c:pt idx="6706">
                  <c:v>33.53</c:v>
                </c:pt>
                <c:pt idx="6707">
                  <c:v>33.534999999999997</c:v>
                </c:pt>
                <c:pt idx="6708">
                  <c:v>33.54</c:v>
                </c:pt>
                <c:pt idx="6709">
                  <c:v>33.545000000000002</c:v>
                </c:pt>
                <c:pt idx="6710">
                  <c:v>33.549999999999997</c:v>
                </c:pt>
                <c:pt idx="6711">
                  <c:v>33.555</c:v>
                </c:pt>
                <c:pt idx="6712">
                  <c:v>33.559999999999995</c:v>
                </c:pt>
                <c:pt idx="6713">
                  <c:v>33.565000000000005</c:v>
                </c:pt>
                <c:pt idx="6714">
                  <c:v>33.57</c:v>
                </c:pt>
                <c:pt idx="6715">
                  <c:v>33.575000000000003</c:v>
                </c:pt>
                <c:pt idx="6716">
                  <c:v>33.58</c:v>
                </c:pt>
                <c:pt idx="6717">
                  <c:v>33.585000000000001</c:v>
                </c:pt>
                <c:pt idx="6718">
                  <c:v>33.590000000000003</c:v>
                </c:pt>
                <c:pt idx="6719">
                  <c:v>33.594999999999999</c:v>
                </c:pt>
                <c:pt idx="6720">
                  <c:v>33.6</c:v>
                </c:pt>
                <c:pt idx="6721">
                  <c:v>33.604999999999997</c:v>
                </c:pt>
                <c:pt idx="6722">
                  <c:v>33.61</c:v>
                </c:pt>
                <c:pt idx="6723">
                  <c:v>33.615000000000002</c:v>
                </c:pt>
                <c:pt idx="6724">
                  <c:v>33.619999999999997</c:v>
                </c:pt>
                <c:pt idx="6725">
                  <c:v>33.625</c:v>
                </c:pt>
                <c:pt idx="6726">
                  <c:v>33.630000000000003</c:v>
                </c:pt>
                <c:pt idx="6727">
                  <c:v>33.634999999999998</c:v>
                </c:pt>
                <c:pt idx="6728">
                  <c:v>33.64</c:v>
                </c:pt>
                <c:pt idx="6729">
                  <c:v>33.645000000000003</c:v>
                </c:pt>
                <c:pt idx="6730">
                  <c:v>33.65</c:v>
                </c:pt>
                <c:pt idx="6731">
                  <c:v>33.655000000000001</c:v>
                </c:pt>
                <c:pt idx="6732">
                  <c:v>33.659999999999997</c:v>
                </c:pt>
                <c:pt idx="6733">
                  <c:v>33.664999999999999</c:v>
                </c:pt>
                <c:pt idx="6734">
                  <c:v>33.67</c:v>
                </c:pt>
                <c:pt idx="6735">
                  <c:v>33.674999999999997</c:v>
                </c:pt>
                <c:pt idx="6736">
                  <c:v>33.68</c:v>
                </c:pt>
                <c:pt idx="6737">
                  <c:v>33.684999999999995</c:v>
                </c:pt>
                <c:pt idx="6738">
                  <c:v>33.690000000000005</c:v>
                </c:pt>
                <c:pt idx="6739">
                  <c:v>33.695</c:v>
                </c:pt>
                <c:pt idx="6740">
                  <c:v>33.700000000000003</c:v>
                </c:pt>
                <c:pt idx="6741">
                  <c:v>33.704999999999998</c:v>
                </c:pt>
                <c:pt idx="6742">
                  <c:v>33.71</c:v>
                </c:pt>
                <c:pt idx="6743">
                  <c:v>33.715000000000003</c:v>
                </c:pt>
                <c:pt idx="6744">
                  <c:v>33.72</c:v>
                </c:pt>
                <c:pt idx="6745">
                  <c:v>33.725000000000001</c:v>
                </c:pt>
                <c:pt idx="6746">
                  <c:v>33.729999999999997</c:v>
                </c:pt>
                <c:pt idx="6747">
                  <c:v>33.734999999999999</c:v>
                </c:pt>
                <c:pt idx="6748">
                  <c:v>33.74</c:v>
                </c:pt>
                <c:pt idx="6749">
                  <c:v>33.744999999999997</c:v>
                </c:pt>
                <c:pt idx="6750">
                  <c:v>33.75</c:v>
                </c:pt>
                <c:pt idx="6751">
                  <c:v>33.755000000000003</c:v>
                </c:pt>
                <c:pt idx="6752">
                  <c:v>33.76</c:v>
                </c:pt>
                <c:pt idx="6753">
                  <c:v>33.765000000000001</c:v>
                </c:pt>
                <c:pt idx="6754">
                  <c:v>33.770000000000003</c:v>
                </c:pt>
                <c:pt idx="6755">
                  <c:v>33.774999999999999</c:v>
                </c:pt>
                <c:pt idx="6756">
                  <c:v>33.78</c:v>
                </c:pt>
                <c:pt idx="6757">
                  <c:v>33.784999999999997</c:v>
                </c:pt>
                <c:pt idx="6758">
                  <c:v>33.79</c:v>
                </c:pt>
                <c:pt idx="6759">
                  <c:v>33.795000000000002</c:v>
                </c:pt>
                <c:pt idx="6760">
                  <c:v>33.799999999999997</c:v>
                </c:pt>
                <c:pt idx="6761">
                  <c:v>33.805</c:v>
                </c:pt>
                <c:pt idx="6762">
                  <c:v>33.809999999999995</c:v>
                </c:pt>
                <c:pt idx="6763">
                  <c:v>33.815000000000005</c:v>
                </c:pt>
                <c:pt idx="6764">
                  <c:v>33.82</c:v>
                </c:pt>
                <c:pt idx="6765">
                  <c:v>33.825000000000003</c:v>
                </c:pt>
                <c:pt idx="6766">
                  <c:v>33.83</c:v>
                </c:pt>
                <c:pt idx="6767">
                  <c:v>33.835000000000001</c:v>
                </c:pt>
                <c:pt idx="6768">
                  <c:v>33.840000000000003</c:v>
                </c:pt>
                <c:pt idx="6769">
                  <c:v>33.844999999999999</c:v>
                </c:pt>
                <c:pt idx="6770">
                  <c:v>33.85</c:v>
                </c:pt>
                <c:pt idx="6771">
                  <c:v>33.854999999999997</c:v>
                </c:pt>
                <c:pt idx="6772">
                  <c:v>33.86</c:v>
                </c:pt>
                <c:pt idx="6773">
                  <c:v>33.865000000000002</c:v>
                </c:pt>
                <c:pt idx="6774">
                  <c:v>33.869999999999997</c:v>
                </c:pt>
                <c:pt idx="6775">
                  <c:v>33.875</c:v>
                </c:pt>
                <c:pt idx="6776">
                  <c:v>33.880000000000003</c:v>
                </c:pt>
                <c:pt idx="6777">
                  <c:v>33.884999999999998</c:v>
                </c:pt>
                <c:pt idx="6778">
                  <c:v>33.89</c:v>
                </c:pt>
                <c:pt idx="6779">
                  <c:v>33.895000000000003</c:v>
                </c:pt>
                <c:pt idx="6780">
                  <c:v>33.9</c:v>
                </c:pt>
                <c:pt idx="6781">
                  <c:v>33.905000000000001</c:v>
                </c:pt>
                <c:pt idx="6782">
                  <c:v>33.909999999999997</c:v>
                </c:pt>
                <c:pt idx="6783">
                  <c:v>33.914999999999999</c:v>
                </c:pt>
                <c:pt idx="6784">
                  <c:v>33.92</c:v>
                </c:pt>
                <c:pt idx="6785">
                  <c:v>33.924999999999997</c:v>
                </c:pt>
                <c:pt idx="6786">
                  <c:v>33.93</c:v>
                </c:pt>
                <c:pt idx="6787">
                  <c:v>33.934999999999995</c:v>
                </c:pt>
                <c:pt idx="6788">
                  <c:v>33.940000000000005</c:v>
                </c:pt>
                <c:pt idx="6789">
                  <c:v>33.945</c:v>
                </c:pt>
                <c:pt idx="6790">
                  <c:v>33.950000000000003</c:v>
                </c:pt>
                <c:pt idx="6791">
                  <c:v>33.954999999999998</c:v>
                </c:pt>
                <c:pt idx="6792">
                  <c:v>33.96</c:v>
                </c:pt>
                <c:pt idx="6793">
                  <c:v>33.965000000000003</c:v>
                </c:pt>
                <c:pt idx="6794">
                  <c:v>33.97</c:v>
                </c:pt>
                <c:pt idx="6795">
                  <c:v>33.975000000000001</c:v>
                </c:pt>
                <c:pt idx="6796">
                  <c:v>33.979999999999997</c:v>
                </c:pt>
                <c:pt idx="6797">
                  <c:v>33.984999999999999</c:v>
                </c:pt>
                <c:pt idx="6798">
                  <c:v>33.99</c:v>
                </c:pt>
                <c:pt idx="6799">
                  <c:v>33.994999999999997</c:v>
                </c:pt>
                <c:pt idx="6800">
                  <c:v>34</c:v>
                </c:pt>
                <c:pt idx="6801">
                  <c:v>34.005000000000003</c:v>
                </c:pt>
                <c:pt idx="6802">
                  <c:v>34.01</c:v>
                </c:pt>
                <c:pt idx="6803">
                  <c:v>34.015000000000001</c:v>
                </c:pt>
                <c:pt idx="6804">
                  <c:v>34.020000000000003</c:v>
                </c:pt>
                <c:pt idx="6805">
                  <c:v>34.024999999999999</c:v>
                </c:pt>
                <c:pt idx="6806">
                  <c:v>34.03</c:v>
                </c:pt>
                <c:pt idx="6807">
                  <c:v>34.034999999999997</c:v>
                </c:pt>
                <c:pt idx="6808">
                  <c:v>34.04</c:v>
                </c:pt>
                <c:pt idx="6809">
                  <c:v>34.045000000000002</c:v>
                </c:pt>
                <c:pt idx="6810">
                  <c:v>34.049999999999997</c:v>
                </c:pt>
                <c:pt idx="6811">
                  <c:v>34.055</c:v>
                </c:pt>
                <c:pt idx="6812">
                  <c:v>34.059999999999995</c:v>
                </c:pt>
                <c:pt idx="6813">
                  <c:v>34.065000000000005</c:v>
                </c:pt>
                <c:pt idx="6814">
                  <c:v>34.07</c:v>
                </c:pt>
                <c:pt idx="6815">
                  <c:v>34.075000000000003</c:v>
                </c:pt>
                <c:pt idx="6816">
                  <c:v>34.08</c:v>
                </c:pt>
                <c:pt idx="6817">
                  <c:v>34.085000000000001</c:v>
                </c:pt>
                <c:pt idx="6818">
                  <c:v>34.090000000000003</c:v>
                </c:pt>
                <c:pt idx="6819">
                  <c:v>34.094999999999999</c:v>
                </c:pt>
                <c:pt idx="6820">
                  <c:v>34.1</c:v>
                </c:pt>
                <c:pt idx="6821">
                  <c:v>34.104999999999997</c:v>
                </c:pt>
                <c:pt idx="6822">
                  <c:v>34.11</c:v>
                </c:pt>
                <c:pt idx="6823">
                  <c:v>34.115000000000002</c:v>
                </c:pt>
                <c:pt idx="6824">
                  <c:v>34.119999999999997</c:v>
                </c:pt>
                <c:pt idx="6825">
                  <c:v>34.125</c:v>
                </c:pt>
                <c:pt idx="6826">
                  <c:v>34.130000000000003</c:v>
                </c:pt>
                <c:pt idx="6827">
                  <c:v>34.134999999999998</c:v>
                </c:pt>
                <c:pt idx="6828">
                  <c:v>34.14</c:v>
                </c:pt>
                <c:pt idx="6829">
                  <c:v>34.144999999999996</c:v>
                </c:pt>
                <c:pt idx="6830">
                  <c:v>34.15</c:v>
                </c:pt>
                <c:pt idx="6831">
                  <c:v>34.155000000000001</c:v>
                </c:pt>
                <c:pt idx="6832">
                  <c:v>34.159999999999997</c:v>
                </c:pt>
                <c:pt idx="6833">
                  <c:v>34.164999999999999</c:v>
                </c:pt>
                <c:pt idx="6834">
                  <c:v>34.169999999999995</c:v>
                </c:pt>
                <c:pt idx="6835">
                  <c:v>34.174999999999997</c:v>
                </c:pt>
                <c:pt idx="6836">
                  <c:v>34.18</c:v>
                </c:pt>
                <c:pt idx="6837">
                  <c:v>34.184999999999995</c:v>
                </c:pt>
                <c:pt idx="6838">
                  <c:v>34.190000000000005</c:v>
                </c:pt>
                <c:pt idx="6839">
                  <c:v>34.195</c:v>
                </c:pt>
                <c:pt idx="6840">
                  <c:v>34.200000000000003</c:v>
                </c:pt>
                <c:pt idx="6841">
                  <c:v>34.205000000000005</c:v>
                </c:pt>
                <c:pt idx="6842">
                  <c:v>34.21</c:v>
                </c:pt>
                <c:pt idx="6843">
                  <c:v>34.215000000000003</c:v>
                </c:pt>
                <c:pt idx="6844">
                  <c:v>34.22</c:v>
                </c:pt>
                <c:pt idx="6845">
                  <c:v>34.225000000000001</c:v>
                </c:pt>
                <c:pt idx="6846">
                  <c:v>34.230000000000004</c:v>
                </c:pt>
                <c:pt idx="6847">
                  <c:v>34.234999999999999</c:v>
                </c:pt>
                <c:pt idx="6848">
                  <c:v>34.24</c:v>
                </c:pt>
                <c:pt idx="6849">
                  <c:v>34.244999999999997</c:v>
                </c:pt>
                <c:pt idx="6850">
                  <c:v>34.25</c:v>
                </c:pt>
                <c:pt idx="6851">
                  <c:v>34.255000000000003</c:v>
                </c:pt>
                <c:pt idx="6852">
                  <c:v>34.26</c:v>
                </c:pt>
                <c:pt idx="6853">
                  <c:v>34.265000000000001</c:v>
                </c:pt>
                <c:pt idx="6854">
                  <c:v>34.269999999999996</c:v>
                </c:pt>
                <c:pt idx="6855">
                  <c:v>34.274999999999999</c:v>
                </c:pt>
                <c:pt idx="6856">
                  <c:v>34.28</c:v>
                </c:pt>
                <c:pt idx="6857">
                  <c:v>34.284999999999997</c:v>
                </c:pt>
                <c:pt idx="6858">
                  <c:v>34.29</c:v>
                </c:pt>
                <c:pt idx="6859">
                  <c:v>34.294999999999995</c:v>
                </c:pt>
                <c:pt idx="6860">
                  <c:v>34.299999999999997</c:v>
                </c:pt>
                <c:pt idx="6861">
                  <c:v>34.305</c:v>
                </c:pt>
                <c:pt idx="6862">
                  <c:v>34.309999999999995</c:v>
                </c:pt>
                <c:pt idx="6863">
                  <c:v>34.315000000000005</c:v>
                </c:pt>
                <c:pt idx="6864">
                  <c:v>34.32</c:v>
                </c:pt>
                <c:pt idx="6865">
                  <c:v>34.325000000000003</c:v>
                </c:pt>
                <c:pt idx="6866">
                  <c:v>34.330000000000005</c:v>
                </c:pt>
                <c:pt idx="6867">
                  <c:v>34.335000000000001</c:v>
                </c:pt>
                <c:pt idx="6868">
                  <c:v>34.340000000000003</c:v>
                </c:pt>
                <c:pt idx="6869">
                  <c:v>34.344999999999999</c:v>
                </c:pt>
                <c:pt idx="6870">
                  <c:v>34.35</c:v>
                </c:pt>
                <c:pt idx="6871">
                  <c:v>34.355000000000004</c:v>
                </c:pt>
                <c:pt idx="6872">
                  <c:v>34.36</c:v>
                </c:pt>
                <c:pt idx="6873">
                  <c:v>34.365000000000002</c:v>
                </c:pt>
                <c:pt idx="6874">
                  <c:v>34.369999999999997</c:v>
                </c:pt>
                <c:pt idx="6875">
                  <c:v>34.375</c:v>
                </c:pt>
                <c:pt idx="6876">
                  <c:v>34.380000000000003</c:v>
                </c:pt>
                <c:pt idx="6877">
                  <c:v>34.384999999999998</c:v>
                </c:pt>
                <c:pt idx="6878">
                  <c:v>34.39</c:v>
                </c:pt>
                <c:pt idx="6879">
                  <c:v>34.394999999999996</c:v>
                </c:pt>
                <c:pt idx="6880">
                  <c:v>34.4</c:v>
                </c:pt>
                <c:pt idx="6881">
                  <c:v>34.405000000000001</c:v>
                </c:pt>
                <c:pt idx="6882">
                  <c:v>34.409999999999997</c:v>
                </c:pt>
                <c:pt idx="6883">
                  <c:v>34.414999999999999</c:v>
                </c:pt>
                <c:pt idx="6884">
                  <c:v>34.419999999999995</c:v>
                </c:pt>
                <c:pt idx="6885">
                  <c:v>34.424999999999997</c:v>
                </c:pt>
                <c:pt idx="6886">
                  <c:v>34.43</c:v>
                </c:pt>
                <c:pt idx="6887">
                  <c:v>34.434999999999995</c:v>
                </c:pt>
                <c:pt idx="6888">
                  <c:v>34.440000000000005</c:v>
                </c:pt>
                <c:pt idx="6889">
                  <c:v>34.445</c:v>
                </c:pt>
                <c:pt idx="6890">
                  <c:v>34.450000000000003</c:v>
                </c:pt>
                <c:pt idx="6891">
                  <c:v>34.455000000000005</c:v>
                </c:pt>
                <c:pt idx="6892">
                  <c:v>34.46</c:v>
                </c:pt>
                <c:pt idx="6893">
                  <c:v>34.465000000000003</c:v>
                </c:pt>
                <c:pt idx="6894">
                  <c:v>34.47</c:v>
                </c:pt>
                <c:pt idx="6895">
                  <c:v>34.475000000000001</c:v>
                </c:pt>
                <c:pt idx="6896">
                  <c:v>34.480000000000004</c:v>
                </c:pt>
                <c:pt idx="6897">
                  <c:v>34.484999999999999</c:v>
                </c:pt>
                <c:pt idx="6898">
                  <c:v>34.49</c:v>
                </c:pt>
                <c:pt idx="6899">
                  <c:v>34.494999999999997</c:v>
                </c:pt>
                <c:pt idx="6900">
                  <c:v>34.5</c:v>
                </c:pt>
                <c:pt idx="6901">
                  <c:v>34.505000000000003</c:v>
                </c:pt>
                <c:pt idx="6902">
                  <c:v>34.51</c:v>
                </c:pt>
                <c:pt idx="6903">
                  <c:v>34.515000000000001</c:v>
                </c:pt>
                <c:pt idx="6904">
                  <c:v>34.519999999999996</c:v>
                </c:pt>
                <c:pt idx="6905">
                  <c:v>34.524999999999999</c:v>
                </c:pt>
                <c:pt idx="6906">
                  <c:v>34.53</c:v>
                </c:pt>
                <c:pt idx="6907">
                  <c:v>34.534999999999997</c:v>
                </c:pt>
                <c:pt idx="6908">
                  <c:v>34.54</c:v>
                </c:pt>
                <c:pt idx="6909">
                  <c:v>34.544999999999995</c:v>
                </c:pt>
                <c:pt idx="6910">
                  <c:v>34.549999999999997</c:v>
                </c:pt>
                <c:pt idx="6911">
                  <c:v>34.555</c:v>
                </c:pt>
                <c:pt idx="6912">
                  <c:v>34.559999999999995</c:v>
                </c:pt>
                <c:pt idx="6913">
                  <c:v>34.565000000000005</c:v>
                </c:pt>
                <c:pt idx="6914">
                  <c:v>34.57</c:v>
                </c:pt>
                <c:pt idx="6915">
                  <c:v>34.575000000000003</c:v>
                </c:pt>
                <c:pt idx="6916">
                  <c:v>34.580000000000005</c:v>
                </c:pt>
                <c:pt idx="6917">
                  <c:v>34.585000000000001</c:v>
                </c:pt>
                <c:pt idx="6918">
                  <c:v>34.590000000000003</c:v>
                </c:pt>
                <c:pt idx="6919">
                  <c:v>34.594999999999999</c:v>
                </c:pt>
                <c:pt idx="6920">
                  <c:v>34.6</c:v>
                </c:pt>
                <c:pt idx="6921">
                  <c:v>34.605000000000004</c:v>
                </c:pt>
                <c:pt idx="6922">
                  <c:v>34.61</c:v>
                </c:pt>
                <c:pt idx="6923">
                  <c:v>34.615000000000002</c:v>
                </c:pt>
                <c:pt idx="6924">
                  <c:v>34.619999999999997</c:v>
                </c:pt>
                <c:pt idx="6925">
                  <c:v>34.625</c:v>
                </c:pt>
                <c:pt idx="6926">
                  <c:v>34.630000000000003</c:v>
                </c:pt>
                <c:pt idx="6927">
                  <c:v>34.634999999999998</c:v>
                </c:pt>
                <c:pt idx="6928">
                  <c:v>34.64</c:v>
                </c:pt>
                <c:pt idx="6929">
                  <c:v>34.644999999999996</c:v>
                </c:pt>
                <c:pt idx="6930">
                  <c:v>34.65</c:v>
                </c:pt>
                <c:pt idx="6931">
                  <c:v>34.655000000000001</c:v>
                </c:pt>
                <c:pt idx="6932">
                  <c:v>34.659999999999997</c:v>
                </c:pt>
                <c:pt idx="6933">
                  <c:v>34.664999999999999</c:v>
                </c:pt>
                <c:pt idx="6934">
                  <c:v>34.669999999999995</c:v>
                </c:pt>
                <c:pt idx="6935">
                  <c:v>34.674999999999997</c:v>
                </c:pt>
                <c:pt idx="6936">
                  <c:v>34.68</c:v>
                </c:pt>
                <c:pt idx="6937">
                  <c:v>34.684999999999995</c:v>
                </c:pt>
                <c:pt idx="6938">
                  <c:v>34.690000000000005</c:v>
                </c:pt>
                <c:pt idx="6939">
                  <c:v>34.695</c:v>
                </c:pt>
                <c:pt idx="6940">
                  <c:v>34.700000000000003</c:v>
                </c:pt>
                <c:pt idx="6941">
                  <c:v>34.705000000000005</c:v>
                </c:pt>
                <c:pt idx="6942">
                  <c:v>34.71</c:v>
                </c:pt>
                <c:pt idx="6943">
                  <c:v>34.715000000000003</c:v>
                </c:pt>
                <c:pt idx="6944">
                  <c:v>34.72</c:v>
                </c:pt>
                <c:pt idx="6945">
                  <c:v>34.725000000000001</c:v>
                </c:pt>
                <c:pt idx="6946">
                  <c:v>34.730000000000004</c:v>
                </c:pt>
                <c:pt idx="6947">
                  <c:v>34.734999999999999</c:v>
                </c:pt>
                <c:pt idx="6948">
                  <c:v>34.74</c:v>
                </c:pt>
                <c:pt idx="6949">
                  <c:v>34.744999999999997</c:v>
                </c:pt>
                <c:pt idx="6950">
                  <c:v>34.75</c:v>
                </c:pt>
                <c:pt idx="6951">
                  <c:v>34.755000000000003</c:v>
                </c:pt>
                <c:pt idx="6952">
                  <c:v>34.76</c:v>
                </c:pt>
                <c:pt idx="6953">
                  <c:v>34.765000000000001</c:v>
                </c:pt>
                <c:pt idx="6954">
                  <c:v>34.769999999999996</c:v>
                </c:pt>
                <c:pt idx="6955">
                  <c:v>34.774999999999999</c:v>
                </c:pt>
                <c:pt idx="6956">
                  <c:v>34.78</c:v>
                </c:pt>
                <c:pt idx="6957">
                  <c:v>34.784999999999997</c:v>
                </c:pt>
                <c:pt idx="6958">
                  <c:v>34.79</c:v>
                </c:pt>
                <c:pt idx="6959">
                  <c:v>34.794999999999995</c:v>
                </c:pt>
                <c:pt idx="6960">
                  <c:v>34.799999999999997</c:v>
                </c:pt>
                <c:pt idx="6961">
                  <c:v>34.805</c:v>
                </c:pt>
                <c:pt idx="6962">
                  <c:v>34.809999999999995</c:v>
                </c:pt>
                <c:pt idx="6963">
                  <c:v>34.815000000000005</c:v>
                </c:pt>
                <c:pt idx="6964">
                  <c:v>34.82</c:v>
                </c:pt>
                <c:pt idx="6965">
                  <c:v>34.825000000000003</c:v>
                </c:pt>
                <c:pt idx="6966">
                  <c:v>34.830000000000005</c:v>
                </c:pt>
                <c:pt idx="6967">
                  <c:v>34.835000000000001</c:v>
                </c:pt>
                <c:pt idx="6968">
                  <c:v>34.840000000000003</c:v>
                </c:pt>
                <c:pt idx="6969">
                  <c:v>34.844999999999999</c:v>
                </c:pt>
                <c:pt idx="6970">
                  <c:v>34.85</c:v>
                </c:pt>
                <c:pt idx="6971">
                  <c:v>34.855000000000004</c:v>
                </c:pt>
                <c:pt idx="6972">
                  <c:v>34.86</c:v>
                </c:pt>
                <c:pt idx="6973">
                  <c:v>34.865000000000002</c:v>
                </c:pt>
                <c:pt idx="6974">
                  <c:v>34.869999999999997</c:v>
                </c:pt>
                <c:pt idx="6975">
                  <c:v>34.875</c:v>
                </c:pt>
                <c:pt idx="6976">
                  <c:v>34.880000000000003</c:v>
                </c:pt>
                <c:pt idx="6977">
                  <c:v>34.884999999999998</c:v>
                </c:pt>
                <c:pt idx="6978">
                  <c:v>34.89</c:v>
                </c:pt>
                <c:pt idx="6979">
                  <c:v>34.894999999999996</c:v>
                </c:pt>
                <c:pt idx="6980">
                  <c:v>34.9</c:v>
                </c:pt>
                <c:pt idx="6981">
                  <c:v>34.905000000000001</c:v>
                </c:pt>
                <c:pt idx="6982">
                  <c:v>34.909999999999997</c:v>
                </c:pt>
                <c:pt idx="6983">
                  <c:v>34.914999999999999</c:v>
                </c:pt>
                <c:pt idx="6984">
                  <c:v>34.919999999999995</c:v>
                </c:pt>
                <c:pt idx="6985">
                  <c:v>34.924999999999997</c:v>
                </c:pt>
                <c:pt idx="6986">
                  <c:v>34.93</c:v>
                </c:pt>
                <c:pt idx="6987">
                  <c:v>34.934999999999995</c:v>
                </c:pt>
                <c:pt idx="6988">
                  <c:v>34.940000000000005</c:v>
                </c:pt>
                <c:pt idx="6989">
                  <c:v>34.945</c:v>
                </c:pt>
                <c:pt idx="6990">
                  <c:v>34.950000000000003</c:v>
                </c:pt>
                <c:pt idx="6991">
                  <c:v>34.955000000000005</c:v>
                </c:pt>
                <c:pt idx="6992">
                  <c:v>34.96</c:v>
                </c:pt>
                <c:pt idx="6993">
                  <c:v>34.965000000000003</c:v>
                </c:pt>
                <c:pt idx="6994">
                  <c:v>34.97</c:v>
                </c:pt>
                <c:pt idx="6995">
                  <c:v>34.975000000000001</c:v>
                </c:pt>
                <c:pt idx="6996">
                  <c:v>34.980000000000004</c:v>
                </c:pt>
                <c:pt idx="6997">
                  <c:v>34.984999999999999</c:v>
                </c:pt>
                <c:pt idx="6998">
                  <c:v>34.99</c:v>
                </c:pt>
                <c:pt idx="6999">
                  <c:v>34.994999999999997</c:v>
                </c:pt>
                <c:pt idx="7000">
                  <c:v>35</c:v>
                </c:pt>
                <c:pt idx="7001">
                  <c:v>35.005000000000003</c:v>
                </c:pt>
                <c:pt idx="7002">
                  <c:v>35.01</c:v>
                </c:pt>
                <c:pt idx="7003">
                  <c:v>35.015000000000001</c:v>
                </c:pt>
                <c:pt idx="7004">
                  <c:v>35.019999999999996</c:v>
                </c:pt>
                <c:pt idx="7005">
                  <c:v>35.024999999999999</c:v>
                </c:pt>
                <c:pt idx="7006">
                  <c:v>35.03</c:v>
                </c:pt>
                <c:pt idx="7007">
                  <c:v>35.034999999999997</c:v>
                </c:pt>
                <c:pt idx="7008">
                  <c:v>35.04</c:v>
                </c:pt>
                <c:pt idx="7009">
                  <c:v>35.044999999999995</c:v>
                </c:pt>
                <c:pt idx="7010">
                  <c:v>35.049999999999997</c:v>
                </c:pt>
                <c:pt idx="7011">
                  <c:v>35.055</c:v>
                </c:pt>
                <c:pt idx="7012">
                  <c:v>35.059999999999995</c:v>
                </c:pt>
                <c:pt idx="7013">
                  <c:v>35.065000000000005</c:v>
                </c:pt>
                <c:pt idx="7014">
                  <c:v>35.07</c:v>
                </c:pt>
                <c:pt idx="7015">
                  <c:v>35.075000000000003</c:v>
                </c:pt>
                <c:pt idx="7016">
                  <c:v>35.080000000000005</c:v>
                </c:pt>
                <c:pt idx="7017">
                  <c:v>35.085000000000001</c:v>
                </c:pt>
                <c:pt idx="7018">
                  <c:v>35.090000000000003</c:v>
                </c:pt>
                <c:pt idx="7019">
                  <c:v>35.094999999999999</c:v>
                </c:pt>
                <c:pt idx="7020">
                  <c:v>35.1</c:v>
                </c:pt>
                <c:pt idx="7021">
                  <c:v>35.105000000000004</c:v>
                </c:pt>
                <c:pt idx="7022">
                  <c:v>35.11</c:v>
                </c:pt>
                <c:pt idx="7023">
                  <c:v>35.115000000000002</c:v>
                </c:pt>
                <c:pt idx="7024">
                  <c:v>35.119999999999997</c:v>
                </c:pt>
                <c:pt idx="7025">
                  <c:v>35.125</c:v>
                </c:pt>
                <c:pt idx="7026">
                  <c:v>35.130000000000003</c:v>
                </c:pt>
                <c:pt idx="7027">
                  <c:v>35.134999999999998</c:v>
                </c:pt>
                <c:pt idx="7028">
                  <c:v>35.14</c:v>
                </c:pt>
                <c:pt idx="7029">
                  <c:v>35.144999999999996</c:v>
                </c:pt>
                <c:pt idx="7030">
                  <c:v>35.15</c:v>
                </c:pt>
                <c:pt idx="7031">
                  <c:v>35.155000000000001</c:v>
                </c:pt>
                <c:pt idx="7032">
                  <c:v>35.159999999999997</c:v>
                </c:pt>
                <c:pt idx="7033">
                  <c:v>35.164999999999999</c:v>
                </c:pt>
                <c:pt idx="7034">
                  <c:v>35.169999999999995</c:v>
                </c:pt>
                <c:pt idx="7035">
                  <c:v>35.174999999999997</c:v>
                </c:pt>
                <c:pt idx="7036">
                  <c:v>35.18</c:v>
                </c:pt>
                <c:pt idx="7037">
                  <c:v>35.184999999999995</c:v>
                </c:pt>
                <c:pt idx="7038">
                  <c:v>35.190000000000005</c:v>
                </c:pt>
                <c:pt idx="7039">
                  <c:v>35.195</c:v>
                </c:pt>
                <c:pt idx="7040">
                  <c:v>35.200000000000003</c:v>
                </c:pt>
                <c:pt idx="7041">
                  <c:v>35.205000000000005</c:v>
                </c:pt>
                <c:pt idx="7042">
                  <c:v>35.21</c:v>
                </c:pt>
                <c:pt idx="7043">
                  <c:v>35.215000000000003</c:v>
                </c:pt>
                <c:pt idx="7044">
                  <c:v>35.22</c:v>
                </c:pt>
                <c:pt idx="7045">
                  <c:v>35.225000000000001</c:v>
                </c:pt>
                <c:pt idx="7046">
                  <c:v>35.230000000000004</c:v>
                </c:pt>
                <c:pt idx="7047">
                  <c:v>35.234999999999999</c:v>
                </c:pt>
                <c:pt idx="7048">
                  <c:v>35.24</c:v>
                </c:pt>
                <c:pt idx="7049">
                  <c:v>35.244999999999997</c:v>
                </c:pt>
                <c:pt idx="7050">
                  <c:v>35.25</c:v>
                </c:pt>
                <c:pt idx="7051">
                  <c:v>35.255000000000003</c:v>
                </c:pt>
                <c:pt idx="7052">
                  <c:v>35.26</c:v>
                </c:pt>
                <c:pt idx="7053">
                  <c:v>35.265000000000001</c:v>
                </c:pt>
                <c:pt idx="7054">
                  <c:v>35.269999999999996</c:v>
                </c:pt>
                <c:pt idx="7055">
                  <c:v>35.274999999999999</c:v>
                </c:pt>
                <c:pt idx="7056">
                  <c:v>35.28</c:v>
                </c:pt>
                <c:pt idx="7057">
                  <c:v>35.284999999999997</c:v>
                </c:pt>
                <c:pt idx="7058">
                  <c:v>35.29</c:v>
                </c:pt>
                <c:pt idx="7059">
                  <c:v>35.294999999999995</c:v>
                </c:pt>
                <c:pt idx="7060">
                  <c:v>35.299999999999997</c:v>
                </c:pt>
                <c:pt idx="7061">
                  <c:v>35.305</c:v>
                </c:pt>
                <c:pt idx="7062">
                  <c:v>35.309999999999995</c:v>
                </c:pt>
                <c:pt idx="7063">
                  <c:v>35.315000000000005</c:v>
                </c:pt>
                <c:pt idx="7064">
                  <c:v>35.32</c:v>
                </c:pt>
                <c:pt idx="7065">
                  <c:v>35.325000000000003</c:v>
                </c:pt>
                <c:pt idx="7066">
                  <c:v>35.330000000000005</c:v>
                </c:pt>
                <c:pt idx="7067">
                  <c:v>35.335000000000001</c:v>
                </c:pt>
                <c:pt idx="7068">
                  <c:v>35.340000000000003</c:v>
                </c:pt>
                <c:pt idx="7069">
                  <c:v>35.344999999999999</c:v>
                </c:pt>
                <c:pt idx="7070">
                  <c:v>35.35</c:v>
                </c:pt>
                <c:pt idx="7071">
                  <c:v>35.355000000000004</c:v>
                </c:pt>
                <c:pt idx="7072">
                  <c:v>35.36</c:v>
                </c:pt>
                <c:pt idx="7073">
                  <c:v>35.365000000000002</c:v>
                </c:pt>
                <c:pt idx="7074">
                  <c:v>35.369999999999997</c:v>
                </c:pt>
                <c:pt idx="7075">
                  <c:v>35.375</c:v>
                </c:pt>
                <c:pt idx="7076">
                  <c:v>35.380000000000003</c:v>
                </c:pt>
                <c:pt idx="7077">
                  <c:v>35.384999999999998</c:v>
                </c:pt>
                <c:pt idx="7078">
                  <c:v>35.39</c:v>
                </c:pt>
                <c:pt idx="7079">
                  <c:v>35.394999999999996</c:v>
                </c:pt>
                <c:pt idx="7080">
                  <c:v>35.4</c:v>
                </c:pt>
                <c:pt idx="7081">
                  <c:v>35.405000000000001</c:v>
                </c:pt>
                <c:pt idx="7082">
                  <c:v>35.409999999999997</c:v>
                </c:pt>
                <c:pt idx="7083">
                  <c:v>35.414999999999999</c:v>
                </c:pt>
                <c:pt idx="7084">
                  <c:v>35.419999999999995</c:v>
                </c:pt>
                <c:pt idx="7085">
                  <c:v>35.424999999999997</c:v>
                </c:pt>
                <c:pt idx="7086">
                  <c:v>35.43</c:v>
                </c:pt>
                <c:pt idx="7087">
                  <c:v>35.434999999999995</c:v>
                </c:pt>
                <c:pt idx="7088">
                  <c:v>35.440000000000005</c:v>
                </c:pt>
                <c:pt idx="7089">
                  <c:v>35.445</c:v>
                </c:pt>
                <c:pt idx="7090">
                  <c:v>35.450000000000003</c:v>
                </c:pt>
                <c:pt idx="7091">
                  <c:v>35.455000000000005</c:v>
                </c:pt>
                <c:pt idx="7092">
                  <c:v>35.46</c:v>
                </c:pt>
                <c:pt idx="7093">
                  <c:v>35.465000000000003</c:v>
                </c:pt>
                <c:pt idx="7094">
                  <c:v>35.47</c:v>
                </c:pt>
                <c:pt idx="7095">
                  <c:v>35.475000000000001</c:v>
                </c:pt>
                <c:pt idx="7096">
                  <c:v>35.480000000000004</c:v>
                </c:pt>
                <c:pt idx="7097">
                  <c:v>35.484999999999999</c:v>
                </c:pt>
                <c:pt idx="7098">
                  <c:v>35.49</c:v>
                </c:pt>
                <c:pt idx="7099">
                  <c:v>35.494999999999997</c:v>
                </c:pt>
                <c:pt idx="7100">
                  <c:v>35.5</c:v>
                </c:pt>
                <c:pt idx="7101">
                  <c:v>35.505000000000003</c:v>
                </c:pt>
                <c:pt idx="7102">
                  <c:v>35.51</c:v>
                </c:pt>
                <c:pt idx="7103">
                  <c:v>35.515000000000001</c:v>
                </c:pt>
                <c:pt idx="7104">
                  <c:v>35.519999999999996</c:v>
                </c:pt>
                <c:pt idx="7105">
                  <c:v>35.524999999999999</c:v>
                </c:pt>
                <c:pt idx="7106">
                  <c:v>35.53</c:v>
                </c:pt>
                <c:pt idx="7107">
                  <c:v>35.534999999999997</c:v>
                </c:pt>
                <c:pt idx="7108">
                  <c:v>35.54</c:v>
                </c:pt>
                <c:pt idx="7109">
                  <c:v>35.544999999999995</c:v>
                </c:pt>
                <c:pt idx="7110">
                  <c:v>35.549999999999997</c:v>
                </c:pt>
                <c:pt idx="7111">
                  <c:v>35.555</c:v>
                </c:pt>
                <c:pt idx="7112">
                  <c:v>35.559999999999995</c:v>
                </c:pt>
                <c:pt idx="7113">
                  <c:v>35.565000000000005</c:v>
                </c:pt>
                <c:pt idx="7114">
                  <c:v>35.57</c:v>
                </c:pt>
                <c:pt idx="7115">
                  <c:v>35.575000000000003</c:v>
                </c:pt>
                <c:pt idx="7116">
                  <c:v>35.580000000000005</c:v>
                </c:pt>
                <c:pt idx="7117">
                  <c:v>35.585000000000001</c:v>
                </c:pt>
                <c:pt idx="7118">
                  <c:v>35.590000000000003</c:v>
                </c:pt>
                <c:pt idx="7119">
                  <c:v>35.594999999999999</c:v>
                </c:pt>
                <c:pt idx="7120">
                  <c:v>35.6</c:v>
                </c:pt>
                <c:pt idx="7121">
                  <c:v>35.605000000000004</c:v>
                </c:pt>
                <c:pt idx="7122">
                  <c:v>35.61</c:v>
                </c:pt>
                <c:pt idx="7123">
                  <c:v>35.615000000000002</c:v>
                </c:pt>
                <c:pt idx="7124">
                  <c:v>35.619999999999997</c:v>
                </c:pt>
                <c:pt idx="7125">
                  <c:v>35.625</c:v>
                </c:pt>
                <c:pt idx="7126">
                  <c:v>35.630000000000003</c:v>
                </c:pt>
                <c:pt idx="7127">
                  <c:v>35.634999999999998</c:v>
                </c:pt>
                <c:pt idx="7128">
                  <c:v>35.64</c:v>
                </c:pt>
                <c:pt idx="7129">
                  <c:v>35.644999999999996</c:v>
                </c:pt>
                <c:pt idx="7130">
                  <c:v>35.65</c:v>
                </c:pt>
                <c:pt idx="7131">
                  <c:v>35.655000000000001</c:v>
                </c:pt>
                <c:pt idx="7132">
                  <c:v>35.659999999999997</c:v>
                </c:pt>
                <c:pt idx="7133">
                  <c:v>35.664999999999999</c:v>
                </c:pt>
                <c:pt idx="7134">
                  <c:v>35.669999999999995</c:v>
                </c:pt>
                <c:pt idx="7135">
                  <c:v>35.674999999999997</c:v>
                </c:pt>
                <c:pt idx="7136">
                  <c:v>35.68</c:v>
                </c:pt>
                <c:pt idx="7137">
                  <c:v>35.684999999999995</c:v>
                </c:pt>
                <c:pt idx="7138">
                  <c:v>35.690000000000005</c:v>
                </c:pt>
                <c:pt idx="7139">
                  <c:v>35.695</c:v>
                </c:pt>
                <c:pt idx="7140">
                  <c:v>35.700000000000003</c:v>
                </c:pt>
                <c:pt idx="7141">
                  <c:v>35.705000000000005</c:v>
                </c:pt>
                <c:pt idx="7142">
                  <c:v>35.71</c:v>
                </c:pt>
                <c:pt idx="7143">
                  <c:v>35.715000000000003</c:v>
                </c:pt>
                <c:pt idx="7144">
                  <c:v>35.72</c:v>
                </c:pt>
                <c:pt idx="7145">
                  <c:v>35.725000000000001</c:v>
                </c:pt>
                <c:pt idx="7146">
                  <c:v>35.730000000000004</c:v>
                </c:pt>
                <c:pt idx="7147">
                  <c:v>35.734999999999999</c:v>
                </c:pt>
                <c:pt idx="7148">
                  <c:v>35.74</c:v>
                </c:pt>
                <c:pt idx="7149">
                  <c:v>35.744999999999997</c:v>
                </c:pt>
                <c:pt idx="7150">
                  <c:v>35.75</c:v>
                </c:pt>
                <c:pt idx="7151">
                  <c:v>35.755000000000003</c:v>
                </c:pt>
                <c:pt idx="7152">
                  <c:v>35.76</c:v>
                </c:pt>
                <c:pt idx="7153">
                  <c:v>35.765000000000001</c:v>
                </c:pt>
                <c:pt idx="7154">
                  <c:v>35.769999999999996</c:v>
                </c:pt>
                <c:pt idx="7155">
                  <c:v>35.774999999999999</c:v>
                </c:pt>
                <c:pt idx="7156">
                  <c:v>35.78</c:v>
                </c:pt>
                <c:pt idx="7157">
                  <c:v>35.784999999999997</c:v>
                </c:pt>
                <c:pt idx="7158">
                  <c:v>35.79</c:v>
                </c:pt>
                <c:pt idx="7159">
                  <c:v>35.794999999999995</c:v>
                </c:pt>
                <c:pt idx="7160">
                  <c:v>35.799999999999997</c:v>
                </c:pt>
                <c:pt idx="7161">
                  <c:v>35.805</c:v>
                </c:pt>
                <c:pt idx="7162">
                  <c:v>35.809999999999995</c:v>
                </c:pt>
                <c:pt idx="7163">
                  <c:v>35.815000000000005</c:v>
                </c:pt>
                <c:pt idx="7164">
                  <c:v>35.82</c:v>
                </c:pt>
                <c:pt idx="7165">
                  <c:v>35.825000000000003</c:v>
                </c:pt>
                <c:pt idx="7166">
                  <c:v>35.830000000000005</c:v>
                </c:pt>
                <c:pt idx="7167">
                  <c:v>35.835000000000001</c:v>
                </c:pt>
                <c:pt idx="7168">
                  <c:v>35.840000000000003</c:v>
                </c:pt>
                <c:pt idx="7169">
                  <c:v>35.844999999999999</c:v>
                </c:pt>
                <c:pt idx="7170">
                  <c:v>35.85</c:v>
                </c:pt>
                <c:pt idx="7171">
                  <c:v>35.855000000000004</c:v>
                </c:pt>
                <c:pt idx="7172">
                  <c:v>35.86</c:v>
                </c:pt>
                <c:pt idx="7173">
                  <c:v>35.865000000000002</c:v>
                </c:pt>
                <c:pt idx="7174">
                  <c:v>35.869999999999997</c:v>
                </c:pt>
                <c:pt idx="7175">
                  <c:v>35.875</c:v>
                </c:pt>
                <c:pt idx="7176">
                  <c:v>35.880000000000003</c:v>
                </c:pt>
                <c:pt idx="7177">
                  <c:v>35.884999999999998</c:v>
                </c:pt>
                <c:pt idx="7178">
                  <c:v>35.89</c:v>
                </c:pt>
                <c:pt idx="7179">
                  <c:v>35.894999999999996</c:v>
                </c:pt>
                <c:pt idx="7180">
                  <c:v>35.9</c:v>
                </c:pt>
                <c:pt idx="7181">
                  <c:v>35.905000000000001</c:v>
                </c:pt>
                <c:pt idx="7182">
                  <c:v>35.909999999999997</c:v>
                </c:pt>
                <c:pt idx="7183">
                  <c:v>35.914999999999999</c:v>
                </c:pt>
                <c:pt idx="7184">
                  <c:v>35.919999999999995</c:v>
                </c:pt>
                <c:pt idx="7185">
                  <c:v>35.924999999999997</c:v>
                </c:pt>
                <c:pt idx="7186">
                  <c:v>35.93</c:v>
                </c:pt>
                <c:pt idx="7187">
                  <c:v>35.934999999999995</c:v>
                </c:pt>
                <c:pt idx="7188">
                  <c:v>35.940000000000005</c:v>
                </c:pt>
                <c:pt idx="7189">
                  <c:v>35.945</c:v>
                </c:pt>
                <c:pt idx="7190">
                  <c:v>35.950000000000003</c:v>
                </c:pt>
                <c:pt idx="7191">
                  <c:v>35.955000000000005</c:v>
                </c:pt>
                <c:pt idx="7192">
                  <c:v>35.96</c:v>
                </c:pt>
                <c:pt idx="7193">
                  <c:v>35.965000000000003</c:v>
                </c:pt>
                <c:pt idx="7194">
                  <c:v>35.97</c:v>
                </c:pt>
                <c:pt idx="7195">
                  <c:v>35.975000000000001</c:v>
                </c:pt>
                <c:pt idx="7196">
                  <c:v>35.980000000000004</c:v>
                </c:pt>
                <c:pt idx="7197">
                  <c:v>35.984999999999999</c:v>
                </c:pt>
                <c:pt idx="7198">
                  <c:v>35.99</c:v>
                </c:pt>
                <c:pt idx="7199">
                  <c:v>35.994999999999997</c:v>
                </c:pt>
                <c:pt idx="7200">
                  <c:v>36</c:v>
                </c:pt>
                <c:pt idx="7201">
                  <c:v>36.005000000000003</c:v>
                </c:pt>
                <c:pt idx="7202">
                  <c:v>36.01</c:v>
                </c:pt>
                <c:pt idx="7203">
                  <c:v>36.015000000000001</c:v>
                </c:pt>
                <c:pt idx="7204">
                  <c:v>36.019999999999996</c:v>
                </c:pt>
                <c:pt idx="7205">
                  <c:v>36.024999999999999</c:v>
                </c:pt>
                <c:pt idx="7206">
                  <c:v>36.03</c:v>
                </c:pt>
                <c:pt idx="7207">
                  <c:v>36.034999999999997</c:v>
                </c:pt>
                <c:pt idx="7208">
                  <c:v>36.04</c:v>
                </c:pt>
                <c:pt idx="7209">
                  <c:v>36.044999999999995</c:v>
                </c:pt>
                <c:pt idx="7210">
                  <c:v>36.049999999999997</c:v>
                </c:pt>
                <c:pt idx="7211">
                  <c:v>36.055</c:v>
                </c:pt>
                <c:pt idx="7212">
                  <c:v>36.059999999999995</c:v>
                </c:pt>
                <c:pt idx="7213">
                  <c:v>36.065000000000005</c:v>
                </c:pt>
                <c:pt idx="7214">
                  <c:v>36.07</c:v>
                </c:pt>
                <c:pt idx="7215">
                  <c:v>36.075000000000003</c:v>
                </c:pt>
                <c:pt idx="7216">
                  <c:v>36.080000000000005</c:v>
                </c:pt>
                <c:pt idx="7217">
                  <c:v>36.085000000000001</c:v>
                </c:pt>
                <c:pt idx="7218">
                  <c:v>36.090000000000003</c:v>
                </c:pt>
                <c:pt idx="7219">
                  <c:v>36.094999999999999</c:v>
                </c:pt>
                <c:pt idx="7220">
                  <c:v>36.1</c:v>
                </c:pt>
                <c:pt idx="7221">
                  <c:v>36.105000000000004</c:v>
                </c:pt>
                <c:pt idx="7222">
                  <c:v>36.11</c:v>
                </c:pt>
                <c:pt idx="7223">
                  <c:v>36.115000000000002</c:v>
                </c:pt>
                <c:pt idx="7224">
                  <c:v>36.119999999999997</c:v>
                </c:pt>
                <c:pt idx="7225">
                  <c:v>36.125</c:v>
                </c:pt>
                <c:pt idx="7226">
                  <c:v>36.130000000000003</c:v>
                </c:pt>
                <c:pt idx="7227">
                  <c:v>36.134999999999998</c:v>
                </c:pt>
                <c:pt idx="7228">
                  <c:v>36.14</c:v>
                </c:pt>
                <c:pt idx="7229">
                  <c:v>36.144999999999996</c:v>
                </c:pt>
                <c:pt idx="7230">
                  <c:v>36.15</c:v>
                </c:pt>
                <c:pt idx="7231">
                  <c:v>36.155000000000001</c:v>
                </c:pt>
                <c:pt idx="7232">
                  <c:v>36.159999999999997</c:v>
                </c:pt>
                <c:pt idx="7233">
                  <c:v>36.164999999999999</c:v>
                </c:pt>
                <c:pt idx="7234">
                  <c:v>36.169999999999995</c:v>
                </c:pt>
                <c:pt idx="7235">
                  <c:v>36.174999999999997</c:v>
                </c:pt>
                <c:pt idx="7236">
                  <c:v>36.18</c:v>
                </c:pt>
                <c:pt idx="7237">
                  <c:v>36.184999999999995</c:v>
                </c:pt>
                <c:pt idx="7238">
                  <c:v>36.190000000000005</c:v>
                </c:pt>
                <c:pt idx="7239">
                  <c:v>36.195</c:v>
                </c:pt>
                <c:pt idx="7240">
                  <c:v>36.200000000000003</c:v>
                </c:pt>
                <c:pt idx="7241">
                  <c:v>36.205000000000005</c:v>
                </c:pt>
                <c:pt idx="7242">
                  <c:v>36.21</c:v>
                </c:pt>
                <c:pt idx="7243">
                  <c:v>36.215000000000003</c:v>
                </c:pt>
                <c:pt idx="7244">
                  <c:v>36.22</c:v>
                </c:pt>
                <c:pt idx="7245">
                  <c:v>36.225000000000001</c:v>
                </c:pt>
                <c:pt idx="7246">
                  <c:v>36.230000000000004</c:v>
                </c:pt>
                <c:pt idx="7247">
                  <c:v>36.234999999999999</c:v>
                </c:pt>
                <c:pt idx="7248">
                  <c:v>36.24</c:v>
                </c:pt>
                <c:pt idx="7249">
                  <c:v>36.244999999999997</c:v>
                </c:pt>
                <c:pt idx="7250">
                  <c:v>36.25</c:v>
                </c:pt>
                <c:pt idx="7251">
                  <c:v>36.255000000000003</c:v>
                </c:pt>
                <c:pt idx="7252">
                  <c:v>36.26</c:v>
                </c:pt>
                <c:pt idx="7253">
                  <c:v>36.265000000000001</c:v>
                </c:pt>
                <c:pt idx="7254">
                  <c:v>36.269999999999996</c:v>
                </c:pt>
                <c:pt idx="7255">
                  <c:v>36.274999999999999</c:v>
                </c:pt>
                <c:pt idx="7256">
                  <c:v>36.28</c:v>
                </c:pt>
                <c:pt idx="7257">
                  <c:v>36.284999999999997</c:v>
                </c:pt>
                <c:pt idx="7258">
                  <c:v>36.29</c:v>
                </c:pt>
                <c:pt idx="7259">
                  <c:v>36.294999999999995</c:v>
                </c:pt>
                <c:pt idx="7260">
                  <c:v>36.299999999999997</c:v>
                </c:pt>
                <c:pt idx="7261">
                  <c:v>36.305</c:v>
                </c:pt>
                <c:pt idx="7262">
                  <c:v>36.309999999999995</c:v>
                </c:pt>
                <c:pt idx="7263">
                  <c:v>36.315000000000005</c:v>
                </c:pt>
                <c:pt idx="7264">
                  <c:v>36.32</c:v>
                </c:pt>
                <c:pt idx="7265">
                  <c:v>36.325000000000003</c:v>
                </c:pt>
                <c:pt idx="7266">
                  <c:v>36.330000000000005</c:v>
                </c:pt>
                <c:pt idx="7267">
                  <c:v>36.335000000000001</c:v>
                </c:pt>
                <c:pt idx="7268">
                  <c:v>36.340000000000003</c:v>
                </c:pt>
                <c:pt idx="7269">
                  <c:v>36.344999999999999</c:v>
                </c:pt>
                <c:pt idx="7270">
                  <c:v>36.35</c:v>
                </c:pt>
                <c:pt idx="7271">
                  <c:v>36.355000000000004</c:v>
                </c:pt>
                <c:pt idx="7272">
                  <c:v>36.36</c:v>
                </c:pt>
                <c:pt idx="7273">
                  <c:v>36.365000000000002</c:v>
                </c:pt>
                <c:pt idx="7274">
                  <c:v>36.369999999999997</c:v>
                </c:pt>
                <c:pt idx="7275">
                  <c:v>36.375</c:v>
                </c:pt>
                <c:pt idx="7276">
                  <c:v>36.380000000000003</c:v>
                </c:pt>
                <c:pt idx="7277">
                  <c:v>36.384999999999998</c:v>
                </c:pt>
                <c:pt idx="7278">
                  <c:v>36.39</c:v>
                </c:pt>
                <c:pt idx="7279">
                  <c:v>36.394999999999996</c:v>
                </c:pt>
                <c:pt idx="7280">
                  <c:v>36.4</c:v>
                </c:pt>
                <c:pt idx="7281">
                  <c:v>36.405000000000001</c:v>
                </c:pt>
                <c:pt idx="7282">
                  <c:v>36.409999999999997</c:v>
                </c:pt>
                <c:pt idx="7283">
                  <c:v>36.414999999999999</c:v>
                </c:pt>
                <c:pt idx="7284">
                  <c:v>36.419999999999995</c:v>
                </c:pt>
                <c:pt idx="7285">
                  <c:v>36.424999999999997</c:v>
                </c:pt>
                <c:pt idx="7286">
                  <c:v>36.43</c:v>
                </c:pt>
                <c:pt idx="7287">
                  <c:v>36.434999999999995</c:v>
                </c:pt>
                <c:pt idx="7288">
                  <c:v>36.440000000000005</c:v>
                </c:pt>
                <c:pt idx="7289">
                  <c:v>36.445</c:v>
                </c:pt>
                <c:pt idx="7290">
                  <c:v>36.450000000000003</c:v>
                </c:pt>
                <c:pt idx="7291">
                  <c:v>36.455000000000005</c:v>
                </c:pt>
                <c:pt idx="7292">
                  <c:v>36.46</c:v>
                </c:pt>
                <c:pt idx="7293">
                  <c:v>36.465000000000003</c:v>
                </c:pt>
                <c:pt idx="7294">
                  <c:v>36.47</c:v>
                </c:pt>
                <c:pt idx="7295">
                  <c:v>36.475000000000001</c:v>
                </c:pt>
                <c:pt idx="7296">
                  <c:v>36.480000000000004</c:v>
                </c:pt>
                <c:pt idx="7297">
                  <c:v>36.484999999999999</c:v>
                </c:pt>
                <c:pt idx="7298">
                  <c:v>36.49</c:v>
                </c:pt>
                <c:pt idx="7299">
                  <c:v>36.494999999999997</c:v>
                </c:pt>
                <c:pt idx="7300">
                  <c:v>36.5</c:v>
                </c:pt>
                <c:pt idx="7301">
                  <c:v>36.505000000000003</c:v>
                </c:pt>
                <c:pt idx="7302">
                  <c:v>36.51</c:v>
                </c:pt>
                <c:pt idx="7303">
                  <c:v>36.515000000000001</c:v>
                </c:pt>
                <c:pt idx="7304">
                  <c:v>36.519999999999996</c:v>
                </c:pt>
                <c:pt idx="7305">
                  <c:v>36.524999999999999</c:v>
                </c:pt>
                <c:pt idx="7306">
                  <c:v>36.53</c:v>
                </c:pt>
                <c:pt idx="7307">
                  <c:v>36.534999999999997</c:v>
                </c:pt>
                <c:pt idx="7308">
                  <c:v>36.54</c:v>
                </c:pt>
                <c:pt idx="7309">
                  <c:v>36.544999999999995</c:v>
                </c:pt>
                <c:pt idx="7310">
                  <c:v>36.549999999999997</c:v>
                </c:pt>
                <c:pt idx="7311">
                  <c:v>36.555</c:v>
                </c:pt>
                <c:pt idx="7312">
                  <c:v>36.559999999999995</c:v>
                </c:pt>
                <c:pt idx="7313">
                  <c:v>36.565000000000005</c:v>
                </c:pt>
                <c:pt idx="7314">
                  <c:v>36.57</c:v>
                </c:pt>
                <c:pt idx="7315">
                  <c:v>36.575000000000003</c:v>
                </c:pt>
                <c:pt idx="7316">
                  <c:v>36.580000000000005</c:v>
                </c:pt>
                <c:pt idx="7317">
                  <c:v>36.585000000000001</c:v>
                </c:pt>
                <c:pt idx="7318">
                  <c:v>36.590000000000003</c:v>
                </c:pt>
                <c:pt idx="7319">
                  <c:v>36.594999999999999</c:v>
                </c:pt>
                <c:pt idx="7320">
                  <c:v>36.6</c:v>
                </c:pt>
                <c:pt idx="7321">
                  <c:v>36.605000000000004</c:v>
                </c:pt>
                <c:pt idx="7322">
                  <c:v>36.61</c:v>
                </c:pt>
                <c:pt idx="7323">
                  <c:v>36.615000000000002</c:v>
                </c:pt>
                <c:pt idx="7324">
                  <c:v>36.619999999999997</c:v>
                </c:pt>
                <c:pt idx="7325">
                  <c:v>36.625</c:v>
                </c:pt>
                <c:pt idx="7326">
                  <c:v>36.630000000000003</c:v>
                </c:pt>
                <c:pt idx="7327">
                  <c:v>36.634999999999998</c:v>
                </c:pt>
                <c:pt idx="7328">
                  <c:v>36.64</c:v>
                </c:pt>
                <c:pt idx="7329">
                  <c:v>36.644999999999996</c:v>
                </c:pt>
                <c:pt idx="7330">
                  <c:v>36.65</c:v>
                </c:pt>
                <c:pt idx="7331">
                  <c:v>36.655000000000001</c:v>
                </c:pt>
                <c:pt idx="7332">
                  <c:v>36.659999999999997</c:v>
                </c:pt>
                <c:pt idx="7333">
                  <c:v>36.664999999999999</c:v>
                </c:pt>
                <c:pt idx="7334">
                  <c:v>36.669999999999995</c:v>
                </c:pt>
                <c:pt idx="7335">
                  <c:v>36.674999999999997</c:v>
                </c:pt>
                <c:pt idx="7336">
                  <c:v>36.68</c:v>
                </c:pt>
                <c:pt idx="7337">
                  <c:v>36.684999999999995</c:v>
                </c:pt>
                <c:pt idx="7338">
                  <c:v>36.690000000000005</c:v>
                </c:pt>
                <c:pt idx="7339">
                  <c:v>36.695</c:v>
                </c:pt>
                <c:pt idx="7340">
                  <c:v>36.700000000000003</c:v>
                </c:pt>
                <c:pt idx="7341">
                  <c:v>36.705000000000005</c:v>
                </c:pt>
                <c:pt idx="7342">
                  <c:v>36.71</c:v>
                </c:pt>
                <c:pt idx="7343">
                  <c:v>36.715000000000003</c:v>
                </c:pt>
                <c:pt idx="7344">
                  <c:v>36.72</c:v>
                </c:pt>
                <c:pt idx="7345">
                  <c:v>36.725000000000001</c:v>
                </c:pt>
                <c:pt idx="7346">
                  <c:v>36.730000000000004</c:v>
                </c:pt>
                <c:pt idx="7347">
                  <c:v>36.734999999999999</c:v>
                </c:pt>
                <c:pt idx="7348">
                  <c:v>36.74</c:v>
                </c:pt>
                <c:pt idx="7349">
                  <c:v>36.744999999999997</c:v>
                </c:pt>
                <c:pt idx="7350">
                  <c:v>36.75</c:v>
                </c:pt>
                <c:pt idx="7351">
                  <c:v>36.755000000000003</c:v>
                </c:pt>
                <c:pt idx="7352">
                  <c:v>36.76</c:v>
                </c:pt>
                <c:pt idx="7353">
                  <c:v>36.765000000000001</c:v>
                </c:pt>
                <c:pt idx="7354">
                  <c:v>36.769999999999996</c:v>
                </c:pt>
                <c:pt idx="7355">
                  <c:v>36.774999999999999</c:v>
                </c:pt>
                <c:pt idx="7356">
                  <c:v>36.78</c:v>
                </c:pt>
                <c:pt idx="7357">
                  <c:v>36.784999999999997</c:v>
                </c:pt>
                <c:pt idx="7358">
                  <c:v>36.79</c:v>
                </c:pt>
                <c:pt idx="7359">
                  <c:v>36.794999999999995</c:v>
                </c:pt>
                <c:pt idx="7360">
                  <c:v>36.799999999999997</c:v>
                </c:pt>
                <c:pt idx="7361">
                  <c:v>36.805</c:v>
                </c:pt>
                <c:pt idx="7362">
                  <c:v>36.809999999999995</c:v>
                </c:pt>
                <c:pt idx="7363">
                  <c:v>36.815000000000005</c:v>
                </c:pt>
                <c:pt idx="7364">
                  <c:v>36.82</c:v>
                </c:pt>
                <c:pt idx="7365">
                  <c:v>36.825000000000003</c:v>
                </c:pt>
                <c:pt idx="7366">
                  <c:v>36.830000000000005</c:v>
                </c:pt>
                <c:pt idx="7367">
                  <c:v>36.835000000000001</c:v>
                </c:pt>
                <c:pt idx="7368">
                  <c:v>36.840000000000003</c:v>
                </c:pt>
                <c:pt idx="7369">
                  <c:v>36.844999999999999</c:v>
                </c:pt>
                <c:pt idx="7370">
                  <c:v>36.85</c:v>
                </c:pt>
                <c:pt idx="7371">
                  <c:v>36.855000000000004</c:v>
                </c:pt>
                <c:pt idx="7372">
                  <c:v>36.86</c:v>
                </c:pt>
                <c:pt idx="7373">
                  <c:v>36.865000000000002</c:v>
                </c:pt>
                <c:pt idx="7374">
                  <c:v>36.869999999999997</c:v>
                </c:pt>
                <c:pt idx="7375">
                  <c:v>36.875</c:v>
                </c:pt>
                <c:pt idx="7376">
                  <c:v>36.880000000000003</c:v>
                </c:pt>
                <c:pt idx="7377">
                  <c:v>36.884999999999998</c:v>
                </c:pt>
                <c:pt idx="7378">
                  <c:v>36.89</c:v>
                </c:pt>
                <c:pt idx="7379">
                  <c:v>36.894999999999996</c:v>
                </c:pt>
                <c:pt idx="7380">
                  <c:v>36.9</c:v>
                </c:pt>
                <c:pt idx="7381">
                  <c:v>36.905000000000001</c:v>
                </c:pt>
                <c:pt idx="7382">
                  <c:v>36.909999999999997</c:v>
                </c:pt>
                <c:pt idx="7383">
                  <c:v>36.914999999999999</c:v>
                </c:pt>
                <c:pt idx="7384">
                  <c:v>36.919999999999995</c:v>
                </c:pt>
                <c:pt idx="7385">
                  <c:v>36.924999999999997</c:v>
                </c:pt>
                <c:pt idx="7386">
                  <c:v>36.93</c:v>
                </c:pt>
                <c:pt idx="7387">
                  <c:v>36.934999999999995</c:v>
                </c:pt>
                <c:pt idx="7388">
                  <c:v>36.940000000000005</c:v>
                </c:pt>
                <c:pt idx="7389">
                  <c:v>36.945</c:v>
                </c:pt>
                <c:pt idx="7390">
                  <c:v>36.950000000000003</c:v>
                </c:pt>
                <c:pt idx="7391">
                  <c:v>36.955000000000005</c:v>
                </c:pt>
                <c:pt idx="7392">
                  <c:v>36.96</c:v>
                </c:pt>
                <c:pt idx="7393">
                  <c:v>36.965000000000003</c:v>
                </c:pt>
                <c:pt idx="7394">
                  <c:v>36.97</c:v>
                </c:pt>
                <c:pt idx="7395">
                  <c:v>36.975000000000001</c:v>
                </c:pt>
                <c:pt idx="7396">
                  <c:v>36.980000000000004</c:v>
                </c:pt>
                <c:pt idx="7397">
                  <c:v>36.984999999999999</c:v>
                </c:pt>
                <c:pt idx="7398">
                  <c:v>36.99</c:v>
                </c:pt>
                <c:pt idx="7399">
                  <c:v>36.994999999999997</c:v>
                </c:pt>
                <c:pt idx="7400">
                  <c:v>37</c:v>
                </c:pt>
                <c:pt idx="7401">
                  <c:v>37.005000000000003</c:v>
                </c:pt>
                <c:pt idx="7402">
                  <c:v>37.01</c:v>
                </c:pt>
                <c:pt idx="7403">
                  <c:v>37.015000000000001</c:v>
                </c:pt>
                <c:pt idx="7404">
                  <c:v>37.019999999999996</c:v>
                </c:pt>
                <c:pt idx="7405">
                  <c:v>37.024999999999999</c:v>
                </c:pt>
                <c:pt idx="7406">
                  <c:v>37.03</c:v>
                </c:pt>
                <c:pt idx="7407">
                  <c:v>37.034999999999997</c:v>
                </c:pt>
                <c:pt idx="7408">
                  <c:v>37.04</c:v>
                </c:pt>
                <c:pt idx="7409">
                  <c:v>37.044999999999995</c:v>
                </c:pt>
                <c:pt idx="7410">
                  <c:v>37.049999999999997</c:v>
                </c:pt>
                <c:pt idx="7411">
                  <c:v>37.055</c:v>
                </c:pt>
                <c:pt idx="7412">
                  <c:v>37.059999999999995</c:v>
                </c:pt>
                <c:pt idx="7413">
                  <c:v>37.065000000000005</c:v>
                </c:pt>
                <c:pt idx="7414">
                  <c:v>37.07</c:v>
                </c:pt>
                <c:pt idx="7415">
                  <c:v>37.075000000000003</c:v>
                </c:pt>
                <c:pt idx="7416">
                  <c:v>37.080000000000005</c:v>
                </c:pt>
                <c:pt idx="7417">
                  <c:v>37.085000000000001</c:v>
                </c:pt>
                <c:pt idx="7418">
                  <c:v>37.090000000000003</c:v>
                </c:pt>
                <c:pt idx="7419">
                  <c:v>37.094999999999999</c:v>
                </c:pt>
                <c:pt idx="7420">
                  <c:v>37.1</c:v>
                </c:pt>
                <c:pt idx="7421">
                  <c:v>37.105000000000004</c:v>
                </c:pt>
                <c:pt idx="7422">
                  <c:v>37.11</c:v>
                </c:pt>
                <c:pt idx="7423">
                  <c:v>37.115000000000002</c:v>
                </c:pt>
                <c:pt idx="7424">
                  <c:v>37.119999999999997</c:v>
                </c:pt>
                <c:pt idx="7425">
                  <c:v>37.125</c:v>
                </c:pt>
                <c:pt idx="7426">
                  <c:v>37.130000000000003</c:v>
                </c:pt>
                <c:pt idx="7427">
                  <c:v>37.134999999999998</c:v>
                </c:pt>
                <c:pt idx="7428">
                  <c:v>37.14</c:v>
                </c:pt>
                <c:pt idx="7429">
                  <c:v>37.144999999999996</c:v>
                </c:pt>
                <c:pt idx="7430">
                  <c:v>37.15</c:v>
                </c:pt>
                <c:pt idx="7431">
                  <c:v>37.155000000000001</c:v>
                </c:pt>
                <c:pt idx="7432">
                  <c:v>37.159999999999997</c:v>
                </c:pt>
                <c:pt idx="7433">
                  <c:v>37.164999999999999</c:v>
                </c:pt>
                <c:pt idx="7434">
                  <c:v>37.169999999999995</c:v>
                </c:pt>
                <c:pt idx="7435">
                  <c:v>37.174999999999997</c:v>
                </c:pt>
                <c:pt idx="7436">
                  <c:v>37.18</c:v>
                </c:pt>
                <c:pt idx="7437">
                  <c:v>37.184999999999995</c:v>
                </c:pt>
                <c:pt idx="7438">
                  <c:v>37.190000000000005</c:v>
                </c:pt>
                <c:pt idx="7439">
                  <c:v>37.195</c:v>
                </c:pt>
                <c:pt idx="7440">
                  <c:v>37.200000000000003</c:v>
                </c:pt>
                <c:pt idx="7441">
                  <c:v>37.205000000000005</c:v>
                </c:pt>
                <c:pt idx="7442">
                  <c:v>37.21</c:v>
                </c:pt>
                <c:pt idx="7443">
                  <c:v>37.215000000000003</c:v>
                </c:pt>
                <c:pt idx="7444">
                  <c:v>37.22</c:v>
                </c:pt>
                <c:pt idx="7445">
                  <c:v>37.225000000000001</c:v>
                </c:pt>
                <c:pt idx="7446">
                  <c:v>37.230000000000004</c:v>
                </c:pt>
                <c:pt idx="7447">
                  <c:v>37.234999999999999</c:v>
                </c:pt>
                <c:pt idx="7448">
                  <c:v>37.24</c:v>
                </c:pt>
                <c:pt idx="7449">
                  <c:v>37.244999999999997</c:v>
                </c:pt>
                <c:pt idx="7450">
                  <c:v>37.25</c:v>
                </c:pt>
                <c:pt idx="7451">
                  <c:v>37.255000000000003</c:v>
                </c:pt>
                <c:pt idx="7452">
                  <c:v>37.26</c:v>
                </c:pt>
                <c:pt idx="7453">
                  <c:v>37.265000000000001</c:v>
                </c:pt>
                <c:pt idx="7454">
                  <c:v>37.269999999999996</c:v>
                </c:pt>
                <c:pt idx="7455">
                  <c:v>37.274999999999999</c:v>
                </c:pt>
                <c:pt idx="7456">
                  <c:v>37.28</c:v>
                </c:pt>
                <c:pt idx="7457">
                  <c:v>37.284999999999997</c:v>
                </c:pt>
                <c:pt idx="7458">
                  <c:v>37.29</c:v>
                </c:pt>
                <c:pt idx="7459">
                  <c:v>37.294999999999995</c:v>
                </c:pt>
                <c:pt idx="7460">
                  <c:v>37.299999999999997</c:v>
                </c:pt>
                <c:pt idx="7461">
                  <c:v>37.305</c:v>
                </c:pt>
                <c:pt idx="7462">
                  <c:v>37.309999999999995</c:v>
                </c:pt>
                <c:pt idx="7463">
                  <c:v>37.315000000000005</c:v>
                </c:pt>
                <c:pt idx="7464">
                  <c:v>37.32</c:v>
                </c:pt>
                <c:pt idx="7465">
                  <c:v>37.325000000000003</c:v>
                </c:pt>
                <c:pt idx="7466">
                  <c:v>37.330000000000005</c:v>
                </c:pt>
                <c:pt idx="7467">
                  <c:v>37.335000000000001</c:v>
                </c:pt>
                <c:pt idx="7468">
                  <c:v>37.340000000000003</c:v>
                </c:pt>
                <c:pt idx="7469">
                  <c:v>37.344999999999999</c:v>
                </c:pt>
                <c:pt idx="7470">
                  <c:v>37.35</c:v>
                </c:pt>
                <c:pt idx="7471">
                  <c:v>37.355000000000004</c:v>
                </c:pt>
                <c:pt idx="7472">
                  <c:v>37.36</c:v>
                </c:pt>
                <c:pt idx="7473">
                  <c:v>37.365000000000002</c:v>
                </c:pt>
                <c:pt idx="7474">
                  <c:v>37.369999999999997</c:v>
                </c:pt>
                <c:pt idx="7475">
                  <c:v>37.375</c:v>
                </c:pt>
                <c:pt idx="7476">
                  <c:v>37.380000000000003</c:v>
                </c:pt>
                <c:pt idx="7477">
                  <c:v>37.384999999999998</c:v>
                </c:pt>
                <c:pt idx="7478">
                  <c:v>37.39</c:v>
                </c:pt>
                <c:pt idx="7479">
                  <c:v>37.394999999999996</c:v>
                </c:pt>
                <c:pt idx="7480">
                  <c:v>37.4</c:v>
                </c:pt>
                <c:pt idx="7481">
                  <c:v>37.405000000000001</c:v>
                </c:pt>
                <c:pt idx="7482">
                  <c:v>37.409999999999997</c:v>
                </c:pt>
                <c:pt idx="7483">
                  <c:v>37.414999999999999</c:v>
                </c:pt>
                <c:pt idx="7484">
                  <c:v>37.419999999999995</c:v>
                </c:pt>
                <c:pt idx="7485">
                  <c:v>37.424999999999997</c:v>
                </c:pt>
                <c:pt idx="7486">
                  <c:v>37.43</c:v>
                </c:pt>
                <c:pt idx="7487">
                  <c:v>37.434999999999995</c:v>
                </c:pt>
                <c:pt idx="7488">
                  <c:v>37.440000000000005</c:v>
                </c:pt>
                <c:pt idx="7489">
                  <c:v>37.445</c:v>
                </c:pt>
                <c:pt idx="7490">
                  <c:v>37.450000000000003</c:v>
                </c:pt>
                <c:pt idx="7491">
                  <c:v>37.455000000000005</c:v>
                </c:pt>
                <c:pt idx="7492">
                  <c:v>37.46</c:v>
                </c:pt>
                <c:pt idx="7493">
                  <c:v>37.465000000000003</c:v>
                </c:pt>
                <c:pt idx="7494">
                  <c:v>37.47</c:v>
                </c:pt>
                <c:pt idx="7495">
                  <c:v>37.475000000000001</c:v>
                </c:pt>
                <c:pt idx="7496">
                  <c:v>37.480000000000004</c:v>
                </c:pt>
                <c:pt idx="7497">
                  <c:v>37.484999999999999</c:v>
                </c:pt>
                <c:pt idx="7498">
                  <c:v>37.49</c:v>
                </c:pt>
                <c:pt idx="7499">
                  <c:v>37.494999999999997</c:v>
                </c:pt>
                <c:pt idx="7500">
                  <c:v>37.5</c:v>
                </c:pt>
                <c:pt idx="7501">
                  <c:v>37.505000000000003</c:v>
                </c:pt>
                <c:pt idx="7502">
                  <c:v>37.51</c:v>
                </c:pt>
                <c:pt idx="7503">
                  <c:v>37.515000000000001</c:v>
                </c:pt>
                <c:pt idx="7504">
                  <c:v>37.519999999999996</c:v>
                </c:pt>
                <c:pt idx="7505">
                  <c:v>37.524999999999999</c:v>
                </c:pt>
                <c:pt idx="7506">
                  <c:v>37.53</c:v>
                </c:pt>
                <c:pt idx="7507">
                  <c:v>37.534999999999997</c:v>
                </c:pt>
                <c:pt idx="7508">
                  <c:v>37.54</c:v>
                </c:pt>
                <c:pt idx="7509">
                  <c:v>37.544999999999995</c:v>
                </c:pt>
                <c:pt idx="7510">
                  <c:v>37.549999999999997</c:v>
                </c:pt>
                <c:pt idx="7511">
                  <c:v>37.555</c:v>
                </c:pt>
                <c:pt idx="7512">
                  <c:v>37.559999999999995</c:v>
                </c:pt>
                <c:pt idx="7513">
                  <c:v>37.565000000000005</c:v>
                </c:pt>
                <c:pt idx="7514">
                  <c:v>37.57</c:v>
                </c:pt>
                <c:pt idx="7515">
                  <c:v>37.575000000000003</c:v>
                </c:pt>
                <c:pt idx="7516">
                  <c:v>37.580000000000005</c:v>
                </c:pt>
                <c:pt idx="7517">
                  <c:v>37.585000000000001</c:v>
                </c:pt>
                <c:pt idx="7518">
                  <c:v>37.590000000000003</c:v>
                </c:pt>
                <c:pt idx="7519">
                  <c:v>37.594999999999999</c:v>
                </c:pt>
                <c:pt idx="7520">
                  <c:v>37.6</c:v>
                </c:pt>
                <c:pt idx="7521">
                  <c:v>37.605000000000004</c:v>
                </c:pt>
                <c:pt idx="7522">
                  <c:v>37.61</c:v>
                </c:pt>
                <c:pt idx="7523">
                  <c:v>37.615000000000002</c:v>
                </c:pt>
                <c:pt idx="7524">
                  <c:v>37.619999999999997</c:v>
                </c:pt>
                <c:pt idx="7525">
                  <c:v>37.625</c:v>
                </c:pt>
                <c:pt idx="7526">
                  <c:v>37.630000000000003</c:v>
                </c:pt>
                <c:pt idx="7527">
                  <c:v>37.634999999999998</c:v>
                </c:pt>
                <c:pt idx="7528">
                  <c:v>37.64</c:v>
                </c:pt>
                <c:pt idx="7529">
                  <c:v>37.644999999999996</c:v>
                </c:pt>
                <c:pt idx="7530">
                  <c:v>37.65</c:v>
                </c:pt>
                <c:pt idx="7531">
                  <c:v>37.655000000000001</c:v>
                </c:pt>
                <c:pt idx="7532">
                  <c:v>37.659999999999997</c:v>
                </c:pt>
                <c:pt idx="7533">
                  <c:v>37.664999999999999</c:v>
                </c:pt>
                <c:pt idx="7534">
                  <c:v>37.669999999999995</c:v>
                </c:pt>
                <c:pt idx="7535">
                  <c:v>37.674999999999997</c:v>
                </c:pt>
                <c:pt idx="7536">
                  <c:v>37.68</c:v>
                </c:pt>
                <c:pt idx="7537">
                  <c:v>37.684999999999995</c:v>
                </c:pt>
                <c:pt idx="7538">
                  <c:v>37.690000000000005</c:v>
                </c:pt>
                <c:pt idx="7539">
                  <c:v>37.695</c:v>
                </c:pt>
                <c:pt idx="7540">
                  <c:v>37.700000000000003</c:v>
                </c:pt>
                <c:pt idx="7541">
                  <c:v>37.705000000000005</c:v>
                </c:pt>
                <c:pt idx="7542">
                  <c:v>37.71</c:v>
                </c:pt>
                <c:pt idx="7543">
                  <c:v>37.715000000000003</c:v>
                </c:pt>
                <c:pt idx="7544">
                  <c:v>37.72</c:v>
                </c:pt>
                <c:pt idx="7545">
                  <c:v>37.725000000000001</c:v>
                </c:pt>
                <c:pt idx="7546">
                  <c:v>37.730000000000004</c:v>
                </c:pt>
                <c:pt idx="7547">
                  <c:v>37.734999999999999</c:v>
                </c:pt>
                <c:pt idx="7548">
                  <c:v>37.74</c:v>
                </c:pt>
                <c:pt idx="7549">
                  <c:v>37.744999999999997</c:v>
                </c:pt>
                <c:pt idx="7550">
                  <c:v>37.75</c:v>
                </c:pt>
                <c:pt idx="7551">
                  <c:v>37.755000000000003</c:v>
                </c:pt>
                <c:pt idx="7552">
                  <c:v>37.76</c:v>
                </c:pt>
                <c:pt idx="7553">
                  <c:v>37.765000000000001</c:v>
                </c:pt>
                <c:pt idx="7554">
                  <c:v>37.769999999999996</c:v>
                </c:pt>
                <c:pt idx="7555">
                  <c:v>37.774999999999999</c:v>
                </c:pt>
                <c:pt idx="7556">
                  <c:v>37.78</c:v>
                </c:pt>
                <c:pt idx="7557">
                  <c:v>37.784999999999997</c:v>
                </c:pt>
                <c:pt idx="7558">
                  <c:v>37.79</c:v>
                </c:pt>
                <c:pt idx="7559">
                  <c:v>37.794999999999995</c:v>
                </c:pt>
                <c:pt idx="7560">
                  <c:v>37.799999999999997</c:v>
                </c:pt>
                <c:pt idx="7561">
                  <c:v>37.805</c:v>
                </c:pt>
                <c:pt idx="7562">
                  <c:v>37.809999999999995</c:v>
                </c:pt>
                <c:pt idx="7563">
                  <c:v>37.815000000000005</c:v>
                </c:pt>
                <c:pt idx="7564">
                  <c:v>37.82</c:v>
                </c:pt>
                <c:pt idx="7565">
                  <c:v>37.825000000000003</c:v>
                </c:pt>
                <c:pt idx="7566">
                  <c:v>37.830000000000005</c:v>
                </c:pt>
                <c:pt idx="7567">
                  <c:v>37.835000000000001</c:v>
                </c:pt>
                <c:pt idx="7568">
                  <c:v>37.840000000000003</c:v>
                </c:pt>
                <c:pt idx="7569">
                  <c:v>37.844999999999999</c:v>
                </c:pt>
                <c:pt idx="7570">
                  <c:v>37.85</c:v>
                </c:pt>
                <c:pt idx="7571">
                  <c:v>37.855000000000004</c:v>
                </c:pt>
                <c:pt idx="7572">
                  <c:v>37.86</c:v>
                </c:pt>
                <c:pt idx="7573">
                  <c:v>37.865000000000002</c:v>
                </c:pt>
                <c:pt idx="7574">
                  <c:v>37.869999999999997</c:v>
                </c:pt>
                <c:pt idx="7575">
                  <c:v>37.875</c:v>
                </c:pt>
                <c:pt idx="7576">
                  <c:v>37.880000000000003</c:v>
                </c:pt>
                <c:pt idx="7577">
                  <c:v>37.884999999999998</c:v>
                </c:pt>
                <c:pt idx="7578">
                  <c:v>37.89</c:v>
                </c:pt>
                <c:pt idx="7579">
                  <c:v>37.894999999999996</c:v>
                </c:pt>
                <c:pt idx="7580">
                  <c:v>37.9</c:v>
                </c:pt>
                <c:pt idx="7581">
                  <c:v>37.905000000000001</c:v>
                </c:pt>
                <c:pt idx="7582">
                  <c:v>37.909999999999997</c:v>
                </c:pt>
                <c:pt idx="7583">
                  <c:v>37.914999999999999</c:v>
                </c:pt>
                <c:pt idx="7584">
                  <c:v>37.919999999999995</c:v>
                </c:pt>
                <c:pt idx="7585">
                  <c:v>37.924999999999997</c:v>
                </c:pt>
                <c:pt idx="7586">
                  <c:v>37.93</c:v>
                </c:pt>
                <c:pt idx="7587">
                  <c:v>37.934999999999995</c:v>
                </c:pt>
                <c:pt idx="7588">
                  <c:v>37.940000000000005</c:v>
                </c:pt>
                <c:pt idx="7589">
                  <c:v>37.945</c:v>
                </c:pt>
                <c:pt idx="7590">
                  <c:v>37.950000000000003</c:v>
                </c:pt>
                <c:pt idx="7591">
                  <c:v>37.955000000000005</c:v>
                </c:pt>
                <c:pt idx="7592">
                  <c:v>37.96</c:v>
                </c:pt>
                <c:pt idx="7593">
                  <c:v>37.965000000000003</c:v>
                </c:pt>
                <c:pt idx="7594">
                  <c:v>37.97</c:v>
                </c:pt>
                <c:pt idx="7595">
                  <c:v>37.975000000000001</c:v>
                </c:pt>
                <c:pt idx="7596">
                  <c:v>37.980000000000004</c:v>
                </c:pt>
                <c:pt idx="7597">
                  <c:v>37.984999999999999</c:v>
                </c:pt>
                <c:pt idx="7598">
                  <c:v>37.99</c:v>
                </c:pt>
                <c:pt idx="7599">
                  <c:v>37.994999999999997</c:v>
                </c:pt>
                <c:pt idx="7600">
                  <c:v>38</c:v>
                </c:pt>
                <c:pt idx="7601">
                  <c:v>38.005000000000003</c:v>
                </c:pt>
                <c:pt idx="7602">
                  <c:v>38.01</c:v>
                </c:pt>
                <c:pt idx="7603">
                  <c:v>38.015000000000001</c:v>
                </c:pt>
                <c:pt idx="7604">
                  <c:v>38.019999999999996</c:v>
                </c:pt>
                <c:pt idx="7605">
                  <c:v>38.024999999999999</c:v>
                </c:pt>
                <c:pt idx="7606">
                  <c:v>38.03</c:v>
                </c:pt>
                <c:pt idx="7607">
                  <c:v>38.034999999999997</c:v>
                </c:pt>
                <c:pt idx="7608">
                  <c:v>38.04</c:v>
                </c:pt>
                <c:pt idx="7609">
                  <c:v>38.044999999999995</c:v>
                </c:pt>
                <c:pt idx="7610">
                  <c:v>38.049999999999997</c:v>
                </c:pt>
                <c:pt idx="7611">
                  <c:v>38.055</c:v>
                </c:pt>
                <c:pt idx="7612">
                  <c:v>38.059999999999995</c:v>
                </c:pt>
                <c:pt idx="7613">
                  <c:v>38.065000000000005</c:v>
                </c:pt>
                <c:pt idx="7614">
                  <c:v>38.07</c:v>
                </c:pt>
                <c:pt idx="7615">
                  <c:v>38.075000000000003</c:v>
                </c:pt>
                <c:pt idx="7616">
                  <c:v>38.080000000000005</c:v>
                </c:pt>
                <c:pt idx="7617">
                  <c:v>38.085000000000001</c:v>
                </c:pt>
                <c:pt idx="7618">
                  <c:v>38.090000000000003</c:v>
                </c:pt>
                <c:pt idx="7619">
                  <c:v>38.094999999999999</c:v>
                </c:pt>
                <c:pt idx="7620">
                  <c:v>38.1</c:v>
                </c:pt>
                <c:pt idx="7621">
                  <c:v>38.105000000000004</c:v>
                </c:pt>
                <c:pt idx="7622">
                  <c:v>38.11</c:v>
                </c:pt>
                <c:pt idx="7623">
                  <c:v>38.115000000000002</c:v>
                </c:pt>
                <c:pt idx="7624">
                  <c:v>38.119999999999997</c:v>
                </c:pt>
                <c:pt idx="7625">
                  <c:v>38.125</c:v>
                </c:pt>
                <c:pt idx="7626">
                  <c:v>38.130000000000003</c:v>
                </c:pt>
                <c:pt idx="7627">
                  <c:v>38.134999999999998</c:v>
                </c:pt>
                <c:pt idx="7628">
                  <c:v>38.14</c:v>
                </c:pt>
                <c:pt idx="7629">
                  <c:v>38.144999999999996</c:v>
                </c:pt>
                <c:pt idx="7630">
                  <c:v>38.15</c:v>
                </c:pt>
                <c:pt idx="7631">
                  <c:v>38.155000000000001</c:v>
                </c:pt>
                <c:pt idx="7632">
                  <c:v>38.159999999999997</c:v>
                </c:pt>
                <c:pt idx="7633">
                  <c:v>38.164999999999999</c:v>
                </c:pt>
                <c:pt idx="7634">
                  <c:v>38.169999999999995</c:v>
                </c:pt>
                <c:pt idx="7635">
                  <c:v>38.174999999999997</c:v>
                </c:pt>
                <c:pt idx="7636">
                  <c:v>38.18</c:v>
                </c:pt>
                <c:pt idx="7637">
                  <c:v>38.184999999999995</c:v>
                </c:pt>
                <c:pt idx="7638">
                  <c:v>38.190000000000005</c:v>
                </c:pt>
                <c:pt idx="7639">
                  <c:v>38.195</c:v>
                </c:pt>
                <c:pt idx="7640">
                  <c:v>38.200000000000003</c:v>
                </c:pt>
                <c:pt idx="7641">
                  <c:v>38.205000000000005</c:v>
                </c:pt>
                <c:pt idx="7642">
                  <c:v>38.21</c:v>
                </c:pt>
                <c:pt idx="7643">
                  <c:v>38.215000000000003</c:v>
                </c:pt>
                <c:pt idx="7644">
                  <c:v>38.22</c:v>
                </c:pt>
                <c:pt idx="7645">
                  <c:v>38.225000000000001</c:v>
                </c:pt>
                <c:pt idx="7646">
                  <c:v>38.230000000000004</c:v>
                </c:pt>
                <c:pt idx="7647">
                  <c:v>38.234999999999999</c:v>
                </c:pt>
                <c:pt idx="7648">
                  <c:v>38.24</c:v>
                </c:pt>
                <c:pt idx="7649">
                  <c:v>38.244999999999997</c:v>
                </c:pt>
                <c:pt idx="7650">
                  <c:v>38.25</c:v>
                </c:pt>
                <c:pt idx="7651">
                  <c:v>38.255000000000003</c:v>
                </c:pt>
                <c:pt idx="7652">
                  <c:v>38.26</c:v>
                </c:pt>
                <c:pt idx="7653">
                  <c:v>38.265000000000001</c:v>
                </c:pt>
                <c:pt idx="7654">
                  <c:v>38.269999999999996</c:v>
                </c:pt>
                <c:pt idx="7655">
                  <c:v>38.274999999999999</c:v>
                </c:pt>
                <c:pt idx="7656">
                  <c:v>38.28</c:v>
                </c:pt>
                <c:pt idx="7657">
                  <c:v>38.284999999999997</c:v>
                </c:pt>
                <c:pt idx="7658">
                  <c:v>38.29</c:v>
                </c:pt>
                <c:pt idx="7659">
                  <c:v>38.294999999999995</c:v>
                </c:pt>
                <c:pt idx="7660">
                  <c:v>38.299999999999997</c:v>
                </c:pt>
                <c:pt idx="7661">
                  <c:v>38.305</c:v>
                </c:pt>
                <c:pt idx="7662">
                  <c:v>38.309999999999995</c:v>
                </c:pt>
                <c:pt idx="7663">
                  <c:v>38.315000000000005</c:v>
                </c:pt>
                <c:pt idx="7664">
                  <c:v>38.32</c:v>
                </c:pt>
                <c:pt idx="7665">
                  <c:v>38.325000000000003</c:v>
                </c:pt>
                <c:pt idx="7666">
                  <c:v>38.330000000000005</c:v>
                </c:pt>
                <c:pt idx="7667">
                  <c:v>38.335000000000001</c:v>
                </c:pt>
                <c:pt idx="7668">
                  <c:v>38.340000000000003</c:v>
                </c:pt>
                <c:pt idx="7669">
                  <c:v>38.344999999999999</c:v>
                </c:pt>
                <c:pt idx="7670">
                  <c:v>38.35</c:v>
                </c:pt>
                <c:pt idx="7671">
                  <c:v>38.355000000000004</c:v>
                </c:pt>
                <c:pt idx="7672">
                  <c:v>38.36</c:v>
                </c:pt>
                <c:pt idx="7673">
                  <c:v>38.365000000000002</c:v>
                </c:pt>
                <c:pt idx="7674">
                  <c:v>38.369999999999997</c:v>
                </c:pt>
                <c:pt idx="7675">
                  <c:v>38.375</c:v>
                </c:pt>
                <c:pt idx="7676">
                  <c:v>38.380000000000003</c:v>
                </c:pt>
                <c:pt idx="7677">
                  <c:v>38.384999999999998</c:v>
                </c:pt>
                <c:pt idx="7678">
                  <c:v>38.39</c:v>
                </c:pt>
                <c:pt idx="7679">
                  <c:v>38.394999999999996</c:v>
                </c:pt>
                <c:pt idx="7680">
                  <c:v>38.4</c:v>
                </c:pt>
                <c:pt idx="7681">
                  <c:v>38.405000000000001</c:v>
                </c:pt>
                <c:pt idx="7682">
                  <c:v>38.409999999999997</c:v>
                </c:pt>
                <c:pt idx="7683">
                  <c:v>38.414999999999999</c:v>
                </c:pt>
                <c:pt idx="7684">
                  <c:v>38.419999999999995</c:v>
                </c:pt>
                <c:pt idx="7685">
                  <c:v>38.424999999999997</c:v>
                </c:pt>
                <c:pt idx="7686">
                  <c:v>38.43</c:v>
                </c:pt>
                <c:pt idx="7687">
                  <c:v>38.434999999999995</c:v>
                </c:pt>
                <c:pt idx="7688">
                  <c:v>38.440000000000005</c:v>
                </c:pt>
                <c:pt idx="7689">
                  <c:v>38.445</c:v>
                </c:pt>
                <c:pt idx="7690">
                  <c:v>38.450000000000003</c:v>
                </c:pt>
                <c:pt idx="7691">
                  <c:v>38.455000000000005</c:v>
                </c:pt>
                <c:pt idx="7692">
                  <c:v>38.46</c:v>
                </c:pt>
                <c:pt idx="7693">
                  <c:v>38.465000000000003</c:v>
                </c:pt>
                <c:pt idx="7694">
                  <c:v>38.47</c:v>
                </c:pt>
                <c:pt idx="7695">
                  <c:v>38.475000000000001</c:v>
                </c:pt>
                <c:pt idx="7696">
                  <c:v>38.480000000000004</c:v>
                </c:pt>
                <c:pt idx="7697">
                  <c:v>38.484999999999999</c:v>
                </c:pt>
                <c:pt idx="7698">
                  <c:v>38.49</c:v>
                </c:pt>
                <c:pt idx="7699">
                  <c:v>38.494999999999997</c:v>
                </c:pt>
                <c:pt idx="7700">
                  <c:v>38.5</c:v>
                </c:pt>
                <c:pt idx="7701">
                  <c:v>38.505000000000003</c:v>
                </c:pt>
                <c:pt idx="7702">
                  <c:v>38.51</c:v>
                </c:pt>
                <c:pt idx="7703">
                  <c:v>38.515000000000001</c:v>
                </c:pt>
                <c:pt idx="7704">
                  <c:v>38.519999999999996</c:v>
                </c:pt>
                <c:pt idx="7705">
                  <c:v>38.524999999999999</c:v>
                </c:pt>
                <c:pt idx="7706">
                  <c:v>38.53</c:v>
                </c:pt>
                <c:pt idx="7707">
                  <c:v>38.534999999999997</c:v>
                </c:pt>
                <c:pt idx="7708">
                  <c:v>38.54</c:v>
                </c:pt>
                <c:pt idx="7709">
                  <c:v>38.544999999999995</c:v>
                </c:pt>
                <c:pt idx="7710">
                  <c:v>38.549999999999997</c:v>
                </c:pt>
                <c:pt idx="7711">
                  <c:v>38.555</c:v>
                </c:pt>
                <c:pt idx="7712">
                  <c:v>38.559999999999995</c:v>
                </c:pt>
                <c:pt idx="7713">
                  <c:v>38.565000000000005</c:v>
                </c:pt>
                <c:pt idx="7714">
                  <c:v>38.57</c:v>
                </c:pt>
                <c:pt idx="7715">
                  <c:v>38.575000000000003</c:v>
                </c:pt>
                <c:pt idx="7716">
                  <c:v>38.580000000000005</c:v>
                </c:pt>
                <c:pt idx="7717">
                  <c:v>38.585000000000001</c:v>
                </c:pt>
                <c:pt idx="7718">
                  <c:v>38.590000000000003</c:v>
                </c:pt>
                <c:pt idx="7719">
                  <c:v>38.594999999999999</c:v>
                </c:pt>
                <c:pt idx="7720">
                  <c:v>38.6</c:v>
                </c:pt>
                <c:pt idx="7721">
                  <c:v>38.605000000000004</c:v>
                </c:pt>
                <c:pt idx="7722">
                  <c:v>38.61</c:v>
                </c:pt>
                <c:pt idx="7723">
                  <c:v>38.615000000000002</c:v>
                </c:pt>
                <c:pt idx="7724">
                  <c:v>38.619999999999997</c:v>
                </c:pt>
                <c:pt idx="7725">
                  <c:v>38.625</c:v>
                </c:pt>
                <c:pt idx="7726">
                  <c:v>38.630000000000003</c:v>
                </c:pt>
                <c:pt idx="7727">
                  <c:v>38.634999999999998</c:v>
                </c:pt>
                <c:pt idx="7728">
                  <c:v>38.64</c:v>
                </c:pt>
                <c:pt idx="7729">
                  <c:v>38.644999999999996</c:v>
                </c:pt>
                <c:pt idx="7730">
                  <c:v>38.65</c:v>
                </c:pt>
                <c:pt idx="7731">
                  <c:v>38.655000000000001</c:v>
                </c:pt>
                <c:pt idx="7732">
                  <c:v>38.659999999999997</c:v>
                </c:pt>
                <c:pt idx="7733">
                  <c:v>38.664999999999999</c:v>
                </c:pt>
                <c:pt idx="7734">
                  <c:v>38.669999999999995</c:v>
                </c:pt>
                <c:pt idx="7735">
                  <c:v>38.674999999999997</c:v>
                </c:pt>
                <c:pt idx="7736">
                  <c:v>38.68</c:v>
                </c:pt>
                <c:pt idx="7737">
                  <c:v>38.684999999999995</c:v>
                </c:pt>
                <c:pt idx="7738">
                  <c:v>38.690000000000005</c:v>
                </c:pt>
                <c:pt idx="7739">
                  <c:v>38.695</c:v>
                </c:pt>
                <c:pt idx="7740">
                  <c:v>38.700000000000003</c:v>
                </c:pt>
                <c:pt idx="7741">
                  <c:v>38.705000000000005</c:v>
                </c:pt>
                <c:pt idx="7742">
                  <c:v>38.71</c:v>
                </c:pt>
                <c:pt idx="7743">
                  <c:v>38.715000000000003</c:v>
                </c:pt>
                <c:pt idx="7744">
                  <c:v>38.72</c:v>
                </c:pt>
                <c:pt idx="7745">
                  <c:v>38.725000000000001</c:v>
                </c:pt>
                <c:pt idx="7746">
                  <c:v>38.730000000000004</c:v>
                </c:pt>
                <c:pt idx="7747">
                  <c:v>38.734999999999999</c:v>
                </c:pt>
                <c:pt idx="7748">
                  <c:v>38.74</c:v>
                </c:pt>
                <c:pt idx="7749">
                  <c:v>38.744999999999997</c:v>
                </c:pt>
                <c:pt idx="7750">
                  <c:v>38.75</c:v>
                </c:pt>
                <c:pt idx="7751">
                  <c:v>38.755000000000003</c:v>
                </c:pt>
                <c:pt idx="7752">
                  <c:v>38.76</c:v>
                </c:pt>
                <c:pt idx="7753">
                  <c:v>38.765000000000001</c:v>
                </c:pt>
                <c:pt idx="7754">
                  <c:v>38.769999999999996</c:v>
                </c:pt>
                <c:pt idx="7755">
                  <c:v>38.774999999999999</c:v>
                </c:pt>
                <c:pt idx="7756">
                  <c:v>38.78</c:v>
                </c:pt>
                <c:pt idx="7757">
                  <c:v>38.784999999999997</c:v>
                </c:pt>
                <c:pt idx="7758">
                  <c:v>38.79</c:v>
                </c:pt>
                <c:pt idx="7759">
                  <c:v>38.794999999999995</c:v>
                </c:pt>
                <c:pt idx="7760">
                  <c:v>38.799999999999997</c:v>
                </c:pt>
                <c:pt idx="7761">
                  <c:v>38.805</c:v>
                </c:pt>
                <c:pt idx="7762">
                  <c:v>38.809999999999995</c:v>
                </c:pt>
                <c:pt idx="7763">
                  <c:v>38.815000000000005</c:v>
                </c:pt>
                <c:pt idx="7764">
                  <c:v>38.82</c:v>
                </c:pt>
                <c:pt idx="7765">
                  <c:v>38.825000000000003</c:v>
                </c:pt>
                <c:pt idx="7766">
                  <c:v>38.830000000000005</c:v>
                </c:pt>
                <c:pt idx="7767">
                  <c:v>38.835000000000001</c:v>
                </c:pt>
                <c:pt idx="7768">
                  <c:v>38.840000000000003</c:v>
                </c:pt>
                <c:pt idx="7769">
                  <c:v>38.844999999999999</c:v>
                </c:pt>
                <c:pt idx="7770">
                  <c:v>38.85</c:v>
                </c:pt>
                <c:pt idx="7771">
                  <c:v>38.855000000000004</c:v>
                </c:pt>
                <c:pt idx="7772">
                  <c:v>38.86</c:v>
                </c:pt>
                <c:pt idx="7773">
                  <c:v>38.865000000000002</c:v>
                </c:pt>
                <c:pt idx="7774">
                  <c:v>38.869999999999997</c:v>
                </c:pt>
                <c:pt idx="7775">
                  <c:v>38.875</c:v>
                </c:pt>
                <c:pt idx="7776">
                  <c:v>38.880000000000003</c:v>
                </c:pt>
                <c:pt idx="7777">
                  <c:v>38.884999999999998</c:v>
                </c:pt>
                <c:pt idx="7778">
                  <c:v>38.89</c:v>
                </c:pt>
                <c:pt idx="7779">
                  <c:v>38.894999999999996</c:v>
                </c:pt>
                <c:pt idx="7780">
                  <c:v>38.9</c:v>
                </c:pt>
                <c:pt idx="7781">
                  <c:v>38.905000000000001</c:v>
                </c:pt>
                <c:pt idx="7782">
                  <c:v>38.909999999999997</c:v>
                </c:pt>
                <c:pt idx="7783">
                  <c:v>38.914999999999999</c:v>
                </c:pt>
                <c:pt idx="7784">
                  <c:v>38.919999999999995</c:v>
                </c:pt>
                <c:pt idx="7785">
                  <c:v>38.924999999999997</c:v>
                </c:pt>
                <c:pt idx="7786">
                  <c:v>38.93</c:v>
                </c:pt>
                <c:pt idx="7787">
                  <c:v>38.934999999999995</c:v>
                </c:pt>
                <c:pt idx="7788">
                  <c:v>38.940000000000005</c:v>
                </c:pt>
                <c:pt idx="7789">
                  <c:v>38.945</c:v>
                </c:pt>
                <c:pt idx="7790">
                  <c:v>38.950000000000003</c:v>
                </c:pt>
                <c:pt idx="7791">
                  <c:v>38.955000000000005</c:v>
                </c:pt>
                <c:pt idx="7792">
                  <c:v>38.96</c:v>
                </c:pt>
                <c:pt idx="7793">
                  <c:v>38.965000000000003</c:v>
                </c:pt>
                <c:pt idx="7794">
                  <c:v>38.97</c:v>
                </c:pt>
                <c:pt idx="7795">
                  <c:v>38.975000000000001</c:v>
                </c:pt>
                <c:pt idx="7796">
                  <c:v>38.980000000000004</c:v>
                </c:pt>
                <c:pt idx="7797">
                  <c:v>38.984999999999999</c:v>
                </c:pt>
                <c:pt idx="7798">
                  <c:v>38.99</c:v>
                </c:pt>
                <c:pt idx="7799">
                  <c:v>38.994999999999997</c:v>
                </c:pt>
                <c:pt idx="7800">
                  <c:v>39</c:v>
                </c:pt>
                <c:pt idx="7801">
                  <c:v>39.005000000000003</c:v>
                </c:pt>
                <c:pt idx="7802">
                  <c:v>39.01</c:v>
                </c:pt>
                <c:pt idx="7803">
                  <c:v>39.015000000000001</c:v>
                </c:pt>
                <c:pt idx="7804">
                  <c:v>39.019999999999996</c:v>
                </c:pt>
                <c:pt idx="7805">
                  <c:v>39.024999999999999</c:v>
                </c:pt>
                <c:pt idx="7806">
                  <c:v>39.03</c:v>
                </c:pt>
                <c:pt idx="7807">
                  <c:v>39.034999999999997</c:v>
                </c:pt>
                <c:pt idx="7808">
                  <c:v>39.04</c:v>
                </c:pt>
                <c:pt idx="7809">
                  <c:v>39.044999999999995</c:v>
                </c:pt>
                <c:pt idx="7810">
                  <c:v>39.049999999999997</c:v>
                </c:pt>
                <c:pt idx="7811">
                  <c:v>39.055</c:v>
                </c:pt>
                <c:pt idx="7812">
                  <c:v>39.059999999999995</c:v>
                </c:pt>
                <c:pt idx="7813">
                  <c:v>39.065000000000005</c:v>
                </c:pt>
                <c:pt idx="7814">
                  <c:v>39.07</c:v>
                </c:pt>
                <c:pt idx="7815">
                  <c:v>39.075000000000003</c:v>
                </c:pt>
                <c:pt idx="7816">
                  <c:v>39.080000000000005</c:v>
                </c:pt>
                <c:pt idx="7817">
                  <c:v>39.085000000000001</c:v>
                </c:pt>
                <c:pt idx="7818">
                  <c:v>39.090000000000003</c:v>
                </c:pt>
                <c:pt idx="7819">
                  <c:v>39.094999999999999</c:v>
                </c:pt>
                <c:pt idx="7820">
                  <c:v>39.1</c:v>
                </c:pt>
                <c:pt idx="7821">
                  <c:v>39.105000000000004</c:v>
                </c:pt>
                <c:pt idx="7822">
                  <c:v>39.11</c:v>
                </c:pt>
                <c:pt idx="7823">
                  <c:v>39.115000000000002</c:v>
                </c:pt>
                <c:pt idx="7824">
                  <c:v>39.119999999999997</c:v>
                </c:pt>
                <c:pt idx="7825">
                  <c:v>39.125</c:v>
                </c:pt>
                <c:pt idx="7826">
                  <c:v>39.130000000000003</c:v>
                </c:pt>
                <c:pt idx="7827">
                  <c:v>39.134999999999998</c:v>
                </c:pt>
                <c:pt idx="7828">
                  <c:v>39.14</c:v>
                </c:pt>
                <c:pt idx="7829">
                  <c:v>39.144999999999996</c:v>
                </c:pt>
                <c:pt idx="7830">
                  <c:v>39.15</c:v>
                </c:pt>
                <c:pt idx="7831">
                  <c:v>39.155000000000001</c:v>
                </c:pt>
                <c:pt idx="7832">
                  <c:v>39.159999999999997</c:v>
                </c:pt>
                <c:pt idx="7833">
                  <c:v>39.164999999999999</c:v>
                </c:pt>
                <c:pt idx="7834">
                  <c:v>39.169999999999995</c:v>
                </c:pt>
                <c:pt idx="7835">
                  <c:v>39.174999999999997</c:v>
                </c:pt>
                <c:pt idx="7836">
                  <c:v>39.18</c:v>
                </c:pt>
                <c:pt idx="7837">
                  <c:v>39.184999999999995</c:v>
                </c:pt>
                <c:pt idx="7838">
                  <c:v>39.190000000000005</c:v>
                </c:pt>
                <c:pt idx="7839">
                  <c:v>39.195</c:v>
                </c:pt>
                <c:pt idx="7840">
                  <c:v>39.200000000000003</c:v>
                </c:pt>
                <c:pt idx="7841">
                  <c:v>39.205000000000005</c:v>
                </c:pt>
                <c:pt idx="7842">
                  <c:v>39.21</c:v>
                </c:pt>
                <c:pt idx="7843">
                  <c:v>39.215000000000003</c:v>
                </c:pt>
                <c:pt idx="7844">
                  <c:v>39.22</c:v>
                </c:pt>
                <c:pt idx="7845">
                  <c:v>39.225000000000001</c:v>
                </c:pt>
                <c:pt idx="7846">
                  <c:v>39.230000000000004</c:v>
                </c:pt>
                <c:pt idx="7847">
                  <c:v>39.234999999999999</c:v>
                </c:pt>
                <c:pt idx="7848">
                  <c:v>39.24</c:v>
                </c:pt>
                <c:pt idx="7849">
                  <c:v>39.244999999999997</c:v>
                </c:pt>
                <c:pt idx="7850">
                  <c:v>39.25</c:v>
                </c:pt>
                <c:pt idx="7851">
                  <c:v>39.255000000000003</c:v>
                </c:pt>
                <c:pt idx="7852">
                  <c:v>39.26</c:v>
                </c:pt>
                <c:pt idx="7853">
                  <c:v>39.265000000000001</c:v>
                </c:pt>
                <c:pt idx="7854">
                  <c:v>39.269999999999996</c:v>
                </c:pt>
                <c:pt idx="7855">
                  <c:v>39.274999999999999</c:v>
                </c:pt>
                <c:pt idx="7856">
                  <c:v>39.28</c:v>
                </c:pt>
                <c:pt idx="7857">
                  <c:v>39.284999999999997</c:v>
                </c:pt>
                <c:pt idx="7858">
                  <c:v>39.29</c:v>
                </c:pt>
                <c:pt idx="7859">
                  <c:v>39.294999999999995</c:v>
                </c:pt>
                <c:pt idx="7860">
                  <c:v>39.299999999999997</c:v>
                </c:pt>
                <c:pt idx="7861">
                  <c:v>39.305</c:v>
                </c:pt>
                <c:pt idx="7862">
                  <c:v>39.309999999999995</c:v>
                </c:pt>
                <c:pt idx="7863">
                  <c:v>39.315000000000005</c:v>
                </c:pt>
                <c:pt idx="7864">
                  <c:v>39.32</c:v>
                </c:pt>
                <c:pt idx="7865">
                  <c:v>39.325000000000003</c:v>
                </c:pt>
                <c:pt idx="7866">
                  <c:v>39.330000000000005</c:v>
                </c:pt>
                <c:pt idx="7867">
                  <c:v>39.335000000000001</c:v>
                </c:pt>
                <c:pt idx="7868">
                  <c:v>39.340000000000003</c:v>
                </c:pt>
                <c:pt idx="7869">
                  <c:v>39.344999999999999</c:v>
                </c:pt>
                <c:pt idx="7870">
                  <c:v>39.35</c:v>
                </c:pt>
                <c:pt idx="7871">
                  <c:v>39.355000000000004</c:v>
                </c:pt>
                <c:pt idx="7872">
                  <c:v>39.36</c:v>
                </c:pt>
                <c:pt idx="7873">
                  <c:v>39.365000000000002</c:v>
                </c:pt>
                <c:pt idx="7874">
                  <c:v>39.369999999999997</c:v>
                </c:pt>
                <c:pt idx="7875">
                  <c:v>39.375</c:v>
                </c:pt>
                <c:pt idx="7876">
                  <c:v>39.380000000000003</c:v>
                </c:pt>
                <c:pt idx="7877">
                  <c:v>39.384999999999998</c:v>
                </c:pt>
                <c:pt idx="7878">
                  <c:v>39.39</c:v>
                </c:pt>
                <c:pt idx="7879">
                  <c:v>39.394999999999996</c:v>
                </c:pt>
                <c:pt idx="7880">
                  <c:v>39.4</c:v>
                </c:pt>
                <c:pt idx="7881">
                  <c:v>39.405000000000001</c:v>
                </c:pt>
                <c:pt idx="7882">
                  <c:v>39.409999999999997</c:v>
                </c:pt>
                <c:pt idx="7883">
                  <c:v>39.414999999999999</c:v>
                </c:pt>
                <c:pt idx="7884">
                  <c:v>39.419999999999995</c:v>
                </c:pt>
                <c:pt idx="7885">
                  <c:v>39.424999999999997</c:v>
                </c:pt>
                <c:pt idx="7886">
                  <c:v>39.43</c:v>
                </c:pt>
                <c:pt idx="7887">
                  <c:v>39.434999999999995</c:v>
                </c:pt>
                <c:pt idx="7888">
                  <c:v>39.440000000000005</c:v>
                </c:pt>
                <c:pt idx="7889">
                  <c:v>39.445</c:v>
                </c:pt>
                <c:pt idx="7890">
                  <c:v>39.450000000000003</c:v>
                </c:pt>
                <c:pt idx="7891">
                  <c:v>39.455000000000005</c:v>
                </c:pt>
                <c:pt idx="7892">
                  <c:v>39.46</c:v>
                </c:pt>
                <c:pt idx="7893">
                  <c:v>39.465000000000003</c:v>
                </c:pt>
                <c:pt idx="7894">
                  <c:v>39.47</c:v>
                </c:pt>
                <c:pt idx="7895">
                  <c:v>39.475000000000001</c:v>
                </c:pt>
                <c:pt idx="7896">
                  <c:v>39.480000000000004</c:v>
                </c:pt>
                <c:pt idx="7897">
                  <c:v>39.484999999999999</c:v>
                </c:pt>
                <c:pt idx="7898">
                  <c:v>39.49</c:v>
                </c:pt>
                <c:pt idx="7899">
                  <c:v>39.494999999999997</c:v>
                </c:pt>
                <c:pt idx="7900">
                  <c:v>39.5</c:v>
                </c:pt>
                <c:pt idx="7901">
                  <c:v>39.505000000000003</c:v>
                </c:pt>
                <c:pt idx="7902">
                  <c:v>39.51</c:v>
                </c:pt>
                <c:pt idx="7903">
                  <c:v>39.515000000000001</c:v>
                </c:pt>
                <c:pt idx="7904">
                  <c:v>39.519999999999996</c:v>
                </c:pt>
                <c:pt idx="7905">
                  <c:v>39.524999999999999</c:v>
                </c:pt>
                <c:pt idx="7906">
                  <c:v>39.53</c:v>
                </c:pt>
                <c:pt idx="7907">
                  <c:v>39.534999999999997</c:v>
                </c:pt>
                <c:pt idx="7908">
                  <c:v>39.54</c:v>
                </c:pt>
                <c:pt idx="7909">
                  <c:v>39.544999999999995</c:v>
                </c:pt>
                <c:pt idx="7910">
                  <c:v>39.549999999999997</c:v>
                </c:pt>
                <c:pt idx="7911">
                  <c:v>39.555</c:v>
                </c:pt>
                <c:pt idx="7912">
                  <c:v>39.559999999999995</c:v>
                </c:pt>
                <c:pt idx="7913">
                  <c:v>39.565000000000005</c:v>
                </c:pt>
                <c:pt idx="7914">
                  <c:v>39.57</c:v>
                </c:pt>
                <c:pt idx="7915">
                  <c:v>39.575000000000003</c:v>
                </c:pt>
                <c:pt idx="7916">
                  <c:v>39.580000000000005</c:v>
                </c:pt>
                <c:pt idx="7917">
                  <c:v>39.585000000000001</c:v>
                </c:pt>
                <c:pt idx="7918">
                  <c:v>39.590000000000003</c:v>
                </c:pt>
                <c:pt idx="7919">
                  <c:v>39.594999999999999</c:v>
                </c:pt>
                <c:pt idx="7920">
                  <c:v>39.6</c:v>
                </c:pt>
                <c:pt idx="7921">
                  <c:v>39.605000000000004</c:v>
                </c:pt>
                <c:pt idx="7922">
                  <c:v>39.61</c:v>
                </c:pt>
                <c:pt idx="7923">
                  <c:v>39.615000000000002</c:v>
                </c:pt>
                <c:pt idx="7924">
                  <c:v>39.619999999999997</c:v>
                </c:pt>
                <c:pt idx="7925">
                  <c:v>39.625</c:v>
                </c:pt>
                <c:pt idx="7926">
                  <c:v>39.630000000000003</c:v>
                </c:pt>
                <c:pt idx="7927">
                  <c:v>39.634999999999998</c:v>
                </c:pt>
                <c:pt idx="7928">
                  <c:v>39.64</c:v>
                </c:pt>
                <c:pt idx="7929">
                  <c:v>39.644999999999996</c:v>
                </c:pt>
                <c:pt idx="7930">
                  <c:v>39.65</c:v>
                </c:pt>
                <c:pt idx="7931">
                  <c:v>39.655000000000001</c:v>
                </c:pt>
                <c:pt idx="7932">
                  <c:v>39.659999999999997</c:v>
                </c:pt>
                <c:pt idx="7933">
                  <c:v>39.664999999999999</c:v>
                </c:pt>
                <c:pt idx="7934">
                  <c:v>39.669999999999995</c:v>
                </c:pt>
                <c:pt idx="7935">
                  <c:v>39.674999999999997</c:v>
                </c:pt>
                <c:pt idx="7936">
                  <c:v>39.68</c:v>
                </c:pt>
                <c:pt idx="7937">
                  <c:v>39.684999999999995</c:v>
                </c:pt>
                <c:pt idx="7938">
                  <c:v>39.690000000000005</c:v>
                </c:pt>
                <c:pt idx="7939">
                  <c:v>39.695</c:v>
                </c:pt>
                <c:pt idx="7940">
                  <c:v>39.700000000000003</c:v>
                </c:pt>
                <c:pt idx="7941">
                  <c:v>39.705000000000005</c:v>
                </c:pt>
                <c:pt idx="7942">
                  <c:v>39.71</c:v>
                </c:pt>
                <c:pt idx="7943">
                  <c:v>39.715000000000003</c:v>
                </c:pt>
                <c:pt idx="7944">
                  <c:v>39.72</c:v>
                </c:pt>
                <c:pt idx="7945">
                  <c:v>39.725000000000001</c:v>
                </c:pt>
                <c:pt idx="7946">
                  <c:v>39.730000000000004</c:v>
                </c:pt>
                <c:pt idx="7947">
                  <c:v>39.734999999999999</c:v>
                </c:pt>
                <c:pt idx="7948">
                  <c:v>39.74</c:v>
                </c:pt>
                <c:pt idx="7949">
                  <c:v>39.744999999999997</c:v>
                </c:pt>
                <c:pt idx="7950">
                  <c:v>39.75</c:v>
                </c:pt>
                <c:pt idx="7951">
                  <c:v>39.755000000000003</c:v>
                </c:pt>
                <c:pt idx="7952">
                  <c:v>39.76</c:v>
                </c:pt>
                <c:pt idx="7953">
                  <c:v>39.765000000000001</c:v>
                </c:pt>
                <c:pt idx="7954">
                  <c:v>39.769999999999996</c:v>
                </c:pt>
                <c:pt idx="7955">
                  <c:v>39.774999999999999</c:v>
                </c:pt>
                <c:pt idx="7956">
                  <c:v>39.78</c:v>
                </c:pt>
                <c:pt idx="7957">
                  <c:v>39.784999999999997</c:v>
                </c:pt>
                <c:pt idx="7958">
                  <c:v>39.79</c:v>
                </c:pt>
                <c:pt idx="7959">
                  <c:v>39.794999999999995</c:v>
                </c:pt>
                <c:pt idx="7960">
                  <c:v>39.799999999999997</c:v>
                </c:pt>
                <c:pt idx="7961">
                  <c:v>39.805</c:v>
                </c:pt>
                <c:pt idx="7962">
                  <c:v>39.809999999999995</c:v>
                </c:pt>
                <c:pt idx="7963">
                  <c:v>39.815000000000005</c:v>
                </c:pt>
                <c:pt idx="7964">
                  <c:v>39.82</c:v>
                </c:pt>
                <c:pt idx="7965">
                  <c:v>39.825000000000003</c:v>
                </c:pt>
                <c:pt idx="7966">
                  <c:v>39.830000000000005</c:v>
                </c:pt>
                <c:pt idx="7967">
                  <c:v>39.835000000000001</c:v>
                </c:pt>
                <c:pt idx="7968">
                  <c:v>39.840000000000003</c:v>
                </c:pt>
                <c:pt idx="7969">
                  <c:v>39.844999999999999</c:v>
                </c:pt>
                <c:pt idx="7970">
                  <c:v>39.85</c:v>
                </c:pt>
                <c:pt idx="7971">
                  <c:v>39.855000000000004</c:v>
                </c:pt>
                <c:pt idx="7972">
                  <c:v>39.86</c:v>
                </c:pt>
                <c:pt idx="7973">
                  <c:v>39.865000000000002</c:v>
                </c:pt>
                <c:pt idx="7974">
                  <c:v>39.869999999999997</c:v>
                </c:pt>
                <c:pt idx="7975">
                  <c:v>39.875</c:v>
                </c:pt>
                <c:pt idx="7976">
                  <c:v>39.880000000000003</c:v>
                </c:pt>
                <c:pt idx="7977">
                  <c:v>39.884999999999998</c:v>
                </c:pt>
                <c:pt idx="7978">
                  <c:v>39.89</c:v>
                </c:pt>
                <c:pt idx="7979">
                  <c:v>39.894999999999996</c:v>
                </c:pt>
                <c:pt idx="7980">
                  <c:v>39.9</c:v>
                </c:pt>
                <c:pt idx="7981">
                  <c:v>39.905000000000001</c:v>
                </c:pt>
                <c:pt idx="7982">
                  <c:v>39.909999999999997</c:v>
                </c:pt>
                <c:pt idx="7983">
                  <c:v>39.914999999999999</c:v>
                </c:pt>
                <c:pt idx="7984">
                  <c:v>39.919999999999995</c:v>
                </c:pt>
                <c:pt idx="7985">
                  <c:v>39.924999999999997</c:v>
                </c:pt>
                <c:pt idx="7986">
                  <c:v>39.93</c:v>
                </c:pt>
                <c:pt idx="7987">
                  <c:v>39.934999999999995</c:v>
                </c:pt>
                <c:pt idx="7988">
                  <c:v>39.940000000000005</c:v>
                </c:pt>
                <c:pt idx="7989">
                  <c:v>39.945</c:v>
                </c:pt>
                <c:pt idx="7990">
                  <c:v>39.950000000000003</c:v>
                </c:pt>
                <c:pt idx="7991">
                  <c:v>39.955000000000005</c:v>
                </c:pt>
                <c:pt idx="7992">
                  <c:v>39.96</c:v>
                </c:pt>
                <c:pt idx="7993">
                  <c:v>39.965000000000003</c:v>
                </c:pt>
                <c:pt idx="7994">
                  <c:v>39.97</c:v>
                </c:pt>
                <c:pt idx="7995">
                  <c:v>39.975000000000001</c:v>
                </c:pt>
                <c:pt idx="7996">
                  <c:v>39.980000000000004</c:v>
                </c:pt>
                <c:pt idx="7997">
                  <c:v>39.984999999999999</c:v>
                </c:pt>
                <c:pt idx="7998">
                  <c:v>39.99</c:v>
                </c:pt>
                <c:pt idx="7999">
                  <c:v>39.994999999999997</c:v>
                </c:pt>
                <c:pt idx="8000">
                  <c:v>40</c:v>
                </c:pt>
                <c:pt idx="8001">
                  <c:v>40.005000000000003</c:v>
                </c:pt>
                <c:pt idx="8002">
                  <c:v>40.01</c:v>
                </c:pt>
                <c:pt idx="8003">
                  <c:v>40.015000000000001</c:v>
                </c:pt>
                <c:pt idx="8004">
                  <c:v>40.019999999999996</c:v>
                </c:pt>
                <c:pt idx="8005">
                  <c:v>40.024999999999999</c:v>
                </c:pt>
                <c:pt idx="8006">
                  <c:v>40.03</c:v>
                </c:pt>
                <c:pt idx="8007">
                  <c:v>40.034999999999997</c:v>
                </c:pt>
                <c:pt idx="8008">
                  <c:v>40.04</c:v>
                </c:pt>
                <c:pt idx="8009">
                  <c:v>40.044999999999995</c:v>
                </c:pt>
                <c:pt idx="8010">
                  <c:v>40.049999999999997</c:v>
                </c:pt>
                <c:pt idx="8011">
                  <c:v>40.055</c:v>
                </c:pt>
                <c:pt idx="8012">
                  <c:v>40.059999999999995</c:v>
                </c:pt>
                <c:pt idx="8013">
                  <c:v>40.065000000000005</c:v>
                </c:pt>
                <c:pt idx="8014">
                  <c:v>40.07</c:v>
                </c:pt>
                <c:pt idx="8015">
                  <c:v>40.075000000000003</c:v>
                </c:pt>
                <c:pt idx="8016">
                  <c:v>40.080000000000005</c:v>
                </c:pt>
                <c:pt idx="8017">
                  <c:v>40.085000000000001</c:v>
                </c:pt>
                <c:pt idx="8018">
                  <c:v>40.090000000000003</c:v>
                </c:pt>
                <c:pt idx="8019">
                  <c:v>40.094999999999999</c:v>
                </c:pt>
                <c:pt idx="8020">
                  <c:v>40.1</c:v>
                </c:pt>
                <c:pt idx="8021">
                  <c:v>40.105000000000004</c:v>
                </c:pt>
                <c:pt idx="8022">
                  <c:v>40.11</c:v>
                </c:pt>
                <c:pt idx="8023">
                  <c:v>40.115000000000002</c:v>
                </c:pt>
                <c:pt idx="8024">
                  <c:v>40.119999999999997</c:v>
                </c:pt>
                <c:pt idx="8025">
                  <c:v>40.125</c:v>
                </c:pt>
                <c:pt idx="8026">
                  <c:v>40.130000000000003</c:v>
                </c:pt>
                <c:pt idx="8027">
                  <c:v>40.134999999999998</c:v>
                </c:pt>
                <c:pt idx="8028">
                  <c:v>40.14</c:v>
                </c:pt>
                <c:pt idx="8029">
                  <c:v>40.144999999999996</c:v>
                </c:pt>
                <c:pt idx="8030">
                  <c:v>40.15</c:v>
                </c:pt>
                <c:pt idx="8031">
                  <c:v>40.155000000000001</c:v>
                </c:pt>
                <c:pt idx="8032">
                  <c:v>40.159999999999997</c:v>
                </c:pt>
                <c:pt idx="8033">
                  <c:v>40.164999999999999</c:v>
                </c:pt>
                <c:pt idx="8034">
                  <c:v>40.169999999999995</c:v>
                </c:pt>
                <c:pt idx="8035">
                  <c:v>40.174999999999997</c:v>
                </c:pt>
                <c:pt idx="8036">
                  <c:v>40.18</c:v>
                </c:pt>
                <c:pt idx="8037">
                  <c:v>40.184999999999995</c:v>
                </c:pt>
                <c:pt idx="8038">
                  <c:v>40.190000000000005</c:v>
                </c:pt>
                <c:pt idx="8039">
                  <c:v>40.195</c:v>
                </c:pt>
                <c:pt idx="8040">
                  <c:v>40.200000000000003</c:v>
                </c:pt>
                <c:pt idx="8041">
                  <c:v>40.205000000000005</c:v>
                </c:pt>
                <c:pt idx="8042">
                  <c:v>40.21</c:v>
                </c:pt>
                <c:pt idx="8043">
                  <c:v>40.215000000000003</c:v>
                </c:pt>
                <c:pt idx="8044">
                  <c:v>40.22</c:v>
                </c:pt>
                <c:pt idx="8045">
                  <c:v>40.225000000000001</c:v>
                </c:pt>
                <c:pt idx="8046">
                  <c:v>40.230000000000004</c:v>
                </c:pt>
                <c:pt idx="8047">
                  <c:v>40.234999999999999</c:v>
                </c:pt>
                <c:pt idx="8048">
                  <c:v>40.24</c:v>
                </c:pt>
                <c:pt idx="8049">
                  <c:v>40.244999999999997</c:v>
                </c:pt>
                <c:pt idx="8050">
                  <c:v>40.25</c:v>
                </c:pt>
                <c:pt idx="8051">
                  <c:v>40.255000000000003</c:v>
                </c:pt>
                <c:pt idx="8052">
                  <c:v>40.26</c:v>
                </c:pt>
                <c:pt idx="8053">
                  <c:v>40.265000000000001</c:v>
                </c:pt>
                <c:pt idx="8054">
                  <c:v>40.269999999999996</c:v>
                </c:pt>
                <c:pt idx="8055">
                  <c:v>40.274999999999999</c:v>
                </c:pt>
                <c:pt idx="8056">
                  <c:v>40.28</c:v>
                </c:pt>
                <c:pt idx="8057">
                  <c:v>40.284999999999997</c:v>
                </c:pt>
                <c:pt idx="8058">
                  <c:v>40.29</c:v>
                </c:pt>
                <c:pt idx="8059">
                  <c:v>40.294999999999995</c:v>
                </c:pt>
                <c:pt idx="8060">
                  <c:v>40.299999999999997</c:v>
                </c:pt>
                <c:pt idx="8061">
                  <c:v>40.305</c:v>
                </c:pt>
                <c:pt idx="8062">
                  <c:v>40.309999999999995</c:v>
                </c:pt>
                <c:pt idx="8063">
                  <c:v>40.315000000000005</c:v>
                </c:pt>
                <c:pt idx="8064">
                  <c:v>40.32</c:v>
                </c:pt>
                <c:pt idx="8065">
                  <c:v>40.325000000000003</c:v>
                </c:pt>
                <c:pt idx="8066">
                  <c:v>40.330000000000005</c:v>
                </c:pt>
                <c:pt idx="8067">
                  <c:v>40.335000000000001</c:v>
                </c:pt>
                <c:pt idx="8068">
                  <c:v>40.340000000000003</c:v>
                </c:pt>
                <c:pt idx="8069">
                  <c:v>40.344999999999999</c:v>
                </c:pt>
                <c:pt idx="8070">
                  <c:v>40.35</c:v>
                </c:pt>
                <c:pt idx="8071">
                  <c:v>40.355000000000004</c:v>
                </c:pt>
                <c:pt idx="8072">
                  <c:v>40.36</c:v>
                </c:pt>
                <c:pt idx="8073">
                  <c:v>40.365000000000002</c:v>
                </c:pt>
                <c:pt idx="8074">
                  <c:v>40.369999999999997</c:v>
                </c:pt>
                <c:pt idx="8075">
                  <c:v>40.375</c:v>
                </c:pt>
                <c:pt idx="8076">
                  <c:v>40.380000000000003</c:v>
                </c:pt>
                <c:pt idx="8077">
                  <c:v>40.384999999999998</c:v>
                </c:pt>
                <c:pt idx="8078">
                  <c:v>40.39</c:v>
                </c:pt>
                <c:pt idx="8079">
                  <c:v>40.394999999999996</c:v>
                </c:pt>
                <c:pt idx="8080">
                  <c:v>40.4</c:v>
                </c:pt>
                <c:pt idx="8081">
                  <c:v>40.405000000000001</c:v>
                </c:pt>
                <c:pt idx="8082">
                  <c:v>40.409999999999997</c:v>
                </c:pt>
                <c:pt idx="8083">
                  <c:v>40.414999999999999</c:v>
                </c:pt>
                <c:pt idx="8084">
                  <c:v>40.419999999999995</c:v>
                </c:pt>
                <c:pt idx="8085">
                  <c:v>40.424999999999997</c:v>
                </c:pt>
                <c:pt idx="8086">
                  <c:v>40.43</c:v>
                </c:pt>
                <c:pt idx="8087">
                  <c:v>40.434999999999995</c:v>
                </c:pt>
                <c:pt idx="8088">
                  <c:v>40.440000000000005</c:v>
                </c:pt>
                <c:pt idx="8089">
                  <c:v>40.445</c:v>
                </c:pt>
                <c:pt idx="8090">
                  <c:v>40.450000000000003</c:v>
                </c:pt>
                <c:pt idx="8091">
                  <c:v>40.455000000000005</c:v>
                </c:pt>
                <c:pt idx="8092">
                  <c:v>40.46</c:v>
                </c:pt>
                <c:pt idx="8093">
                  <c:v>40.465000000000003</c:v>
                </c:pt>
                <c:pt idx="8094">
                  <c:v>40.47</c:v>
                </c:pt>
                <c:pt idx="8095">
                  <c:v>40.475000000000001</c:v>
                </c:pt>
                <c:pt idx="8096">
                  <c:v>40.480000000000004</c:v>
                </c:pt>
                <c:pt idx="8097">
                  <c:v>40.484999999999999</c:v>
                </c:pt>
                <c:pt idx="8098">
                  <c:v>40.49</c:v>
                </c:pt>
                <c:pt idx="8099">
                  <c:v>40.494999999999997</c:v>
                </c:pt>
                <c:pt idx="8100">
                  <c:v>40.5</c:v>
                </c:pt>
                <c:pt idx="8101">
                  <c:v>40.505000000000003</c:v>
                </c:pt>
                <c:pt idx="8102">
                  <c:v>40.51</c:v>
                </c:pt>
                <c:pt idx="8103">
                  <c:v>40.515000000000001</c:v>
                </c:pt>
                <c:pt idx="8104">
                  <c:v>40.519999999999996</c:v>
                </c:pt>
                <c:pt idx="8105">
                  <c:v>40.524999999999999</c:v>
                </c:pt>
                <c:pt idx="8106">
                  <c:v>40.53</c:v>
                </c:pt>
                <c:pt idx="8107">
                  <c:v>40.534999999999997</c:v>
                </c:pt>
                <c:pt idx="8108">
                  <c:v>40.54</c:v>
                </c:pt>
                <c:pt idx="8109">
                  <c:v>40.544999999999995</c:v>
                </c:pt>
                <c:pt idx="8110">
                  <c:v>40.549999999999997</c:v>
                </c:pt>
                <c:pt idx="8111">
                  <c:v>40.555</c:v>
                </c:pt>
                <c:pt idx="8112">
                  <c:v>40.559999999999995</c:v>
                </c:pt>
                <c:pt idx="8113">
                  <c:v>40.565000000000005</c:v>
                </c:pt>
                <c:pt idx="8114">
                  <c:v>40.57</c:v>
                </c:pt>
                <c:pt idx="8115">
                  <c:v>40.575000000000003</c:v>
                </c:pt>
                <c:pt idx="8116">
                  <c:v>40.580000000000005</c:v>
                </c:pt>
                <c:pt idx="8117">
                  <c:v>40.585000000000001</c:v>
                </c:pt>
                <c:pt idx="8118">
                  <c:v>40.590000000000003</c:v>
                </c:pt>
                <c:pt idx="8119">
                  <c:v>40.594999999999999</c:v>
                </c:pt>
                <c:pt idx="8120">
                  <c:v>40.6</c:v>
                </c:pt>
                <c:pt idx="8121">
                  <c:v>40.605000000000004</c:v>
                </c:pt>
                <c:pt idx="8122">
                  <c:v>40.61</c:v>
                </c:pt>
                <c:pt idx="8123">
                  <c:v>40.615000000000002</c:v>
                </c:pt>
                <c:pt idx="8124">
                  <c:v>40.619999999999997</c:v>
                </c:pt>
                <c:pt idx="8125">
                  <c:v>40.625</c:v>
                </c:pt>
                <c:pt idx="8126">
                  <c:v>40.630000000000003</c:v>
                </c:pt>
                <c:pt idx="8127">
                  <c:v>40.634999999999998</c:v>
                </c:pt>
                <c:pt idx="8128">
                  <c:v>40.64</c:v>
                </c:pt>
                <c:pt idx="8129">
                  <c:v>40.644999999999996</c:v>
                </c:pt>
                <c:pt idx="8130">
                  <c:v>40.65</c:v>
                </c:pt>
                <c:pt idx="8131">
                  <c:v>40.655000000000001</c:v>
                </c:pt>
                <c:pt idx="8132">
                  <c:v>40.659999999999997</c:v>
                </c:pt>
                <c:pt idx="8133">
                  <c:v>40.664999999999999</c:v>
                </c:pt>
                <c:pt idx="8134">
                  <c:v>40.669999999999995</c:v>
                </c:pt>
                <c:pt idx="8135">
                  <c:v>40.674999999999997</c:v>
                </c:pt>
                <c:pt idx="8136">
                  <c:v>40.68</c:v>
                </c:pt>
                <c:pt idx="8137">
                  <c:v>40.684999999999995</c:v>
                </c:pt>
                <c:pt idx="8138">
                  <c:v>40.690000000000005</c:v>
                </c:pt>
                <c:pt idx="8139">
                  <c:v>40.695</c:v>
                </c:pt>
                <c:pt idx="8140">
                  <c:v>40.700000000000003</c:v>
                </c:pt>
                <c:pt idx="8141">
                  <c:v>40.705000000000005</c:v>
                </c:pt>
                <c:pt idx="8142">
                  <c:v>40.71</c:v>
                </c:pt>
                <c:pt idx="8143">
                  <c:v>40.715000000000003</c:v>
                </c:pt>
                <c:pt idx="8144">
                  <c:v>40.72</c:v>
                </c:pt>
                <c:pt idx="8145">
                  <c:v>40.725000000000001</c:v>
                </c:pt>
                <c:pt idx="8146">
                  <c:v>40.730000000000004</c:v>
                </c:pt>
                <c:pt idx="8147">
                  <c:v>40.734999999999999</c:v>
                </c:pt>
                <c:pt idx="8148">
                  <c:v>40.74</c:v>
                </c:pt>
                <c:pt idx="8149">
                  <c:v>40.744999999999997</c:v>
                </c:pt>
                <c:pt idx="8150">
                  <c:v>40.75</c:v>
                </c:pt>
                <c:pt idx="8151">
                  <c:v>40.755000000000003</c:v>
                </c:pt>
                <c:pt idx="8152">
                  <c:v>40.76</c:v>
                </c:pt>
                <c:pt idx="8153">
                  <c:v>40.765000000000001</c:v>
                </c:pt>
                <c:pt idx="8154">
                  <c:v>40.769999999999996</c:v>
                </c:pt>
                <c:pt idx="8155">
                  <c:v>40.774999999999999</c:v>
                </c:pt>
                <c:pt idx="8156">
                  <c:v>40.78</c:v>
                </c:pt>
                <c:pt idx="8157">
                  <c:v>40.784999999999997</c:v>
                </c:pt>
                <c:pt idx="8158">
                  <c:v>40.79</c:v>
                </c:pt>
                <c:pt idx="8159">
                  <c:v>40.794999999999995</c:v>
                </c:pt>
                <c:pt idx="8160">
                  <c:v>40.799999999999997</c:v>
                </c:pt>
                <c:pt idx="8161">
                  <c:v>40.805</c:v>
                </c:pt>
                <c:pt idx="8162">
                  <c:v>40.809999999999995</c:v>
                </c:pt>
                <c:pt idx="8163">
                  <c:v>40.815000000000005</c:v>
                </c:pt>
                <c:pt idx="8164">
                  <c:v>40.82</c:v>
                </c:pt>
                <c:pt idx="8165">
                  <c:v>40.825000000000003</c:v>
                </c:pt>
                <c:pt idx="8166">
                  <c:v>40.830000000000005</c:v>
                </c:pt>
                <c:pt idx="8167">
                  <c:v>40.835000000000001</c:v>
                </c:pt>
                <c:pt idx="8168">
                  <c:v>40.840000000000003</c:v>
                </c:pt>
                <c:pt idx="8169">
                  <c:v>40.844999999999999</c:v>
                </c:pt>
                <c:pt idx="8170">
                  <c:v>40.85</c:v>
                </c:pt>
                <c:pt idx="8171">
                  <c:v>40.855000000000004</c:v>
                </c:pt>
                <c:pt idx="8172">
                  <c:v>40.86</c:v>
                </c:pt>
                <c:pt idx="8173">
                  <c:v>40.865000000000002</c:v>
                </c:pt>
                <c:pt idx="8174">
                  <c:v>40.869999999999997</c:v>
                </c:pt>
                <c:pt idx="8175">
                  <c:v>40.875</c:v>
                </c:pt>
                <c:pt idx="8176">
                  <c:v>40.880000000000003</c:v>
                </c:pt>
                <c:pt idx="8177">
                  <c:v>40.884999999999998</c:v>
                </c:pt>
                <c:pt idx="8178">
                  <c:v>40.89</c:v>
                </c:pt>
                <c:pt idx="8179">
                  <c:v>40.894999999999996</c:v>
                </c:pt>
                <c:pt idx="8180">
                  <c:v>40.9</c:v>
                </c:pt>
                <c:pt idx="8181">
                  <c:v>40.905000000000001</c:v>
                </c:pt>
                <c:pt idx="8182">
                  <c:v>40.909999999999997</c:v>
                </c:pt>
                <c:pt idx="8183">
                  <c:v>40.914999999999999</c:v>
                </c:pt>
                <c:pt idx="8184">
                  <c:v>40.919999999999995</c:v>
                </c:pt>
                <c:pt idx="8185">
                  <c:v>40.924999999999997</c:v>
                </c:pt>
                <c:pt idx="8186">
                  <c:v>40.93</c:v>
                </c:pt>
                <c:pt idx="8187">
                  <c:v>40.934999999999995</c:v>
                </c:pt>
                <c:pt idx="8188">
                  <c:v>40.940000000000005</c:v>
                </c:pt>
                <c:pt idx="8189">
                  <c:v>40.945</c:v>
                </c:pt>
                <c:pt idx="8190">
                  <c:v>40.950000000000003</c:v>
                </c:pt>
                <c:pt idx="8191">
                  <c:v>40.955000000000005</c:v>
                </c:pt>
                <c:pt idx="8192">
                  <c:v>40.96</c:v>
                </c:pt>
                <c:pt idx="8193">
                  <c:v>40.965000000000003</c:v>
                </c:pt>
                <c:pt idx="8194">
                  <c:v>40.97</c:v>
                </c:pt>
                <c:pt idx="8195">
                  <c:v>40.975000000000001</c:v>
                </c:pt>
                <c:pt idx="8196">
                  <c:v>40.980000000000004</c:v>
                </c:pt>
                <c:pt idx="8197">
                  <c:v>40.984999999999999</c:v>
                </c:pt>
                <c:pt idx="8198">
                  <c:v>40.99</c:v>
                </c:pt>
                <c:pt idx="8199">
                  <c:v>40.994999999999997</c:v>
                </c:pt>
                <c:pt idx="8200">
                  <c:v>41</c:v>
                </c:pt>
                <c:pt idx="8201">
                  <c:v>41.005000000000003</c:v>
                </c:pt>
                <c:pt idx="8202">
                  <c:v>41.01</c:v>
                </c:pt>
                <c:pt idx="8203">
                  <c:v>41.015000000000001</c:v>
                </c:pt>
                <c:pt idx="8204">
                  <c:v>41.019999999999996</c:v>
                </c:pt>
                <c:pt idx="8205">
                  <c:v>41.024999999999999</c:v>
                </c:pt>
                <c:pt idx="8206">
                  <c:v>41.03</c:v>
                </c:pt>
                <c:pt idx="8207">
                  <c:v>41.034999999999997</c:v>
                </c:pt>
                <c:pt idx="8208">
                  <c:v>41.04</c:v>
                </c:pt>
                <c:pt idx="8209">
                  <c:v>41.044999999999995</c:v>
                </c:pt>
                <c:pt idx="8210">
                  <c:v>41.05</c:v>
                </c:pt>
                <c:pt idx="8211">
                  <c:v>41.055</c:v>
                </c:pt>
                <c:pt idx="8212">
                  <c:v>41.059999999999995</c:v>
                </c:pt>
                <c:pt idx="8213">
                  <c:v>41.065000000000005</c:v>
                </c:pt>
                <c:pt idx="8214">
                  <c:v>41.07</c:v>
                </c:pt>
                <c:pt idx="8215">
                  <c:v>41.075000000000003</c:v>
                </c:pt>
                <c:pt idx="8216">
                  <c:v>41.080000000000005</c:v>
                </c:pt>
                <c:pt idx="8217">
                  <c:v>41.085000000000001</c:v>
                </c:pt>
                <c:pt idx="8218">
                  <c:v>41.09</c:v>
                </c:pt>
                <c:pt idx="8219">
                  <c:v>41.094999999999999</c:v>
                </c:pt>
                <c:pt idx="8220">
                  <c:v>41.1</c:v>
                </c:pt>
                <c:pt idx="8221">
                  <c:v>41.105000000000004</c:v>
                </c:pt>
                <c:pt idx="8222">
                  <c:v>41.11</c:v>
                </c:pt>
                <c:pt idx="8223">
                  <c:v>41.115000000000002</c:v>
                </c:pt>
                <c:pt idx="8224">
                  <c:v>41.12</c:v>
                </c:pt>
                <c:pt idx="8225">
                  <c:v>41.125</c:v>
                </c:pt>
                <c:pt idx="8226">
                  <c:v>41.13</c:v>
                </c:pt>
                <c:pt idx="8227">
                  <c:v>41.134999999999998</c:v>
                </c:pt>
                <c:pt idx="8228">
                  <c:v>41.14</c:v>
                </c:pt>
                <c:pt idx="8229">
                  <c:v>41.144999999999996</c:v>
                </c:pt>
                <c:pt idx="8230">
                  <c:v>41.15</c:v>
                </c:pt>
                <c:pt idx="8231">
                  <c:v>41.155000000000001</c:v>
                </c:pt>
                <c:pt idx="8232">
                  <c:v>41.16</c:v>
                </c:pt>
                <c:pt idx="8233">
                  <c:v>41.164999999999999</c:v>
                </c:pt>
                <c:pt idx="8234">
                  <c:v>41.169999999999995</c:v>
                </c:pt>
                <c:pt idx="8235">
                  <c:v>41.174999999999997</c:v>
                </c:pt>
                <c:pt idx="8236">
                  <c:v>41.18</c:v>
                </c:pt>
                <c:pt idx="8237">
                  <c:v>41.184999999999995</c:v>
                </c:pt>
                <c:pt idx="8238">
                  <c:v>41.190000000000005</c:v>
                </c:pt>
                <c:pt idx="8239">
                  <c:v>41.195</c:v>
                </c:pt>
                <c:pt idx="8240">
                  <c:v>41.2</c:v>
                </c:pt>
                <c:pt idx="8241">
                  <c:v>41.205000000000005</c:v>
                </c:pt>
                <c:pt idx="8242">
                  <c:v>41.21</c:v>
                </c:pt>
                <c:pt idx="8243">
                  <c:v>41.215000000000003</c:v>
                </c:pt>
                <c:pt idx="8244">
                  <c:v>41.22</c:v>
                </c:pt>
                <c:pt idx="8245">
                  <c:v>41.225000000000001</c:v>
                </c:pt>
                <c:pt idx="8246">
                  <c:v>41.230000000000004</c:v>
                </c:pt>
                <c:pt idx="8247">
                  <c:v>41.234999999999999</c:v>
                </c:pt>
                <c:pt idx="8248">
                  <c:v>41.24</c:v>
                </c:pt>
                <c:pt idx="8249">
                  <c:v>41.244999999999997</c:v>
                </c:pt>
                <c:pt idx="8250">
                  <c:v>41.25</c:v>
                </c:pt>
                <c:pt idx="8251">
                  <c:v>41.255000000000003</c:v>
                </c:pt>
                <c:pt idx="8252">
                  <c:v>41.26</c:v>
                </c:pt>
                <c:pt idx="8253">
                  <c:v>41.265000000000001</c:v>
                </c:pt>
                <c:pt idx="8254">
                  <c:v>41.269999999999996</c:v>
                </c:pt>
                <c:pt idx="8255">
                  <c:v>41.274999999999999</c:v>
                </c:pt>
                <c:pt idx="8256">
                  <c:v>41.28</c:v>
                </c:pt>
                <c:pt idx="8257">
                  <c:v>41.284999999999997</c:v>
                </c:pt>
                <c:pt idx="8258">
                  <c:v>41.29</c:v>
                </c:pt>
                <c:pt idx="8259">
                  <c:v>41.294999999999995</c:v>
                </c:pt>
                <c:pt idx="8260">
                  <c:v>41.3</c:v>
                </c:pt>
                <c:pt idx="8261">
                  <c:v>41.305</c:v>
                </c:pt>
                <c:pt idx="8262">
                  <c:v>41.309999999999995</c:v>
                </c:pt>
                <c:pt idx="8263">
                  <c:v>41.315000000000005</c:v>
                </c:pt>
                <c:pt idx="8264">
                  <c:v>41.32</c:v>
                </c:pt>
                <c:pt idx="8265">
                  <c:v>41.325000000000003</c:v>
                </c:pt>
                <c:pt idx="8266">
                  <c:v>41.330000000000005</c:v>
                </c:pt>
                <c:pt idx="8267">
                  <c:v>41.335000000000001</c:v>
                </c:pt>
                <c:pt idx="8268">
                  <c:v>41.34</c:v>
                </c:pt>
                <c:pt idx="8269">
                  <c:v>41.344999999999999</c:v>
                </c:pt>
                <c:pt idx="8270">
                  <c:v>41.35</c:v>
                </c:pt>
                <c:pt idx="8271">
                  <c:v>41.355000000000004</c:v>
                </c:pt>
                <c:pt idx="8272">
                  <c:v>41.36</c:v>
                </c:pt>
                <c:pt idx="8273">
                  <c:v>41.365000000000002</c:v>
                </c:pt>
                <c:pt idx="8274">
                  <c:v>41.37</c:v>
                </c:pt>
                <c:pt idx="8275">
                  <c:v>41.375</c:v>
                </c:pt>
                <c:pt idx="8276">
                  <c:v>41.38</c:v>
                </c:pt>
                <c:pt idx="8277">
                  <c:v>41.384999999999998</c:v>
                </c:pt>
                <c:pt idx="8278">
                  <c:v>41.39</c:v>
                </c:pt>
                <c:pt idx="8279">
                  <c:v>41.394999999999996</c:v>
                </c:pt>
                <c:pt idx="8280">
                  <c:v>41.4</c:v>
                </c:pt>
                <c:pt idx="8281">
                  <c:v>41.405000000000001</c:v>
                </c:pt>
                <c:pt idx="8282">
                  <c:v>41.41</c:v>
                </c:pt>
                <c:pt idx="8283">
                  <c:v>41.414999999999999</c:v>
                </c:pt>
                <c:pt idx="8284">
                  <c:v>41.419999999999995</c:v>
                </c:pt>
                <c:pt idx="8285">
                  <c:v>41.424999999999997</c:v>
                </c:pt>
                <c:pt idx="8286">
                  <c:v>41.43</c:v>
                </c:pt>
                <c:pt idx="8287">
                  <c:v>41.434999999999995</c:v>
                </c:pt>
                <c:pt idx="8288">
                  <c:v>41.440000000000005</c:v>
                </c:pt>
                <c:pt idx="8289">
                  <c:v>41.445</c:v>
                </c:pt>
                <c:pt idx="8290">
                  <c:v>41.45</c:v>
                </c:pt>
                <c:pt idx="8291">
                  <c:v>41.455000000000005</c:v>
                </c:pt>
                <c:pt idx="8292">
                  <c:v>41.46</c:v>
                </c:pt>
                <c:pt idx="8293">
                  <c:v>41.465000000000003</c:v>
                </c:pt>
                <c:pt idx="8294">
                  <c:v>41.47</c:v>
                </c:pt>
                <c:pt idx="8295">
                  <c:v>41.475000000000001</c:v>
                </c:pt>
                <c:pt idx="8296">
                  <c:v>41.480000000000004</c:v>
                </c:pt>
                <c:pt idx="8297">
                  <c:v>41.484999999999999</c:v>
                </c:pt>
                <c:pt idx="8298">
                  <c:v>41.49</c:v>
                </c:pt>
                <c:pt idx="8299">
                  <c:v>41.494999999999997</c:v>
                </c:pt>
                <c:pt idx="8300">
                  <c:v>41.5</c:v>
                </c:pt>
                <c:pt idx="8301">
                  <c:v>41.505000000000003</c:v>
                </c:pt>
                <c:pt idx="8302">
                  <c:v>41.51</c:v>
                </c:pt>
                <c:pt idx="8303">
                  <c:v>41.515000000000001</c:v>
                </c:pt>
                <c:pt idx="8304">
                  <c:v>41.519999999999996</c:v>
                </c:pt>
                <c:pt idx="8305">
                  <c:v>41.524999999999999</c:v>
                </c:pt>
                <c:pt idx="8306">
                  <c:v>41.53</c:v>
                </c:pt>
                <c:pt idx="8307">
                  <c:v>41.534999999999997</c:v>
                </c:pt>
                <c:pt idx="8308">
                  <c:v>41.54</c:v>
                </c:pt>
                <c:pt idx="8309">
                  <c:v>41.544999999999995</c:v>
                </c:pt>
                <c:pt idx="8310">
                  <c:v>41.55</c:v>
                </c:pt>
                <c:pt idx="8311">
                  <c:v>41.555</c:v>
                </c:pt>
                <c:pt idx="8312">
                  <c:v>41.559999999999995</c:v>
                </c:pt>
                <c:pt idx="8313">
                  <c:v>41.565000000000005</c:v>
                </c:pt>
                <c:pt idx="8314">
                  <c:v>41.57</c:v>
                </c:pt>
                <c:pt idx="8315">
                  <c:v>41.575000000000003</c:v>
                </c:pt>
                <c:pt idx="8316">
                  <c:v>41.580000000000005</c:v>
                </c:pt>
                <c:pt idx="8317">
                  <c:v>41.585000000000001</c:v>
                </c:pt>
                <c:pt idx="8318">
                  <c:v>41.59</c:v>
                </c:pt>
                <c:pt idx="8319">
                  <c:v>41.594999999999999</c:v>
                </c:pt>
                <c:pt idx="8320">
                  <c:v>41.6</c:v>
                </c:pt>
                <c:pt idx="8321">
                  <c:v>41.605000000000004</c:v>
                </c:pt>
                <c:pt idx="8322">
                  <c:v>41.61</c:v>
                </c:pt>
                <c:pt idx="8323">
                  <c:v>41.615000000000002</c:v>
                </c:pt>
                <c:pt idx="8324">
                  <c:v>41.62</c:v>
                </c:pt>
                <c:pt idx="8325">
                  <c:v>41.625</c:v>
                </c:pt>
                <c:pt idx="8326">
                  <c:v>41.63</c:v>
                </c:pt>
                <c:pt idx="8327">
                  <c:v>41.634999999999998</c:v>
                </c:pt>
                <c:pt idx="8328">
                  <c:v>41.64</c:v>
                </c:pt>
                <c:pt idx="8329">
                  <c:v>41.644999999999996</c:v>
                </c:pt>
                <c:pt idx="8330">
                  <c:v>41.65</c:v>
                </c:pt>
                <c:pt idx="8331">
                  <c:v>41.655000000000001</c:v>
                </c:pt>
                <c:pt idx="8332">
                  <c:v>41.66</c:v>
                </c:pt>
                <c:pt idx="8333">
                  <c:v>41.664999999999999</c:v>
                </c:pt>
                <c:pt idx="8334">
                  <c:v>41.669999999999995</c:v>
                </c:pt>
                <c:pt idx="8335">
                  <c:v>41.674999999999997</c:v>
                </c:pt>
                <c:pt idx="8336">
                  <c:v>41.68</c:v>
                </c:pt>
                <c:pt idx="8337">
                  <c:v>41.684999999999995</c:v>
                </c:pt>
                <c:pt idx="8338">
                  <c:v>41.690000000000005</c:v>
                </c:pt>
                <c:pt idx="8339">
                  <c:v>41.695</c:v>
                </c:pt>
                <c:pt idx="8340">
                  <c:v>41.7</c:v>
                </c:pt>
                <c:pt idx="8341">
                  <c:v>41.705000000000005</c:v>
                </c:pt>
                <c:pt idx="8342">
                  <c:v>41.71</c:v>
                </c:pt>
                <c:pt idx="8343">
                  <c:v>41.715000000000003</c:v>
                </c:pt>
                <c:pt idx="8344">
                  <c:v>41.72</c:v>
                </c:pt>
                <c:pt idx="8345">
                  <c:v>41.725000000000001</c:v>
                </c:pt>
                <c:pt idx="8346">
                  <c:v>41.730000000000004</c:v>
                </c:pt>
                <c:pt idx="8347">
                  <c:v>41.734999999999999</c:v>
                </c:pt>
                <c:pt idx="8348">
                  <c:v>41.74</c:v>
                </c:pt>
                <c:pt idx="8349">
                  <c:v>41.744999999999997</c:v>
                </c:pt>
                <c:pt idx="8350">
                  <c:v>41.75</c:v>
                </c:pt>
                <c:pt idx="8351">
                  <c:v>41.755000000000003</c:v>
                </c:pt>
                <c:pt idx="8352">
                  <c:v>41.76</c:v>
                </c:pt>
                <c:pt idx="8353">
                  <c:v>41.765000000000001</c:v>
                </c:pt>
                <c:pt idx="8354">
                  <c:v>41.769999999999996</c:v>
                </c:pt>
                <c:pt idx="8355">
                  <c:v>41.774999999999999</c:v>
                </c:pt>
                <c:pt idx="8356">
                  <c:v>41.78</c:v>
                </c:pt>
                <c:pt idx="8357">
                  <c:v>41.784999999999997</c:v>
                </c:pt>
                <c:pt idx="8358">
                  <c:v>41.79</c:v>
                </c:pt>
                <c:pt idx="8359">
                  <c:v>41.794999999999995</c:v>
                </c:pt>
                <c:pt idx="8360">
                  <c:v>41.8</c:v>
                </c:pt>
                <c:pt idx="8361">
                  <c:v>41.805</c:v>
                </c:pt>
                <c:pt idx="8362">
                  <c:v>41.809999999999995</c:v>
                </c:pt>
                <c:pt idx="8363">
                  <c:v>41.815000000000005</c:v>
                </c:pt>
                <c:pt idx="8364">
                  <c:v>41.82</c:v>
                </c:pt>
                <c:pt idx="8365">
                  <c:v>41.825000000000003</c:v>
                </c:pt>
                <c:pt idx="8366">
                  <c:v>41.830000000000005</c:v>
                </c:pt>
                <c:pt idx="8367">
                  <c:v>41.835000000000001</c:v>
                </c:pt>
                <c:pt idx="8368">
                  <c:v>41.84</c:v>
                </c:pt>
                <c:pt idx="8369">
                  <c:v>41.844999999999999</c:v>
                </c:pt>
                <c:pt idx="8370">
                  <c:v>41.85</c:v>
                </c:pt>
                <c:pt idx="8371">
                  <c:v>41.855000000000004</c:v>
                </c:pt>
                <c:pt idx="8372">
                  <c:v>41.86</c:v>
                </c:pt>
                <c:pt idx="8373">
                  <c:v>41.865000000000002</c:v>
                </c:pt>
                <c:pt idx="8374">
                  <c:v>41.87</c:v>
                </c:pt>
                <c:pt idx="8375">
                  <c:v>41.875</c:v>
                </c:pt>
                <c:pt idx="8376">
                  <c:v>41.88</c:v>
                </c:pt>
                <c:pt idx="8377">
                  <c:v>41.884999999999998</c:v>
                </c:pt>
                <c:pt idx="8378">
                  <c:v>41.89</c:v>
                </c:pt>
                <c:pt idx="8379">
                  <c:v>41.894999999999996</c:v>
                </c:pt>
                <c:pt idx="8380">
                  <c:v>41.9</c:v>
                </c:pt>
                <c:pt idx="8381">
                  <c:v>41.905000000000001</c:v>
                </c:pt>
                <c:pt idx="8382">
                  <c:v>41.91</c:v>
                </c:pt>
                <c:pt idx="8383">
                  <c:v>41.914999999999999</c:v>
                </c:pt>
                <c:pt idx="8384">
                  <c:v>41.919999999999995</c:v>
                </c:pt>
                <c:pt idx="8385">
                  <c:v>41.924999999999997</c:v>
                </c:pt>
                <c:pt idx="8386">
                  <c:v>41.93</c:v>
                </c:pt>
                <c:pt idx="8387">
                  <c:v>41.934999999999995</c:v>
                </c:pt>
                <c:pt idx="8388">
                  <c:v>41.940000000000005</c:v>
                </c:pt>
                <c:pt idx="8389">
                  <c:v>41.945</c:v>
                </c:pt>
                <c:pt idx="8390">
                  <c:v>41.95</c:v>
                </c:pt>
                <c:pt idx="8391">
                  <c:v>41.955000000000005</c:v>
                </c:pt>
                <c:pt idx="8392">
                  <c:v>41.96</c:v>
                </c:pt>
                <c:pt idx="8393">
                  <c:v>41.965000000000003</c:v>
                </c:pt>
                <c:pt idx="8394">
                  <c:v>41.97</c:v>
                </c:pt>
                <c:pt idx="8395">
                  <c:v>41.975000000000001</c:v>
                </c:pt>
                <c:pt idx="8396">
                  <c:v>41.980000000000004</c:v>
                </c:pt>
                <c:pt idx="8397">
                  <c:v>41.984999999999999</c:v>
                </c:pt>
                <c:pt idx="8398">
                  <c:v>41.99</c:v>
                </c:pt>
                <c:pt idx="8399">
                  <c:v>41.994999999999997</c:v>
                </c:pt>
                <c:pt idx="8400">
                  <c:v>42</c:v>
                </c:pt>
                <c:pt idx="8401">
                  <c:v>42.005000000000003</c:v>
                </c:pt>
                <c:pt idx="8402">
                  <c:v>42.01</c:v>
                </c:pt>
                <c:pt idx="8403">
                  <c:v>42.015000000000001</c:v>
                </c:pt>
                <c:pt idx="8404">
                  <c:v>42.019999999999996</c:v>
                </c:pt>
                <c:pt idx="8405">
                  <c:v>42.024999999999999</c:v>
                </c:pt>
                <c:pt idx="8406">
                  <c:v>42.03</c:v>
                </c:pt>
                <c:pt idx="8407">
                  <c:v>42.034999999999997</c:v>
                </c:pt>
                <c:pt idx="8408">
                  <c:v>42.04</c:v>
                </c:pt>
                <c:pt idx="8409">
                  <c:v>42.044999999999995</c:v>
                </c:pt>
                <c:pt idx="8410">
                  <c:v>42.05</c:v>
                </c:pt>
                <c:pt idx="8411">
                  <c:v>42.055</c:v>
                </c:pt>
                <c:pt idx="8412">
                  <c:v>42.059999999999995</c:v>
                </c:pt>
                <c:pt idx="8413">
                  <c:v>42.065000000000005</c:v>
                </c:pt>
                <c:pt idx="8414">
                  <c:v>42.07</c:v>
                </c:pt>
                <c:pt idx="8415">
                  <c:v>42.075000000000003</c:v>
                </c:pt>
                <c:pt idx="8416">
                  <c:v>42.080000000000005</c:v>
                </c:pt>
                <c:pt idx="8417">
                  <c:v>42.085000000000001</c:v>
                </c:pt>
                <c:pt idx="8418">
                  <c:v>42.09</c:v>
                </c:pt>
                <c:pt idx="8419">
                  <c:v>42.094999999999999</c:v>
                </c:pt>
                <c:pt idx="8420">
                  <c:v>42.1</c:v>
                </c:pt>
                <c:pt idx="8421">
                  <c:v>42.105000000000004</c:v>
                </c:pt>
                <c:pt idx="8422">
                  <c:v>42.11</c:v>
                </c:pt>
                <c:pt idx="8423">
                  <c:v>42.115000000000002</c:v>
                </c:pt>
                <c:pt idx="8424">
                  <c:v>42.12</c:v>
                </c:pt>
                <c:pt idx="8425">
                  <c:v>42.125</c:v>
                </c:pt>
                <c:pt idx="8426">
                  <c:v>42.13</c:v>
                </c:pt>
                <c:pt idx="8427">
                  <c:v>42.134999999999998</c:v>
                </c:pt>
                <c:pt idx="8428">
                  <c:v>42.14</c:v>
                </c:pt>
                <c:pt idx="8429">
                  <c:v>42.144999999999996</c:v>
                </c:pt>
                <c:pt idx="8430">
                  <c:v>42.15</c:v>
                </c:pt>
                <c:pt idx="8431">
                  <c:v>42.155000000000001</c:v>
                </c:pt>
                <c:pt idx="8432">
                  <c:v>42.16</c:v>
                </c:pt>
                <c:pt idx="8433">
                  <c:v>42.164999999999999</c:v>
                </c:pt>
                <c:pt idx="8434">
                  <c:v>42.169999999999995</c:v>
                </c:pt>
                <c:pt idx="8435">
                  <c:v>42.174999999999997</c:v>
                </c:pt>
                <c:pt idx="8436">
                  <c:v>42.18</c:v>
                </c:pt>
                <c:pt idx="8437">
                  <c:v>42.184999999999995</c:v>
                </c:pt>
                <c:pt idx="8438">
                  <c:v>42.190000000000005</c:v>
                </c:pt>
                <c:pt idx="8439">
                  <c:v>42.195</c:v>
                </c:pt>
                <c:pt idx="8440">
                  <c:v>42.2</c:v>
                </c:pt>
                <c:pt idx="8441">
                  <c:v>42.205000000000005</c:v>
                </c:pt>
                <c:pt idx="8442">
                  <c:v>42.21</c:v>
                </c:pt>
                <c:pt idx="8443">
                  <c:v>42.215000000000003</c:v>
                </c:pt>
                <c:pt idx="8444">
                  <c:v>42.22</c:v>
                </c:pt>
                <c:pt idx="8445">
                  <c:v>42.225000000000001</c:v>
                </c:pt>
                <c:pt idx="8446">
                  <c:v>42.230000000000004</c:v>
                </c:pt>
                <c:pt idx="8447">
                  <c:v>42.234999999999999</c:v>
                </c:pt>
                <c:pt idx="8448">
                  <c:v>42.24</c:v>
                </c:pt>
                <c:pt idx="8449">
                  <c:v>42.244999999999997</c:v>
                </c:pt>
                <c:pt idx="8450">
                  <c:v>42.25</c:v>
                </c:pt>
                <c:pt idx="8451">
                  <c:v>42.255000000000003</c:v>
                </c:pt>
                <c:pt idx="8452">
                  <c:v>42.26</c:v>
                </c:pt>
                <c:pt idx="8453">
                  <c:v>42.265000000000001</c:v>
                </c:pt>
                <c:pt idx="8454">
                  <c:v>42.269999999999996</c:v>
                </c:pt>
                <c:pt idx="8455">
                  <c:v>42.274999999999999</c:v>
                </c:pt>
                <c:pt idx="8456">
                  <c:v>42.28</c:v>
                </c:pt>
                <c:pt idx="8457">
                  <c:v>42.284999999999997</c:v>
                </c:pt>
                <c:pt idx="8458">
                  <c:v>42.29</c:v>
                </c:pt>
                <c:pt idx="8459">
                  <c:v>42.294999999999995</c:v>
                </c:pt>
                <c:pt idx="8460">
                  <c:v>42.3</c:v>
                </c:pt>
                <c:pt idx="8461">
                  <c:v>42.305</c:v>
                </c:pt>
                <c:pt idx="8462">
                  <c:v>42.309999999999995</c:v>
                </c:pt>
                <c:pt idx="8463">
                  <c:v>42.315000000000005</c:v>
                </c:pt>
                <c:pt idx="8464">
                  <c:v>42.32</c:v>
                </c:pt>
                <c:pt idx="8465">
                  <c:v>42.325000000000003</c:v>
                </c:pt>
                <c:pt idx="8466">
                  <c:v>42.330000000000005</c:v>
                </c:pt>
                <c:pt idx="8467">
                  <c:v>42.335000000000001</c:v>
                </c:pt>
                <c:pt idx="8468">
                  <c:v>42.34</c:v>
                </c:pt>
                <c:pt idx="8469">
                  <c:v>42.344999999999999</c:v>
                </c:pt>
                <c:pt idx="8470">
                  <c:v>42.35</c:v>
                </c:pt>
                <c:pt idx="8471">
                  <c:v>42.355000000000004</c:v>
                </c:pt>
                <c:pt idx="8472">
                  <c:v>42.36</c:v>
                </c:pt>
                <c:pt idx="8473">
                  <c:v>42.365000000000002</c:v>
                </c:pt>
                <c:pt idx="8474">
                  <c:v>42.37</c:v>
                </c:pt>
                <c:pt idx="8475">
                  <c:v>42.375</c:v>
                </c:pt>
                <c:pt idx="8476">
                  <c:v>42.38</c:v>
                </c:pt>
                <c:pt idx="8477">
                  <c:v>42.384999999999998</c:v>
                </c:pt>
                <c:pt idx="8478">
                  <c:v>42.39</c:v>
                </c:pt>
                <c:pt idx="8479">
                  <c:v>42.394999999999996</c:v>
                </c:pt>
                <c:pt idx="8480">
                  <c:v>42.4</c:v>
                </c:pt>
                <c:pt idx="8481">
                  <c:v>42.405000000000001</c:v>
                </c:pt>
                <c:pt idx="8482">
                  <c:v>42.41</c:v>
                </c:pt>
                <c:pt idx="8483">
                  <c:v>42.414999999999999</c:v>
                </c:pt>
                <c:pt idx="8484">
                  <c:v>42.419999999999995</c:v>
                </c:pt>
                <c:pt idx="8485">
                  <c:v>42.424999999999997</c:v>
                </c:pt>
                <c:pt idx="8486">
                  <c:v>42.43</c:v>
                </c:pt>
                <c:pt idx="8487">
                  <c:v>42.434999999999995</c:v>
                </c:pt>
                <c:pt idx="8488">
                  <c:v>42.440000000000005</c:v>
                </c:pt>
                <c:pt idx="8489">
                  <c:v>42.445</c:v>
                </c:pt>
                <c:pt idx="8490">
                  <c:v>42.45</c:v>
                </c:pt>
                <c:pt idx="8491">
                  <c:v>42.455000000000005</c:v>
                </c:pt>
                <c:pt idx="8492">
                  <c:v>42.46</c:v>
                </c:pt>
                <c:pt idx="8493">
                  <c:v>42.465000000000003</c:v>
                </c:pt>
                <c:pt idx="8494">
                  <c:v>42.47</c:v>
                </c:pt>
                <c:pt idx="8495">
                  <c:v>42.475000000000001</c:v>
                </c:pt>
                <c:pt idx="8496">
                  <c:v>42.480000000000004</c:v>
                </c:pt>
                <c:pt idx="8497">
                  <c:v>42.484999999999999</c:v>
                </c:pt>
                <c:pt idx="8498">
                  <c:v>42.49</c:v>
                </c:pt>
                <c:pt idx="8499">
                  <c:v>42.494999999999997</c:v>
                </c:pt>
                <c:pt idx="8500">
                  <c:v>42.5</c:v>
                </c:pt>
                <c:pt idx="8501">
                  <c:v>42.505000000000003</c:v>
                </c:pt>
                <c:pt idx="8502">
                  <c:v>42.51</c:v>
                </c:pt>
                <c:pt idx="8503">
                  <c:v>42.515000000000001</c:v>
                </c:pt>
                <c:pt idx="8504">
                  <c:v>42.519999999999996</c:v>
                </c:pt>
                <c:pt idx="8505">
                  <c:v>42.524999999999999</c:v>
                </c:pt>
                <c:pt idx="8506">
                  <c:v>42.53</c:v>
                </c:pt>
                <c:pt idx="8507">
                  <c:v>42.534999999999997</c:v>
                </c:pt>
                <c:pt idx="8508">
                  <c:v>42.54</c:v>
                </c:pt>
                <c:pt idx="8509">
                  <c:v>42.544999999999995</c:v>
                </c:pt>
                <c:pt idx="8510">
                  <c:v>42.55</c:v>
                </c:pt>
                <c:pt idx="8511">
                  <c:v>42.555</c:v>
                </c:pt>
                <c:pt idx="8512">
                  <c:v>42.559999999999995</c:v>
                </c:pt>
                <c:pt idx="8513">
                  <c:v>42.565000000000005</c:v>
                </c:pt>
                <c:pt idx="8514">
                  <c:v>42.57</c:v>
                </c:pt>
                <c:pt idx="8515">
                  <c:v>42.575000000000003</c:v>
                </c:pt>
                <c:pt idx="8516">
                  <c:v>42.580000000000005</c:v>
                </c:pt>
                <c:pt idx="8517">
                  <c:v>42.585000000000001</c:v>
                </c:pt>
                <c:pt idx="8518">
                  <c:v>42.59</c:v>
                </c:pt>
                <c:pt idx="8519">
                  <c:v>42.594999999999999</c:v>
                </c:pt>
                <c:pt idx="8520">
                  <c:v>42.6</c:v>
                </c:pt>
                <c:pt idx="8521">
                  <c:v>42.605000000000004</c:v>
                </c:pt>
                <c:pt idx="8522">
                  <c:v>42.61</c:v>
                </c:pt>
                <c:pt idx="8523">
                  <c:v>42.615000000000002</c:v>
                </c:pt>
                <c:pt idx="8524">
                  <c:v>42.62</c:v>
                </c:pt>
                <c:pt idx="8525">
                  <c:v>42.625</c:v>
                </c:pt>
                <c:pt idx="8526">
                  <c:v>42.63</c:v>
                </c:pt>
                <c:pt idx="8527">
                  <c:v>42.634999999999998</c:v>
                </c:pt>
                <c:pt idx="8528">
                  <c:v>42.64</c:v>
                </c:pt>
                <c:pt idx="8529">
                  <c:v>42.644999999999996</c:v>
                </c:pt>
                <c:pt idx="8530">
                  <c:v>42.65</c:v>
                </c:pt>
                <c:pt idx="8531">
                  <c:v>42.655000000000001</c:v>
                </c:pt>
                <c:pt idx="8532">
                  <c:v>42.66</c:v>
                </c:pt>
                <c:pt idx="8533">
                  <c:v>42.664999999999999</c:v>
                </c:pt>
                <c:pt idx="8534">
                  <c:v>42.669999999999995</c:v>
                </c:pt>
                <c:pt idx="8535">
                  <c:v>42.674999999999997</c:v>
                </c:pt>
                <c:pt idx="8536">
                  <c:v>42.68</c:v>
                </c:pt>
                <c:pt idx="8537">
                  <c:v>42.684999999999995</c:v>
                </c:pt>
                <c:pt idx="8538">
                  <c:v>42.690000000000005</c:v>
                </c:pt>
                <c:pt idx="8539">
                  <c:v>42.695</c:v>
                </c:pt>
                <c:pt idx="8540">
                  <c:v>42.7</c:v>
                </c:pt>
                <c:pt idx="8541">
                  <c:v>42.705000000000005</c:v>
                </c:pt>
                <c:pt idx="8542">
                  <c:v>42.71</c:v>
                </c:pt>
                <c:pt idx="8543">
                  <c:v>42.715000000000003</c:v>
                </c:pt>
                <c:pt idx="8544">
                  <c:v>42.72</c:v>
                </c:pt>
                <c:pt idx="8545">
                  <c:v>42.725000000000001</c:v>
                </c:pt>
                <c:pt idx="8546">
                  <c:v>42.730000000000004</c:v>
                </c:pt>
                <c:pt idx="8547">
                  <c:v>42.734999999999999</c:v>
                </c:pt>
                <c:pt idx="8548">
                  <c:v>42.74</c:v>
                </c:pt>
                <c:pt idx="8549">
                  <c:v>42.744999999999997</c:v>
                </c:pt>
                <c:pt idx="8550">
                  <c:v>42.75</c:v>
                </c:pt>
                <c:pt idx="8551">
                  <c:v>42.755000000000003</c:v>
                </c:pt>
                <c:pt idx="8552">
                  <c:v>42.76</c:v>
                </c:pt>
                <c:pt idx="8553">
                  <c:v>42.765000000000001</c:v>
                </c:pt>
                <c:pt idx="8554">
                  <c:v>42.769999999999996</c:v>
                </c:pt>
                <c:pt idx="8555">
                  <c:v>42.774999999999999</c:v>
                </c:pt>
                <c:pt idx="8556">
                  <c:v>42.78</c:v>
                </c:pt>
                <c:pt idx="8557">
                  <c:v>42.784999999999997</c:v>
                </c:pt>
                <c:pt idx="8558">
                  <c:v>42.79</c:v>
                </c:pt>
                <c:pt idx="8559">
                  <c:v>42.794999999999995</c:v>
                </c:pt>
                <c:pt idx="8560">
                  <c:v>42.8</c:v>
                </c:pt>
                <c:pt idx="8561">
                  <c:v>42.805</c:v>
                </c:pt>
                <c:pt idx="8562">
                  <c:v>42.809999999999995</c:v>
                </c:pt>
                <c:pt idx="8563">
                  <c:v>42.815000000000005</c:v>
                </c:pt>
                <c:pt idx="8564">
                  <c:v>42.82</c:v>
                </c:pt>
                <c:pt idx="8565">
                  <c:v>42.825000000000003</c:v>
                </c:pt>
                <c:pt idx="8566">
                  <c:v>42.830000000000005</c:v>
                </c:pt>
                <c:pt idx="8567">
                  <c:v>42.835000000000001</c:v>
                </c:pt>
                <c:pt idx="8568">
                  <c:v>42.84</c:v>
                </c:pt>
                <c:pt idx="8569">
                  <c:v>42.844999999999999</c:v>
                </c:pt>
                <c:pt idx="8570">
                  <c:v>42.85</c:v>
                </c:pt>
                <c:pt idx="8571">
                  <c:v>42.855000000000004</c:v>
                </c:pt>
                <c:pt idx="8572">
                  <c:v>42.86</c:v>
                </c:pt>
                <c:pt idx="8573">
                  <c:v>42.865000000000002</c:v>
                </c:pt>
                <c:pt idx="8574">
                  <c:v>42.87</c:v>
                </c:pt>
                <c:pt idx="8575">
                  <c:v>42.875</c:v>
                </c:pt>
                <c:pt idx="8576">
                  <c:v>42.88</c:v>
                </c:pt>
                <c:pt idx="8577">
                  <c:v>42.884999999999998</c:v>
                </c:pt>
                <c:pt idx="8578">
                  <c:v>42.89</c:v>
                </c:pt>
                <c:pt idx="8579">
                  <c:v>42.894999999999996</c:v>
                </c:pt>
                <c:pt idx="8580">
                  <c:v>42.9</c:v>
                </c:pt>
                <c:pt idx="8581">
                  <c:v>42.905000000000001</c:v>
                </c:pt>
                <c:pt idx="8582">
                  <c:v>42.91</c:v>
                </c:pt>
                <c:pt idx="8583">
                  <c:v>42.914999999999999</c:v>
                </c:pt>
                <c:pt idx="8584">
                  <c:v>42.919999999999995</c:v>
                </c:pt>
                <c:pt idx="8585">
                  <c:v>42.924999999999997</c:v>
                </c:pt>
                <c:pt idx="8586">
                  <c:v>42.93</c:v>
                </c:pt>
                <c:pt idx="8587">
                  <c:v>42.934999999999995</c:v>
                </c:pt>
                <c:pt idx="8588">
                  <c:v>42.940000000000005</c:v>
                </c:pt>
                <c:pt idx="8589">
                  <c:v>42.945</c:v>
                </c:pt>
                <c:pt idx="8590">
                  <c:v>42.95</c:v>
                </c:pt>
                <c:pt idx="8591">
                  <c:v>42.955000000000005</c:v>
                </c:pt>
                <c:pt idx="8592">
                  <c:v>42.96</c:v>
                </c:pt>
                <c:pt idx="8593">
                  <c:v>42.965000000000003</c:v>
                </c:pt>
                <c:pt idx="8594">
                  <c:v>42.97</c:v>
                </c:pt>
                <c:pt idx="8595">
                  <c:v>42.975000000000001</c:v>
                </c:pt>
                <c:pt idx="8596">
                  <c:v>42.980000000000004</c:v>
                </c:pt>
                <c:pt idx="8597">
                  <c:v>42.984999999999999</c:v>
                </c:pt>
                <c:pt idx="8598">
                  <c:v>42.99</c:v>
                </c:pt>
                <c:pt idx="8599">
                  <c:v>42.994999999999997</c:v>
                </c:pt>
                <c:pt idx="8600">
                  <c:v>43</c:v>
                </c:pt>
                <c:pt idx="8601">
                  <c:v>43.005000000000003</c:v>
                </c:pt>
                <c:pt idx="8602">
                  <c:v>43.01</c:v>
                </c:pt>
                <c:pt idx="8603">
                  <c:v>43.015000000000001</c:v>
                </c:pt>
                <c:pt idx="8604">
                  <c:v>43.019999999999996</c:v>
                </c:pt>
                <c:pt idx="8605">
                  <c:v>43.024999999999999</c:v>
                </c:pt>
                <c:pt idx="8606">
                  <c:v>43.03</c:v>
                </c:pt>
                <c:pt idx="8607">
                  <c:v>43.034999999999997</c:v>
                </c:pt>
                <c:pt idx="8608">
                  <c:v>43.04</c:v>
                </c:pt>
                <c:pt idx="8609">
                  <c:v>43.044999999999995</c:v>
                </c:pt>
                <c:pt idx="8610">
                  <c:v>43.05</c:v>
                </c:pt>
                <c:pt idx="8611">
                  <c:v>43.055</c:v>
                </c:pt>
                <c:pt idx="8612">
                  <c:v>43.059999999999995</c:v>
                </c:pt>
                <c:pt idx="8613">
                  <c:v>43.065000000000005</c:v>
                </c:pt>
                <c:pt idx="8614">
                  <c:v>43.07</c:v>
                </c:pt>
                <c:pt idx="8615">
                  <c:v>43.075000000000003</c:v>
                </c:pt>
                <c:pt idx="8616">
                  <c:v>43.080000000000005</c:v>
                </c:pt>
                <c:pt idx="8617">
                  <c:v>43.085000000000001</c:v>
                </c:pt>
                <c:pt idx="8618">
                  <c:v>43.09</c:v>
                </c:pt>
                <c:pt idx="8619">
                  <c:v>43.094999999999999</c:v>
                </c:pt>
                <c:pt idx="8620">
                  <c:v>43.1</c:v>
                </c:pt>
                <c:pt idx="8621">
                  <c:v>43.105000000000004</c:v>
                </c:pt>
                <c:pt idx="8622">
                  <c:v>43.11</c:v>
                </c:pt>
                <c:pt idx="8623">
                  <c:v>43.115000000000002</c:v>
                </c:pt>
                <c:pt idx="8624">
                  <c:v>43.12</c:v>
                </c:pt>
                <c:pt idx="8625">
                  <c:v>43.125</c:v>
                </c:pt>
                <c:pt idx="8626">
                  <c:v>43.13</c:v>
                </c:pt>
                <c:pt idx="8627">
                  <c:v>43.134999999999998</c:v>
                </c:pt>
                <c:pt idx="8628">
                  <c:v>43.14</c:v>
                </c:pt>
                <c:pt idx="8629">
                  <c:v>43.144999999999996</c:v>
                </c:pt>
                <c:pt idx="8630">
                  <c:v>43.15</c:v>
                </c:pt>
                <c:pt idx="8631">
                  <c:v>43.155000000000001</c:v>
                </c:pt>
                <c:pt idx="8632">
                  <c:v>43.16</c:v>
                </c:pt>
                <c:pt idx="8633">
                  <c:v>43.164999999999999</c:v>
                </c:pt>
                <c:pt idx="8634">
                  <c:v>43.169999999999995</c:v>
                </c:pt>
                <c:pt idx="8635">
                  <c:v>43.174999999999997</c:v>
                </c:pt>
                <c:pt idx="8636">
                  <c:v>43.18</c:v>
                </c:pt>
                <c:pt idx="8637">
                  <c:v>43.184999999999995</c:v>
                </c:pt>
                <c:pt idx="8638">
                  <c:v>43.190000000000005</c:v>
                </c:pt>
                <c:pt idx="8639">
                  <c:v>43.195</c:v>
                </c:pt>
                <c:pt idx="8640">
                  <c:v>43.2</c:v>
                </c:pt>
                <c:pt idx="8641">
                  <c:v>43.205000000000005</c:v>
                </c:pt>
                <c:pt idx="8642">
                  <c:v>43.21</c:v>
                </c:pt>
                <c:pt idx="8643">
                  <c:v>43.215000000000003</c:v>
                </c:pt>
                <c:pt idx="8644">
                  <c:v>43.22</c:v>
                </c:pt>
                <c:pt idx="8645">
                  <c:v>43.225000000000001</c:v>
                </c:pt>
                <c:pt idx="8646">
                  <c:v>43.230000000000004</c:v>
                </c:pt>
                <c:pt idx="8647">
                  <c:v>43.234999999999999</c:v>
                </c:pt>
                <c:pt idx="8648">
                  <c:v>43.24</c:v>
                </c:pt>
                <c:pt idx="8649">
                  <c:v>43.244999999999997</c:v>
                </c:pt>
                <c:pt idx="8650">
                  <c:v>43.25</c:v>
                </c:pt>
                <c:pt idx="8651">
                  <c:v>43.255000000000003</c:v>
                </c:pt>
                <c:pt idx="8652">
                  <c:v>43.26</c:v>
                </c:pt>
                <c:pt idx="8653">
                  <c:v>43.265000000000001</c:v>
                </c:pt>
                <c:pt idx="8654">
                  <c:v>43.269999999999996</c:v>
                </c:pt>
                <c:pt idx="8655">
                  <c:v>43.274999999999999</c:v>
                </c:pt>
                <c:pt idx="8656">
                  <c:v>43.28</c:v>
                </c:pt>
                <c:pt idx="8657">
                  <c:v>43.284999999999997</c:v>
                </c:pt>
                <c:pt idx="8658">
                  <c:v>43.29</c:v>
                </c:pt>
                <c:pt idx="8659">
                  <c:v>43.294999999999995</c:v>
                </c:pt>
                <c:pt idx="8660">
                  <c:v>43.3</c:v>
                </c:pt>
                <c:pt idx="8661">
                  <c:v>43.305</c:v>
                </c:pt>
                <c:pt idx="8662">
                  <c:v>43.309999999999995</c:v>
                </c:pt>
                <c:pt idx="8663">
                  <c:v>43.315000000000005</c:v>
                </c:pt>
                <c:pt idx="8664">
                  <c:v>43.32</c:v>
                </c:pt>
                <c:pt idx="8665">
                  <c:v>43.325000000000003</c:v>
                </c:pt>
                <c:pt idx="8666">
                  <c:v>43.330000000000005</c:v>
                </c:pt>
                <c:pt idx="8667">
                  <c:v>43.335000000000001</c:v>
                </c:pt>
                <c:pt idx="8668">
                  <c:v>43.34</c:v>
                </c:pt>
                <c:pt idx="8669">
                  <c:v>43.344999999999999</c:v>
                </c:pt>
                <c:pt idx="8670">
                  <c:v>43.35</c:v>
                </c:pt>
                <c:pt idx="8671">
                  <c:v>43.355000000000004</c:v>
                </c:pt>
                <c:pt idx="8672">
                  <c:v>43.36</c:v>
                </c:pt>
                <c:pt idx="8673">
                  <c:v>43.365000000000002</c:v>
                </c:pt>
                <c:pt idx="8674">
                  <c:v>43.37</c:v>
                </c:pt>
                <c:pt idx="8675">
                  <c:v>43.375</c:v>
                </c:pt>
                <c:pt idx="8676">
                  <c:v>43.38</c:v>
                </c:pt>
                <c:pt idx="8677">
                  <c:v>43.384999999999998</c:v>
                </c:pt>
                <c:pt idx="8678">
                  <c:v>43.39</c:v>
                </c:pt>
                <c:pt idx="8679">
                  <c:v>43.394999999999996</c:v>
                </c:pt>
                <c:pt idx="8680">
                  <c:v>43.4</c:v>
                </c:pt>
                <c:pt idx="8681">
                  <c:v>43.405000000000001</c:v>
                </c:pt>
                <c:pt idx="8682">
                  <c:v>43.41</c:v>
                </c:pt>
                <c:pt idx="8683">
                  <c:v>43.414999999999999</c:v>
                </c:pt>
                <c:pt idx="8684">
                  <c:v>43.419999999999995</c:v>
                </c:pt>
                <c:pt idx="8685">
                  <c:v>43.424999999999997</c:v>
                </c:pt>
                <c:pt idx="8686">
                  <c:v>43.43</c:v>
                </c:pt>
                <c:pt idx="8687">
                  <c:v>43.434999999999995</c:v>
                </c:pt>
                <c:pt idx="8688">
                  <c:v>43.440000000000005</c:v>
                </c:pt>
                <c:pt idx="8689">
                  <c:v>43.445</c:v>
                </c:pt>
                <c:pt idx="8690">
                  <c:v>43.45</c:v>
                </c:pt>
                <c:pt idx="8691">
                  <c:v>43.455000000000005</c:v>
                </c:pt>
                <c:pt idx="8692">
                  <c:v>43.46</c:v>
                </c:pt>
                <c:pt idx="8693">
                  <c:v>43.465000000000003</c:v>
                </c:pt>
                <c:pt idx="8694">
                  <c:v>43.47</c:v>
                </c:pt>
                <c:pt idx="8695">
                  <c:v>43.475000000000001</c:v>
                </c:pt>
                <c:pt idx="8696">
                  <c:v>43.480000000000004</c:v>
                </c:pt>
                <c:pt idx="8697">
                  <c:v>43.484999999999999</c:v>
                </c:pt>
                <c:pt idx="8698">
                  <c:v>43.49</c:v>
                </c:pt>
                <c:pt idx="8699">
                  <c:v>43.494999999999997</c:v>
                </c:pt>
                <c:pt idx="8700">
                  <c:v>43.5</c:v>
                </c:pt>
                <c:pt idx="8701">
                  <c:v>43.505000000000003</c:v>
                </c:pt>
                <c:pt idx="8702">
                  <c:v>43.51</c:v>
                </c:pt>
                <c:pt idx="8703">
                  <c:v>43.515000000000001</c:v>
                </c:pt>
                <c:pt idx="8704">
                  <c:v>43.519999999999996</c:v>
                </c:pt>
                <c:pt idx="8705">
                  <c:v>43.524999999999999</c:v>
                </c:pt>
                <c:pt idx="8706">
                  <c:v>43.53</c:v>
                </c:pt>
                <c:pt idx="8707">
                  <c:v>43.534999999999997</c:v>
                </c:pt>
                <c:pt idx="8708">
                  <c:v>43.54</c:v>
                </c:pt>
                <c:pt idx="8709">
                  <c:v>43.544999999999995</c:v>
                </c:pt>
                <c:pt idx="8710">
                  <c:v>43.55</c:v>
                </c:pt>
                <c:pt idx="8711">
                  <c:v>43.555</c:v>
                </c:pt>
                <c:pt idx="8712">
                  <c:v>43.559999999999995</c:v>
                </c:pt>
                <c:pt idx="8713">
                  <c:v>43.565000000000005</c:v>
                </c:pt>
                <c:pt idx="8714">
                  <c:v>43.57</c:v>
                </c:pt>
                <c:pt idx="8715">
                  <c:v>43.575000000000003</c:v>
                </c:pt>
                <c:pt idx="8716">
                  <c:v>43.580000000000005</c:v>
                </c:pt>
                <c:pt idx="8717">
                  <c:v>43.585000000000001</c:v>
                </c:pt>
                <c:pt idx="8718">
                  <c:v>43.59</c:v>
                </c:pt>
                <c:pt idx="8719">
                  <c:v>43.594999999999999</c:v>
                </c:pt>
                <c:pt idx="8720">
                  <c:v>43.6</c:v>
                </c:pt>
                <c:pt idx="8721">
                  <c:v>43.605000000000004</c:v>
                </c:pt>
                <c:pt idx="8722">
                  <c:v>43.61</c:v>
                </c:pt>
                <c:pt idx="8723">
                  <c:v>43.615000000000002</c:v>
                </c:pt>
                <c:pt idx="8724">
                  <c:v>43.62</c:v>
                </c:pt>
                <c:pt idx="8725">
                  <c:v>43.625</c:v>
                </c:pt>
                <c:pt idx="8726">
                  <c:v>43.63</c:v>
                </c:pt>
                <c:pt idx="8727">
                  <c:v>43.634999999999998</c:v>
                </c:pt>
                <c:pt idx="8728">
                  <c:v>43.64</c:v>
                </c:pt>
                <c:pt idx="8729">
                  <c:v>43.644999999999996</c:v>
                </c:pt>
                <c:pt idx="8730">
                  <c:v>43.65</c:v>
                </c:pt>
                <c:pt idx="8731">
                  <c:v>43.655000000000001</c:v>
                </c:pt>
                <c:pt idx="8732">
                  <c:v>43.66</c:v>
                </c:pt>
                <c:pt idx="8733">
                  <c:v>43.664999999999999</c:v>
                </c:pt>
                <c:pt idx="8734">
                  <c:v>43.669999999999995</c:v>
                </c:pt>
                <c:pt idx="8735">
                  <c:v>43.674999999999997</c:v>
                </c:pt>
                <c:pt idx="8736">
                  <c:v>43.68</c:v>
                </c:pt>
                <c:pt idx="8737">
                  <c:v>43.684999999999995</c:v>
                </c:pt>
                <c:pt idx="8738">
                  <c:v>43.690000000000005</c:v>
                </c:pt>
                <c:pt idx="8739">
                  <c:v>43.695</c:v>
                </c:pt>
                <c:pt idx="8740">
                  <c:v>43.7</c:v>
                </c:pt>
                <c:pt idx="8741">
                  <c:v>43.705000000000005</c:v>
                </c:pt>
                <c:pt idx="8742">
                  <c:v>43.71</c:v>
                </c:pt>
                <c:pt idx="8743">
                  <c:v>43.715000000000003</c:v>
                </c:pt>
                <c:pt idx="8744">
                  <c:v>43.72</c:v>
                </c:pt>
                <c:pt idx="8745">
                  <c:v>43.725000000000001</c:v>
                </c:pt>
                <c:pt idx="8746">
                  <c:v>43.730000000000004</c:v>
                </c:pt>
                <c:pt idx="8747">
                  <c:v>43.734999999999999</c:v>
                </c:pt>
                <c:pt idx="8748">
                  <c:v>43.74</c:v>
                </c:pt>
                <c:pt idx="8749">
                  <c:v>43.744999999999997</c:v>
                </c:pt>
                <c:pt idx="8750">
                  <c:v>43.75</c:v>
                </c:pt>
                <c:pt idx="8751">
                  <c:v>43.755000000000003</c:v>
                </c:pt>
                <c:pt idx="8752">
                  <c:v>43.76</c:v>
                </c:pt>
                <c:pt idx="8753">
                  <c:v>43.765000000000001</c:v>
                </c:pt>
                <c:pt idx="8754">
                  <c:v>43.769999999999996</c:v>
                </c:pt>
                <c:pt idx="8755">
                  <c:v>43.774999999999999</c:v>
                </c:pt>
                <c:pt idx="8756">
                  <c:v>43.78</c:v>
                </c:pt>
                <c:pt idx="8757">
                  <c:v>43.784999999999997</c:v>
                </c:pt>
                <c:pt idx="8758">
                  <c:v>43.79</c:v>
                </c:pt>
                <c:pt idx="8759">
                  <c:v>43.794999999999995</c:v>
                </c:pt>
                <c:pt idx="8760">
                  <c:v>43.8</c:v>
                </c:pt>
                <c:pt idx="8761">
                  <c:v>43.805</c:v>
                </c:pt>
                <c:pt idx="8762">
                  <c:v>43.809999999999995</c:v>
                </c:pt>
                <c:pt idx="8763">
                  <c:v>43.815000000000005</c:v>
                </c:pt>
                <c:pt idx="8764">
                  <c:v>43.82</c:v>
                </c:pt>
                <c:pt idx="8765">
                  <c:v>43.825000000000003</c:v>
                </c:pt>
                <c:pt idx="8766">
                  <c:v>43.830000000000005</c:v>
                </c:pt>
                <c:pt idx="8767">
                  <c:v>43.835000000000001</c:v>
                </c:pt>
                <c:pt idx="8768">
                  <c:v>43.84</c:v>
                </c:pt>
                <c:pt idx="8769">
                  <c:v>43.844999999999999</c:v>
                </c:pt>
                <c:pt idx="8770">
                  <c:v>43.85</c:v>
                </c:pt>
                <c:pt idx="8771">
                  <c:v>43.855000000000004</c:v>
                </c:pt>
                <c:pt idx="8772">
                  <c:v>43.86</c:v>
                </c:pt>
                <c:pt idx="8773">
                  <c:v>43.865000000000002</c:v>
                </c:pt>
                <c:pt idx="8774">
                  <c:v>43.87</c:v>
                </c:pt>
                <c:pt idx="8775">
                  <c:v>43.875</c:v>
                </c:pt>
                <c:pt idx="8776">
                  <c:v>43.88</c:v>
                </c:pt>
                <c:pt idx="8777">
                  <c:v>43.884999999999998</c:v>
                </c:pt>
                <c:pt idx="8778">
                  <c:v>43.89</c:v>
                </c:pt>
                <c:pt idx="8779">
                  <c:v>43.894999999999996</c:v>
                </c:pt>
                <c:pt idx="8780">
                  <c:v>43.9</c:v>
                </c:pt>
                <c:pt idx="8781">
                  <c:v>43.905000000000001</c:v>
                </c:pt>
                <c:pt idx="8782">
                  <c:v>43.91</c:v>
                </c:pt>
                <c:pt idx="8783">
                  <c:v>43.914999999999999</c:v>
                </c:pt>
                <c:pt idx="8784">
                  <c:v>43.919999999999995</c:v>
                </c:pt>
                <c:pt idx="8785">
                  <c:v>43.924999999999997</c:v>
                </c:pt>
                <c:pt idx="8786">
                  <c:v>43.93</c:v>
                </c:pt>
                <c:pt idx="8787">
                  <c:v>43.934999999999995</c:v>
                </c:pt>
                <c:pt idx="8788">
                  <c:v>43.940000000000005</c:v>
                </c:pt>
                <c:pt idx="8789">
                  <c:v>43.945</c:v>
                </c:pt>
                <c:pt idx="8790">
                  <c:v>43.95</c:v>
                </c:pt>
                <c:pt idx="8791">
                  <c:v>43.955000000000005</c:v>
                </c:pt>
                <c:pt idx="8792">
                  <c:v>43.96</c:v>
                </c:pt>
                <c:pt idx="8793">
                  <c:v>43.965000000000003</c:v>
                </c:pt>
                <c:pt idx="8794">
                  <c:v>43.97</c:v>
                </c:pt>
                <c:pt idx="8795">
                  <c:v>43.975000000000001</c:v>
                </c:pt>
                <c:pt idx="8796">
                  <c:v>43.980000000000004</c:v>
                </c:pt>
                <c:pt idx="8797">
                  <c:v>43.984999999999999</c:v>
                </c:pt>
                <c:pt idx="8798">
                  <c:v>43.99</c:v>
                </c:pt>
                <c:pt idx="8799">
                  <c:v>43.994999999999997</c:v>
                </c:pt>
                <c:pt idx="8800">
                  <c:v>44</c:v>
                </c:pt>
                <c:pt idx="8801">
                  <c:v>44.005000000000003</c:v>
                </c:pt>
                <c:pt idx="8802">
                  <c:v>44.01</c:v>
                </c:pt>
                <c:pt idx="8803">
                  <c:v>44.015000000000001</c:v>
                </c:pt>
                <c:pt idx="8804">
                  <c:v>44.019999999999996</c:v>
                </c:pt>
                <c:pt idx="8805">
                  <c:v>44.024999999999999</c:v>
                </c:pt>
                <c:pt idx="8806">
                  <c:v>44.03</c:v>
                </c:pt>
                <c:pt idx="8807">
                  <c:v>44.034999999999997</c:v>
                </c:pt>
                <c:pt idx="8808">
                  <c:v>44.04</c:v>
                </c:pt>
                <c:pt idx="8809">
                  <c:v>44.044999999999995</c:v>
                </c:pt>
                <c:pt idx="8810">
                  <c:v>44.05</c:v>
                </c:pt>
                <c:pt idx="8811">
                  <c:v>44.055</c:v>
                </c:pt>
                <c:pt idx="8812">
                  <c:v>44.059999999999995</c:v>
                </c:pt>
                <c:pt idx="8813">
                  <c:v>44.065000000000005</c:v>
                </c:pt>
                <c:pt idx="8814">
                  <c:v>44.07</c:v>
                </c:pt>
                <c:pt idx="8815">
                  <c:v>44.075000000000003</c:v>
                </c:pt>
                <c:pt idx="8816">
                  <c:v>44.080000000000005</c:v>
                </c:pt>
                <c:pt idx="8817">
                  <c:v>44.085000000000001</c:v>
                </c:pt>
                <c:pt idx="8818">
                  <c:v>44.09</c:v>
                </c:pt>
                <c:pt idx="8819">
                  <c:v>44.094999999999999</c:v>
                </c:pt>
                <c:pt idx="8820">
                  <c:v>44.1</c:v>
                </c:pt>
                <c:pt idx="8821">
                  <c:v>44.105000000000004</c:v>
                </c:pt>
                <c:pt idx="8822">
                  <c:v>44.11</c:v>
                </c:pt>
                <c:pt idx="8823">
                  <c:v>44.115000000000002</c:v>
                </c:pt>
                <c:pt idx="8824">
                  <c:v>44.12</c:v>
                </c:pt>
                <c:pt idx="8825">
                  <c:v>44.125</c:v>
                </c:pt>
                <c:pt idx="8826">
                  <c:v>44.13</c:v>
                </c:pt>
                <c:pt idx="8827">
                  <c:v>44.134999999999998</c:v>
                </c:pt>
                <c:pt idx="8828">
                  <c:v>44.14</c:v>
                </c:pt>
                <c:pt idx="8829">
                  <c:v>44.144999999999996</c:v>
                </c:pt>
                <c:pt idx="8830">
                  <c:v>44.15</c:v>
                </c:pt>
                <c:pt idx="8831">
                  <c:v>44.155000000000001</c:v>
                </c:pt>
                <c:pt idx="8832">
                  <c:v>44.16</c:v>
                </c:pt>
                <c:pt idx="8833">
                  <c:v>44.164999999999999</c:v>
                </c:pt>
                <c:pt idx="8834">
                  <c:v>44.169999999999995</c:v>
                </c:pt>
                <c:pt idx="8835">
                  <c:v>44.174999999999997</c:v>
                </c:pt>
                <c:pt idx="8836">
                  <c:v>44.18</c:v>
                </c:pt>
                <c:pt idx="8837">
                  <c:v>44.184999999999995</c:v>
                </c:pt>
                <c:pt idx="8838">
                  <c:v>44.190000000000005</c:v>
                </c:pt>
                <c:pt idx="8839">
                  <c:v>44.195</c:v>
                </c:pt>
                <c:pt idx="8840">
                  <c:v>44.2</c:v>
                </c:pt>
                <c:pt idx="8841">
                  <c:v>44.205000000000005</c:v>
                </c:pt>
                <c:pt idx="8842">
                  <c:v>44.21</c:v>
                </c:pt>
                <c:pt idx="8843">
                  <c:v>44.215000000000003</c:v>
                </c:pt>
                <c:pt idx="8844">
                  <c:v>44.22</c:v>
                </c:pt>
                <c:pt idx="8845">
                  <c:v>44.225000000000001</c:v>
                </c:pt>
                <c:pt idx="8846">
                  <c:v>44.230000000000004</c:v>
                </c:pt>
                <c:pt idx="8847">
                  <c:v>44.234999999999999</c:v>
                </c:pt>
                <c:pt idx="8848">
                  <c:v>44.24</c:v>
                </c:pt>
                <c:pt idx="8849">
                  <c:v>44.244999999999997</c:v>
                </c:pt>
                <c:pt idx="8850">
                  <c:v>44.25</c:v>
                </c:pt>
                <c:pt idx="8851">
                  <c:v>44.255000000000003</c:v>
                </c:pt>
                <c:pt idx="8852">
                  <c:v>44.26</c:v>
                </c:pt>
                <c:pt idx="8853">
                  <c:v>44.265000000000001</c:v>
                </c:pt>
                <c:pt idx="8854">
                  <c:v>44.269999999999996</c:v>
                </c:pt>
                <c:pt idx="8855">
                  <c:v>44.274999999999999</c:v>
                </c:pt>
                <c:pt idx="8856">
                  <c:v>44.28</c:v>
                </c:pt>
                <c:pt idx="8857">
                  <c:v>44.284999999999997</c:v>
                </c:pt>
                <c:pt idx="8858">
                  <c:v>44.29</c:v>
                </c:pt>
                <c:pt idx="8859">
                  <c:v>44.294999999999995</c:v>
                </c:pt>
                <c:pt idx="8860">
                  <c:v>44.3</c:v>
                </c:pt>
                <c:pt idx="8861">
                  <c:v>44.305</c:v>
                </c:pt>
                <c:pt idx="8862">
                  <c:v>44.309999999999995</c:v>
                </c:pt>
                <c:pt idx="8863">
                  <c:v>44.315000000000005</c:v>
                </c:pt>
                <c:pt idx="8864">
                  <c:v>44.32</c:v>
                </c:pt>
                <c:pt idx="8865">
                  <c:v>44.325000000000003</c:v>
                </c:pt>
                <c:pt idx="8866">
                  <c:v>44.330000000000005</c:v>
                </c:pt>
                <c:pt idx="8867">
                  <c:v>44.335000000000001</c:v>
                </c:pt>
                <c:pt idx="8868">
                  <c:v>44.34</c:v>
                </c:pt>
                <c:pt idx="8869">
                  <c:v>44.344999999999999</c:v>
                </c:pt>
                <c:pt idx="8870">
                  <c:v>44.35</c:v>
                </c:pt>
                <c:pt idx="8871">
                  <c:v>44.355000000000004</c:v>
                </c:pt>
                <c:pt idx="8872">
                  <c:v>44.36</c:v>
                </c:pt>
                <c:pt idx="8873">
                  <c:v>44.365000000000002</c:v>
                </c:pt>
                <c:pt idx="8874">
                  <c:v>44.37</c:v>
                </c:pt>
                <c:pt idx="8875">
                  <c:v>44.375</c:v>
                </c:pt>
                <c:pt idx="8876">
                  <c:v>44.38</c:v>
                </c:pt>
                <c:pt idx="8877">
                  <c:v>44.384999999999998</c:v>
                </c:pt>
                <c:pt idx="8878">
                  <c:v>44.39</c:v>
                </c:pt>
                <c:pt idx="8879">
                  <c:v>44.394999999999996</c:v>
                </c:pt>
                <c:pt idx="8880">
                  <c:v>44.4</c:v>
                </c:pt>
                <c:pt idx="8881">
                  <c:v>44.405000000000001</c:v>
                </c:pt>
                <c:pt idx="8882">
                  <c:v>44.41</c:v>
                </c:pt>
                <c:pt idx="8883">
                  <c:v>44.414999999999999</c:v>
                </c:pt>
                <c:pt idx="8884">
                  <c:v>44.419999999999995</c:v>
                </c:pt>
                <c:pt idx="8885">
                  <c:v>44.424999999999997</c:v>
                </c:pt>
                <c:pt idx="8886">
                  <c:v>44.43</c:v>
                </c:pt>
                <c:pt idx="8887">
                  <c:v>44.434999999999995</c:v>
                </c:pt>
                <c:pt idx="8888">
                  <c:v>44.440000000000005</c:v>
                </c:pt>
                <c:pt idx="8889">
                  <c:v>44.445</c:v>
                </c:pt>
                <c:pt idx="8890">
                  <c:v>44.45</c:v>
                </c:pt>
                <c:pt idx="8891">
                  <c:v>44.455000000000005</c:v>
                </c:pt>
                <c:pt idx="8892">
                  <c:v>44.46</c:v>
                </c:pt>
                <c:pt idx="8893">
                  <c:v>44.465000000000003</c:v>
                </c:pt>
                <c:pt idx="8894">
                  <c:v>44.47</c:v>
                </c:pt>
                <c:pt idx="8895">
                  <c:v>44.475000000000001</c:v>
                </c:pt>
                <c:pt idx="8896">
                  <c:v>44.480000000000004</c:v>
                </c:pt>
                <c:pt idx="8897">
                  <c:v>44.484999999999999</c:v>
                </c:pt>
                <c:pt idx="8898">
                  <c:v>44.49</c:v>
                </c:pt>
                <c:pt idx="8899">
                  <c:v>44.494999999999997</c:v>
                </c:pt>
                <c:pt idx="8900">
                  <c:v>44.5</c:v>
                </c:pt>
                <c:pt idx="8901">
                  <c:v>44.505000000000003</c:v>
                </c:pt>
                <c:pt idx="8902">
                  <c:v>44.51</c:v>
                </c:pt>
                <c:pt idx="8903">
                  <c:v>44.515000000000001</c:v>
                </c:pt>
                <c:pt idx="8904">
                  <c:v>44.519999999999996</c:v>
                </c:pt>
                <c:pt idx="8905">
                  <c:v>44.524999999999999</c:v>
                </c:pt>
                <c:pt idx="8906">
                  <c:v>44.53</c:v>
                </c:pt>
                <c:pt idx="8907">
                  <c:v>44.534999999999997</c:v>
                </c:pt>
                <c:pt idx="8908">
                  <c:v>44.54</c:v>
                </c:pt>
                <c:pt idx="8909">
                  <c:v>44.544999999999995</c:v>
                </c:pt>
                <c:pt idx="8910">
                  <c:v>44.55</c:v>
                </c:pt>
                <c:pt idx="8911">
                  <c:v>44.555</c:v>
                </c:pt>
                <c:pt idx="8912">
                  <c:v>44.559999999999995</c:v>
                </c:pt>
                <c:pt idx="8913">
                  <c:v>44.565000000000005</c:v>
                </c:pt>
                <c:pt idx="8914">
                  <c:v>44.57</c:v>
                </c:pt>
                <c:pt idx="8915">
                  <c:v>44.575000000000003</c:v>
                </c:pt>
                <c:pt idx="8916">
                  <c:v>44.580000000000005</c:v>
                </c:pt>
                <c:pt idx="8917">
                  <c:v>44.585000000000001</c:v>
                </c:pt>
                <c:pt idx="8918">
                  <c:v>44.59</c:v>
                </c:pt>
                <c:pt idx="8919">
                  <c:v>44.594999999999999</c:v>
                </c:pt>
                <c:pt idx="8920">
                  <c:v>44.6</c:v>
                </c:pt>
                <c:pt idx="8921">
                  <c:v>44.605000000000004</c:v>
                </c:pt>
                <c:pt idx="8922">
                  <c:v>44.61</c:v>
                </c:pt>
                <c:pt idx="8923">
                  <c:v>44.615000000000002</c:v>
                </c:pt>
                <c:pt idx="8924">
                  <c:v>44.62</c:v>
                </c:pt>
                <c:pt idx="8925">
                  <c:v>44.625</c:v>
                </c:pt>
                <c:pt idx="8926">
                  <c:v>44.63</c:v>
                </c:pt>
                <c:pt idx="8927">
                  <c:v>44.634999999999998</c:v>
                </c:pt>
                <c:pt idx="8928">
                  <c:v>44.64</c:v>
                </c:pt>
                <c:pt idx="8929">
                  <c:v>44.644999999999996</c:v>
                </c:pt>
                <c:pt idx="8930">
                  <c:v>44.65</c:v>
                </c:pt>
                <c:pt idx="8931">
                  <c:v>44.655000000000001</c:v>
                </c:pt>
                <c:pt idx="8932">
                  <c:v>44.66</c:v>
                </c:pt>
                <c:pt idx="8933">
                  <c:v>44.664999999999999</c:v>
                </c:pt>
                <c:pt idx="8934">
                  <c:v>44.669999999999995</c:v>
                </c:pt>
                <c:pt idx="8935">
                  <c:v>44.674999999999997</c:v>
                </c:pt>
                <c:pt idx="8936">
                  <c:v>44.68</c:v>
                </c:pt>
                <c:pt idx="8937">
                  <c:v>44.684999999999995</c:v>
                </c:pt>
                <c:pt idx="8938">
                  <c:v>44.690000000000005</c:v>
                </c:pt>
                <c:pt idx="8939">
                  <c:v>44.695</c:v>
                </c:pt>
                <c:pt idx="8940">
                  <c:v>44.7</c:v>
                </c:pt>
                <c:pt idx="8941">
                  <c:v>44.705000000000005</c:v>
                </c:pt>
                <c:pt idx="8942">
                  <c:v>44.71</c:v>
                </c:pt>
                <c:pt idx="8943">
                  <c:v>44.715000000000003</c:v>
                </c:pt>
                <c:pt idx="8944">
                  <c:v>44.72</c:v>
                </c:pt>
                <c:pt idx="8945">
                  <c:v>44.725000000000001</c:v>
                </c:pt>
                <c:pt idx="8946">
                  <c:v>44.730000000000004</c:v>
                </c:pt>
                <c:pt idx="8947">
                  <c:v>44.734999999999999</c:v>
                </c:pt>
                <c:pt idx="8948">
                  <c:v>44.74</c:v>
                </c:pt>
                <c:pt idx="8949">
                  <c:v>44.744999999999997</c:v>
                </c:pt>
                <c:pt idx="8950">
                  <c:v>44.75</c:v>
                </c:pt>
                <c:pt idx="8951">
                  <c:v>44.755000000000003</c:v>
                </c:pt>
                <c:pt idx="8952">
                  <c:v>44.76</c:v>
                </c:pt>
                <c:pt idx="8953">
                  <c:v>44.765000000000001</c:v>
                </c:pt>
                <c:pt idx="8954">
                  <c:v>44.769999999999996</c:v>
                </c:pt>
                <c:pt idx="8955">
                  <c:v>44.774999999999999</c:v>
                </c:pt>
                <c:pt idx="8956">
                  <c:v>44.78</c:v>
                </c:pt>
                <c:pt idx="8957">
                  <c:v>44.784999999999997</c:v>
                </c:pt>
                <c:pt idx="8958">
                  <c:v>44.79</c:v>
                </c:pt>
                <c:pt idx="8959">
                  <c:v>44.794999999999995</c:v>
                </c:pt>
                <c:pt idx="8960">
                  <c:v>44.8</c:v>
                </c:pt>
                <c:pt idx="8961">
                  <c:v>44.805</c:v>
                </c:pt>
                <c:pt idx="8962">
                  <c:v>44.809999999999995</c:v>
                </c:pt>
                <c:pt idx="8963">
                  <c:v>44.815000000000005</c:v>
                </c:pt>
                <c:pt idx="8964">
                  <c:v>44.82</c:v>
                </c:pt>
                <c:pt idx="8965">
                  <c:v>44.825000000000003</c:v>
                </c:pt>
                <c:pt idx="8966">
                  <c:v>44.830000000000005</c:v>
                </c:pt>
                <c:pt idx="8967">
                  <c:v>44.835000000000001</c:v>
                </c:pt>
                <c:pt idx="8968">
                  <c:v>44.84</c:v>
                </c:pt>
                <c:pt idx="8969">
                  <c:v>44.844999999999999</c:v>
                </c:pt>
                <c:pt idx="8970">
                  <c:v>44.85</c:v>
                </c:pt>
                <c:pt idx="8971">
                  <c:v>44.855000000000004</c:v>
                </c:pt>
                <c:pt idx="8972">
                  <c:v>44.86</c:v>
                </c:pt>
                <c:pt idx="8973">
                  <c:v>44.865000000000002</c:v>
                </c:pt>
                <c:pt idx="8974">
                  <c:v>44.87</c:v>
                </c:pt>
                <c:pt idx="8975">
                  <c:v>44.875</c:v>
                </c:pt>
                <c:pt idx="8976">
                  <c:v>44.88</c:v>
                </c:pt>
                <c:pt idx="8977">
                  <c:v>44.884999999999998</c:v>
                </c:pt>
                <c:pt idx="8978">
                  <c:v>44.89</c:v>
                </c:pt>
                <c:pt idx="8979">
                  <c:v>44.894999999999996</c:v>
                </c:pt>
                <c:pt idx="8980">
                  <c:v>44.9</c:v>
                </c:pt>
                <c:pt idx="8981">
                  <c:v>44.905000000000001</c:v>
                </c:pt>
                <c:pt idx="8982">
                  <c:v>44.91</c:v>
                </c:pt>
                <c:pt idx="8983">
                  <c:v>44.914999999999999</c:v>
                </c:pt>
                <c:pt idx="8984">
                  <c:v>44.919999999999995</c:v>
                </c:pt>
                <c:pt idx="8985">
                  <c:v>44.924999999999997</c:v>
                </c:pt>
                <c:pt idx="8986">
                  <c:v>44.93</c:v>
                </c:pt>
                <c:pt idx="8987">
                  <c:v>44.934999999999995</c:v>
                </c:pt>
                <c:pt idx="8988">
                  <c:v>44.940000000000005</c:v>
                </c:pt>
                <c:pt idx="8989">
                  <c:v>44.945</c:v>
                </c:pt>
                <c:pt idx="8990">
                  <c:v>44.95</c:v>
                </c:pt>
                <c:pt idx="8991">
                  <c:v>44.955000000000005</c:v>
                </c:pt>
                <c:pt idx="8992">
                  <c:v>44.96</c:v>
                </c:pt>
                <c:pt idx="8993">
                  <c:v>44.965000000000003</c:v>
                </c:pt>
                <c:pt idx="8994">
                  <c:v>44.97</c:v>
                </c:pt>
                <c:pt idx="8995">
                  <c:v>44.975000000000001</c:v>
                </c:pt>
                <c:pt idx="8996">
                  <c:v>44.980000000000004</c:v>
                </c:pt>
                <c:pt idx="8997">
                  <c:v>44.984999999999999</c:v>
                </c:pt>
                <c:pt idx="8998">
                  <c:v>44.99</c:v>
                </c:pt>
                <c:pt idx="8999">
                  <c:v>44.994999999999997</c:v>
                </c:pt>
                <c:pt idx="9000">
                  <c:v>45</c:v>
                </c:pt>
                <c:pt idx="9001">
                  <c:v>45.005000000000003</c:v>
                </c:pt>
                <c:pt idx="9002">
                  <c:v>45.01</c:v>
                </c:pt>
                <c:pt idx="9003">
                  <c:v>45.015000000000001</c:v>
                </c:pt>
                <c:pt idx="9004">
                  <c:v>45.019999999999996</c:v>
                </c:pt>
                <c:pt idx="9005">
                  <c:v>45.024999999999999</c:v>
                </c:pt>
                <c:pt idx="9006">
                  <c:v>45.03</c:v>
                </c:pt>
                <c:pt idx="9007">
                  <c:v>45.034999999999997</c:v>
                </c:pt>
                <c:pt idx="9008">
                  <c:v>45.04</c:v>
                </c:pt>
                <c:pt idx="9009">
                  <c:v>45.044999999999995</c:v>
                </c:pt>
                <c:pt idx="9010">
                  <c:v>45.05</c:v>
                </c:pt>
                <c:pt idx="9011">
                  <c:v>45.055</c:v>
                </c:pt>
                <c:pt idx="9012">
                  <c:v>45.059999999999995</c:v>
                </c:pt>
                <c:pt idx="9013">
                  <c:v>45.065000000000005</c:v>
                </c:pt>
                <c:pt idx="9014">
                  <c:v>45.07</c:v>
                </c:pt>
                <c:pt idx="9015">
                  <c:v>45.075000000000003</c:v>
                </c:pt>
                <c:pt idx="9016">
                  <c:v>45.080000000000005</c:v>
                </c:pt>
                <c:pt idx="9017">
                  <c:v>45.085000000000001</c:v>
                </c:pt>
                <c:pt idx="9018">
                  <c:v>45.09</c:v>
                </c:pt>
                <c:pt idx="9019">
                  <c:v>45.094999999999999</c:v>
                </c:pt>
                <c:pt idx="9020">
                  <c:v>45.1</c:v>
                </c:pt>
                <c:pt idx="9021">
                  <c:v>45.105000000000004</c:v>
                </c:pt>
                <c:pt idx="9022">
                  <c:v>45.11</c:v>
                </c:pt>
                <c:pt idx="9023">
                  <c:v>45.115000000000002</c:v>
                </c:pt>
                <c:pt idx="9024">
                  <c:v>45.12</c:v>
                </c:pt>
                <c:pt idx="9025">
                  <c:v>45.125</c:v>
                </c:pt>
                <c:pt idx="9026">
                  <c:v>45.13</c:v>
                </c:pt>
                <c:pt idx="9027">
                  <c:v>45.134999999999998</c:v>
                </c:pt>
                <c:pt idx="9028">
                  <c:v>45.14</c:v>
                </c:pt>
                <c:pt idx="9029">
                  <c:v>45.144999999999996</c:v>
                </c:pt>
                <c:pt idx="9030">
                  <c:v>45.15</c:v>
                </c:pt>
                <c:pt idx="9031">
                  <c:v>45.155000000000001</c:v>
                </c:pt>
                <c:pt idx="9032">
                  <c:v>45.16</c:v>
                </c:pt>
                <c:pt idx="9033">
                  <c:v>45.164999999999999</c:v>
                </c:pt>
                <c:pt idx="9034">
                  <c:v>45.169999999999995</c:v>
                </c:pt>
                <c:pt idx="9035">
                  <c:v>45.174999999999997</c:v>
                </c:pt>
                <c:pt idx="9036">
                  <c:v>45.18</c:v>
                </c:pt>
                <c:pt idx="9037">
                  <c:v>45.184999999999995</c:v>
                </c:pt>
                <c:pt idx="9038">
                  <c:v>45.190000000000005</c:v>
                </c:pt>
                <c:pt idx="9039">
                  <c:v>45.195</c:v>
                </c:pt>
                <c:pt idx="9040">
                  <c:v>45.2</c:v>
                </c:pt>
                <c:pt idx="9041">
                  <c:v>45.205000000000005</c:v>
                </c:pt>
                <c:pt idx="9042">
                  <c:v>45.21</c:v>
                </c:pt>
                <c:pt idx="9043">
                  <c:v>45.215000000000003</c:v>
                </c:pt>
                <c:pt idx="9044">
                  <c:v>45.22</c:v>
                </c:pt>
                <c:pt idx="9045">
                  <c:v>45.225000000000001</c:v>
                </c:pt>
                <c:pt idx="9046">
                  <c:v>45.230000000000004</c:v>
                </c:pt>
                <c:pt idx="9047">
                  <c:v>45.234999999999999</c:v>
                </c:pt>
                <c:pt idx="9048">
                  <c:v>45.24</c:v>
                </c:pt>
                <c:pt idx="9049">
                  <c:v>45.244999999999997</c:v>
                </c:pt>
                <c:pt idx="9050">
                  <c:v>45.25</c:v>
                </c:pt>
                <c:pt idx="9051">
                  <c:v>45.255000000000003</c:v>
                </c:pt>
                <c:pt idx="9052">
                  <c:v>45.26</c:v>
                </c:pt>
                <c:pt idx="9053">
                  <c:v>45.265000000000001</c:v>
                </c:pt>
                <c:pt idx="9054">
                  <c:v>45.269999999999996</c:v>
                </c:pt>
                <c:pt idx="9055">
                  <c:v>45.274999999999999</c:v>
                </c:pt>
                <c:pt idx="9056">
                  <c:v>45.28</c:v>
                </c:pt>
                <c:pt idx="9057">
                  <c:v>45.284999999999997</c:v>
                </c:pt>
                <c:pt idx="9058">
                  <c:v>45.29</c:v>
                </c:pt>
                <c:pt idx="9059">
                  <c:v>45.294999999999995</c:v>
                </c:pt>
                <c:pt idx="9060">
                  <c:v>45.3</c:v>
                </c:pt>
                <c:pt idx="9061">
                  <c:v>45.305</c:v>
                </c:pt>
                <c:pt idx="9062">
                  <c:v>45.309999999999995</c:v>
                </c:pt>
                <c:pt idx="9063">
                  <c:v>45.315000000000005</c:v>
                </c:pt>
                <c:pt idx="9064">
                  <c:v>45.32</c:v>
                </c:pt>
                <c:pt idx="9065">
                  <c:v>45.325000000000003</c:v>
                </c:pt>
                <c:pt idx="9066">
                  <c:v>45.330000000000005</c:v>
                </c:pt>
                <c:pt idx="9067">
                  <c:v>45.335000000000001</c:v>
                </c:pt>
                <c:pt idx="9068">
                  <c:v>45.34</c:v>
                </c:pt>
                <c:pt idx="9069">
                  <c:v>45.344999999999999</c:v>
                </c:pt>
                <c:pt idx="9070">
                  <c:v>45.35</c:v>
                </c:pt>
                <c:pt idx="9071">
                  <c:v>45.355000000000004</c:v>
                </c:pt>
                <c:pt idx="9072">
                  <c:v>45.36</c:v>
                </c:pt>
                <c:pt idx="9073">
                  <c:v>45.365000000000002</c:v>
                </c:pt>
                <c:pt idx="9074">
                  <c:v>45.37</c:v>
                </c:pt>
                <c:pt idx="9075">
                  <c:v>45.375</c:v>
                </c:pt>
                <c:pt idx="9076">
                  <c:v>45.38</c:v>
                </c:pt>
                <c:pt idx="9077">
                  <c:v>45.384999999999998</c:v>
                </c:pt>
                <c:pt idx="9078">
                  <c:v>45.39</c:v>
                </c:pt>
                <c:pt idx="9079">
                  <c:v>45.394999999999996</c:v>
                </c:pt>
                <c:pt idx="9080">
                  <c:v>45.4</c:v>
                </c:pt>
                <c:pt idx="9081">
                  <c:v>45.405000000000001</c:v>
                </c:pt>
                <c:pt idx="9082">
                  <c:v>45.41</c:v>
                </c:pt>
                <c:pt idx="9083">
                  <c:v>45.414999999999999</c:v>
                </c:pt>
                <c:pt idx="9084">
                  <c:v>45.419999999999995</c:v>
                </c:pt>
                <c:pt idx="9085">
                  <c:v>45.424999999999997</c:v>
                </c:pt>
                <c:pt idx="9086">
                  <c:v>45.43</c:v>
                </c:pt>
                <c:pt idx="9087">
                  <c:v>45.434999999999995</c:v>
                </c:pt>
                <c:pt idx="9088">
                  <c:v>45.440000000000005</c:v>
                </c:pt>
                <c:pt idx="9089">
                  <c:v>45.445</c:v>
                </c:pt>
                <c:pt idx="9090">
                  <c:v>45.45</c:v>
                </c:pt>
                <c:pt idx="9091">
                  <c:v>45.455000000000005</c:v>
                </c:pt>
                <c:pt idx="9092">
                  <c:v>45.46</c:v>
                </c:pt>
                <c:pt idx="9093">
                  <c:v>45.465000000000003</c:v>
                </c:pt>
                <c:pt idx="9094">
                  <c:v>45.47</c:v>
                </c:pt>
                <c:pt idx="9095">
                  <c:v>45.475000000000001</c:v>
                </c:pt>
                <c:pt idx="9096">
                  <c:v>45.480000000000004</c:v>
                </c:pt>
                <c:pt idx="9097">
                  <c:v>45.484999999999999</c:v>
                </c:pt>
                <c:pt idx="9098">
                  <c:v>45.49</c:v>
                </c:pt>
                <c:pt idx="9099">
                  <c:v>45.494999999999997</c:v>
                </c:pt>
                <c:pt idx="9100">
                  <c:v>45.5</c:v>
                </c:pt>
                <c:pt idx="9101">
                  <c:v>45.505000000000003</c:v>
                </c:pt>
                <c:pt idx="9102">
                  <c:v>45.51</c:v>
                </c:pt>
                <c:pt idx="9103">
                  <c:v>45.515000000000001</c:v>
                </c:pt>
                <c:pt idx="9104">
                  <c:v>45.519999999999996</c:v>
                </c:pt>
                <c:pt idx="9105">
                  <c:v>45.524999999999999</c:v>
                </c:pt>
                <c:pt idx="9106">
                  <c:v>45.53</c:v>
                </c:pt>
                <c:pt idx="9107">
                  <c:v>45.534999999999997</c:v>
                </c:pt>
                <c:pt idx="9108">
                  <c:v>45.54</c:v>
                </c:pt>
                <c:pt idx="9109">
                  <c:v>45.544999999999995</c:v>
                </c:pt>
                <c:pt idx="9110">
                  <c:v>45.55</c:v>
                </c:pt>
                <c:pt idx="9111">
                  <c:v>45.555</c:v>
                </c:pt>
                <c:pt idx="9112">
                  <c:v>45.559999999999995</c:v>
                </c:pt>
                <c:pt idx="9113">
                  <c:v>45.565000000000005</c:v>
                </c:pt>
                <c:pt idx="9114">
                  <c:v>45.57</c:v>
                </c:pt>
                <c:pt idx="9115">
                  <c:v>45.575000000000003</c:v>
                </c:pt>
                <c:pt idx="9116">
                  <c:v>45.580000000000005</c:v>
                </c:pt>
                <c:pt idx="9117">
                  <c:v>45.585000000000001</c:v>
                </c:pt>
                <c:pt idx="9118">
                  <c:v>45.59</c:v>
                </c:pt>
                <c:pt idx="9119">
                  <c:v>45.594999999999999</c:v>
                </c:pt>
                <c:pt idx="9120">
                  <c:v>45.6</c:v>
                </c:pt>
                <c:pt idx="9121">
                  <c:v>45.605000000000004</c:v>
                </c:pt>
                <c:pt idx="9122">
                  <c:v>45.61</c:v>
                </c:pt>
                <c:pt idx="9123">
                  <c:v>45.615000000000002</c:v>
                </c:pt>
                <c:pt idx="9124">
                  <c:v>45.62</c:v>
                </c:pt>
                <c:pt idx="9125">
                  <c:v>45.625</c:v>
                </c:pt>
                <c:pt idx="9126">
                  <c:v>45.63</c:v>
                </c:pt>
                <c:pt idx="9127">
                  <c:v>45.634999999999998</c:v>
                </c:pt>
                <c:pt idx="9128">
                  <c:v>45.64</c:v>
                </c:pt>
                <c:pt idx="9129">
                  <c:v>45.644999999999996</c:v>
                </c:pt>
                <c:pt idx="9130">
                  <c:v>45.65</c:v>
                </c:pt>
                <c:pt idx="9131">
                  <c:v>45.655000000000001</c:v>
                </c:pt>
                <c:pt idx="9132">
                  <c:v>45.66</c:v>
                </c:pt>
                <c:pt idx="9133">
                  <c:v>45.664999999999999</c:v>
                </c:pt>
                <c:pt idx="9134">
                  <c:v>45.669999999999995</c:v>
                </c:pt>
                <c:pt idx="9135">
                  <c:v>45.674999999999997</c:v>
                </c:pt>
                <c:pt idx="9136">
                  <c:v>45.68</c:v>
                </c:pt>
                <c:pt idx="9137">
                  <c:v>45.684999999999995</c:v>
                </c:pt>
                <c:pt idx="9138">
                  <c:v>45.690000000000005</c:v>
                </c:pt>
                <c:pt idx="9139">
                  <c:v>45.695</c:v>
                </c:pt>
                <c:pt idx="9140">
                  <c:v>45.7</c:v>
                </c:pt>
                <c:pt idx="9141">
                  <c:v>45.705000000000005</c:v>
                </c:pt>
                <c:pt idx="9142">
                  <c:v>45.71</c:v>
                </c:pt>
                <c:pt idx="9143">
                  <c:v>45.715000000000003</c:v>
                </c:pt>
                <c:pt idx="9144">
                  <c:v>45.72</c:v>
                </c:pt>
                <c:pt idx="9145">
                  <c:v>45.725000000000001</c:v>
                </c:pt>
                <c:pt idx="9146">
                  <c:v>45.730000000000004</c:v>
                </c:pt>
                <c:pt idx="9147">
                  <c:v>45.734999999999999</c:v>
                </c:pt>
                <c:pt idx="9148">
                  <c:v>45.74</c:v>
                </c:pt>
                <c:pt idx="9149">
                  <c:v>45.744999999999997</c:v>
                </c:pt>
                <c:pt idx="9150">
                  <c:v>45.75</c:v>
                </c:pt>
                <c:pt idx="9151">
                  <c:v>45.755000000000003</c:v>
                </c:pt>
                <c:pt idx="9152">
                  <c:v>45.76</c:v>
                </c:pt>
                <c:pt idx="9153">
                  <c:v>45.765000000000001</c:v>
                </c:pt>
                <c:pt idx="9154">
                  <c:v>45.769999999999996</c:v>
                </c:pt>
                <c:pt idx="9155">
                  <c:v>45.774999999999999</c:v>
                </c:pt>
                <c:pt idx="9156">
                  <c:v>45.78</c:v>
                </c:pt>
                <c:pt idx="9157">
                  <c:v>45.784999999999997</c:v>
                </c:pt>
                <c:pt idx="9158">
                  <c:v>45.79</c:v>
                </c:pt>
                <c:pt idx="9159">
                  <c:v>45.794999999999995</c:v>
                </c:pt>
                <c:pt idx="9160">
                  <c:v>45.8</c:v>
                </c:pt>
                <c:pt idx="9161">
                  <c:v>45.805</c:v>
                </c:pt>
                <c:pt idx="9162">
                  <c:v>45.809999999999995</c:v>
                </c:pt>
                <c:pt idx="9163">
                  <c:v>45.815000000000005</c:v>
                </c:pt>
                <c:pt idx="9164">
                  <c:v>45.82</c:v>
                </c:pt>
                <c:pt idx="9165">
                  <c:v>45.825000000000003</c:v>
                </c:pt>
                <c:pt idx="9166">
                  <c:v>45.830000000000005</c:v>
                </c:pt>
                <c:pt idx="9167">
                  <c:v>45.835000000000001</c:v>
                </c:pt>
                <c:pt idx="9168">
                  <c:v>45.84</c:v>
                </c:pt>
                <c:pt idx="9169">
                  <c:v>45.844999999999999</c:v>
                </c:pt>
                <c:pt idx="9170">
                  <c:v>45.85</c:v>
                </c:pt>
                <c:pt idx="9171">
                  <c:v>45.855000000000004</c:v>
                </c:pt>
                <c:pt idx="9172">
                  <c:v>45.86</c:v>
                </c:pt>
                <c:pt idx="9173">
                  <c:v>45.865000000000002</c:v>
                </c:pt>
                <c:pt idx="9174">
                  <c:v>45.87</c:v>
                </c:pt>
                <c:pt idx="9175">
                  <c:v>45.875</c:v>
                </c:pt>
                <c:pt idx="9176">
                  <c:v>45.88</c:v>
                </c:pt>
                <c:pt idx="9177">
                  <c:v>45.884999999999998</c:v>
                </c:pt>
                <c:pt idx="9178">
                  <c:v>45.89</c:v>
                </c:pt>
                <c:pt idx="9179">
                  <c:v>45.894999999999996</c:v>
                </c:pt>
                <c:pt idx="9180">
                  <c:v>45.9</c:v>
                </c:pt>
                <c:pt idx="9181">
                  <c:v>45.905000000000001</c:v>
                </c:pt>
                <c:pt idx="9182">
                  <c:v>45.91</c:v>
                </c:pt>
                <c:pt idx="9183">
                  <c:v>45.914999999999999</c:v>
                </c:pt>
                <c:pt idx="9184">
                  <c:v>45.919999999999995</c:v>
                </c:pt>
                <c:pt idx="9185">
                  <c:v>45.924999999999997</c:v>
                </c:pt>
                <c:pt idx="9186">
                  <c:v>45.93</c:v>
                </c:pt>
                <c:pt idx="9187">
                  <c:v>45.934999999999995</c:v>
                </c:pt>
                <c:pt idx="9188">
                  <c:v>45.940000000000005</c:v>
                </c:pt>
                <c:pt idx="9189">
                  <c:v>45.945</c:v>
                </c:pt>
                <c:pt idx="9190">
                  <c:v>45.95</c:v>
                </c:pt>
                <c:pt idx="9191">
                  <c:v>45.955000000000005</c:v>
                </c:pt>
                <c:pt idx="9192">
                  <c:v>45.96</c:v>
                </c:pt>
                <c:pt idx="9193">
                  <c:v>45.965000000000003</c:v>
                </c:pt>
                <c:pt idx="9194">
                  <c:v>45.97</c:v>
                </c:pt>
                <c:pt idx="9195">
                  <c:v>45.975000000000001</c:v>
                </c:pt>
                <c:pt idx="9196">
                  <c:v>45.980000000000004</c:v>
                </c:pt>
                <c:pt idx="9197">
                  <c:v>45.984999999999999</c:v>
                </c:pt>
                <c:pt idx="9198">
                  <c:v>45.99</c:v>
                </c:pt>
                <c:pt idx="9199">
                  <c:v>45.994999999999997</c:v>
                </c:pt>
                <c:pt idx="9200">
                  <c:v>46</c:v>
                </c:pt>
                <c:pt idx="9201">
                  <c:v>46.005000000000003</c:v>
                </c:pt>
                <c:pt idx="9202">
                  <c:v>46.01</c:v>
                </c:pt>
                <c:pt idx="9203">
                  <c:v>46.015000000000001</c:v>
                </c:pt>
                <c:pt idx="9204">
                  <c:v>46.019999999999996</c:v>
                </c:pt>
                <c:pt idx="9205">
                  <c:v>46.024999999999999</c:v>
                </c:pt>
                <c:pt idx="9206">
                  <c:v>46.03</c:v>
                </c:pt>
                <c:pt idx="9207">
                  <c:v>46.034999999999997</c:v>
                </c:pt>
                <c:pt idx="9208">
                  <c:v>46.04</c:v>
                </c:pt>
                <c:pt idx="9209">
                  <c:v>46.044999999999995</c:v>
                </c:pt>
                <c:pt idx="9210">
                  <c:v>46.05</c:v>
                </c:pt>
                <c:pt idx="9211">
                  <c:v>46.055</c:v>
                </c:pt>
                <c:pt idx="9212">
                  <c:v>46.059999999999995</c:v>
                </c:pt>
                <c:pt idx="9213">
                  <c:v>46.065000000000005</c:v>
                </c:pt>
                <c:pt idx="9214">
                  <c:v>46.07</c:v>
                </c:pt>
                <c:pt idx="9215">
                  <c:v>46.075000000000003</c:v>
                </c:pt>
                <c:pt idx="9216">
                  <c:v>46.080000000000005</c:v>
                </c:pt>
                <c:pt idx="9217">
                  <c:v>46.085000000000001</c:v>
                </c:pt>
                <c:pt idx="9218">
                  <c:v>46.09</c:v>
                </c:pt>
                <c:pt idx="9219">
                  <c:v>46.094999999999999</c:v>
                </c:pt>
                <c:pt idx="9220">
                  <c:v>46.1</c:v>
                </c:pt>
                <c:pt idx="9221">
                  <c:v>46.105000000000004</c:v>
                </c:pt>
                <c:pt idx="9222">
                  <c:v>46.11</c:v>
                </c:pt>
                <c:pt idx="9223">
                  <c:v>46.115000000000002</c:v>
                </c:pt>
                <c:pt idx="9224">
                  <c:v>46.12</c:v>
                </c:pt>
                <c:pt idx="9225">
                  <c:v>46.125</c:v>
                </c:pt>
                <c:pt idx="9226">
                  <c:v>46.13</c:v>
                </c:pt>
                <c:pt idx="9227">
                  <c:v>46.134999999999998</c:v>
                </c:pt>
                <c:pt idx="9228">
                  <c:v>46.14</c:v>
                </c:pt>
                <c:pt idx="9229">
                  <c:v>46.144999999999996</c:v>
                </c:pt>
                <c:pt idx="9230">
                  <c:v>46.15</c:v>
                </c:pt>
                <c:pt idx="9231">
                  <c:v>46.155000000000001</c:v>
                </c:pt>
                <c:pt idx="9232">
                  <c:v>46.16</c:v>
                </c:pt>
                <c:pt idx="9233">
                  <c:v>46.164999999999999</c:v>
                </c:pt>
                <c:pt idx="9234">
                  <c:v>46.169999999999995</c:v>
                </c:pt>
                <c:pt idx="9235">
                  <c:v>46.174999999999997</c:v>
                </c:pt>
                <c:pt idx="9236">
                  <c:v>46.18</c:v>
                </c:pt>
                <c:pt idx="9237">
                  <c:v>46.184999999999995</c:v>
                </c:pt>
                <c:pt idx="9238">
                  <c:v>46.190000000000005</c:v>
                </c:pt>
                <c:pt idx="9239">
                  <c:v>46.195</c:v>
                </c:pt>
                <c:pt idx="9240">
                  <c:v>46.2</c:v>
                </c:pt>
                <c:pt idx="9241">
                  <c:v>46.205000000000005</c:v>
                </c:pt>
                <c:pt idx="9242">
                  <c:v>46.21</c:v>
                </c:pt>
                <c:pt idx="9243">
                  <c:v>46.215000000000003</c:v>
                </c:pt>
                <c:pt idx="9244">
                  <c:v>46.22</c:v>
                </c:pt>
                <c:pt idx="9245">
                  <c:v>46.225000000000001</c:v>
                </c:pt>
                <c:pt idx="9246">
                  <c:v>46.230000000000004</c:v>
                </c:pt>
                <c:pt idx="9247">
                  <c:v>46.234999999999999</c:v>
                </c:pt>
                <c:pt idx="9248">
                  <c:v>46.24</c:v>
                </c:pt>
                <c:pt idx="9249">
                  <c:v>46.244999999999997</c:v>
                </c:pt>
                <c:pt idx="9250">
                  <c:v>46.25</c:v>
                </c:pt>
                <c:pt idx="9251">
                  <c:v>46.255000000000003</c:v>
                </c:pt>
                <c:pt idx="9252">
                  <c:v>46.26</c:v>
                </c:pt>
                <c:pt idx="9253">
                  <c:v>46.265000000000001</c:v>
                </c:pt>
                <c:pt idx="9254">
                  <c:v>46.269999999999996</c:v>
                </c:pt>
                <c:pt idx="9255">
                  <c:v>46.274999999999999</c:v>
                </c:pt>
                <c:pt idx="9256">
                  <c:v>46.28</c:v>
                </c:pt>
                <c:pt idx="9257">
                  <c:v>46.284999999999997</c:v>
                </c:pt>
                <c:pt idx="9258">
                  <c:v>46.29</c:v>
                </c:pt>
                <c:pt idx="9259">
                  <c:v>46.294999999999995</c:v>
                </c:pt>
                <c:pt idx="9260">
                  <c:v>46.3</c:v>
                </c:pt>
                <c:pt idx="9261">
                  <c:v>46.305</c:v>
                </c:pt>
                <c:pt idx="9262">
                  <c:v>46.309999999999995</c:v>
                </c:pt>
                <c:pt idx="9263">
                  <c:v>46.315000000000005</c:v>
                </c:pt>
                <c:pt idx="9264">
                  <c:v>46.32</c:v>
                </c:pt>
                <c:pt idx="9265">
                  <c:v>46.325000000000003</c:v>
                </c:pt>
                <c:pt idx="9266">
                  <c:v>46.330000000000005</c:v>
                </c:pt>
                <c:pt idx="9267">
                  <c:v>46.335000000000001</c:v>
                </c:pt>
                <c:pt idx="9268">
                  <c:v>46.34</c:v>
                </c:pt>
                <c:pt idx="9269">
                  <c:v>46.344999999999999</c:v>
                </c:pt>
                <c:pt idx="9270">
                  <c:v>46.35</c:v>
                </c:pt>
                <c:pt idx="9271">
                  <c:v>46.355000000000004</c:v>
                </c:pt>
                <c:pt idx="9272">
                  <c:v>46.36</c:v>
                </c:pt>
                <c:pt idx="9273">
                  <c:v>46.365000000000002</c:v>
                </c:pt>
                <c:pt idx="9274">
                  <c:v>46.37</c:v>
                </c:pt>
                <c:pt idx="9275">
                  <c:v>46.375</c:v>
                </c:pt>
                <c:pt idx="9276">
                  <c:v>46.38</c:v>
                </c:pt>
                <c:pt idx="9277">
                  <c:v>46.384999999999998</c:v>
                </c:pt>
                <c:pt idx="9278">
                  <c:v>46.39</c:v>
                </c:pt>
                <c:pt idx="9279">
                  <c:v>46.394999999999996</c:v>
                </c:pt>
                <c:pt idx="9280">
                  <c:v>46.4</c:v>
                </c:pt>
                <c:pt idx="9281">
                  <c:v>46.405000000000001</c:v>
                </c:pt>
                <c:pt idx="9282">
                  <c:v>46.41</c:v>
                </c:pt>
                <c:pt idx="9283">
                  <c:v>46.414999999999999</c:v>
                </c:pt>
                <c:pt idx="9284">
                  <c:v>46.419999999999995</c:v>
                </c:pt>
                <c:pt idx="9285">
                  <c:v>46.424999999999997</c:v>
                </c:pt>
                <c:pt idx="9286">
                  <c:v>46.43</c:v>
                </c:pt>
                <c:pt idx="9287">
                  <c:v>46.434999999999995</c:v>
                </c:pt>
                <c:pt idx="9288">
                  <c:v>46.440000000000005</c:v>
                </c:pt>
                <c:pt idx="9289">
                  <c:v>46.445</c:v>
                </c:pt>
                <c:pt idx="9290">
                  <c:v>46.45</c:v>
                </c:pt>
                <c:pt idx="9291">
                  <c:v>46.455000000000005</c:v>
                </c:pt>
                <c:pt idx="9292">
                  <c:v>46.46</c:v>
                </c:pt>
                <c:pt idx="9293">
                  <c:v>46.465000000000003</c:v>
                </c:pt>
                <c:pt idx="9294">
                  <c:v>46.47</c:v>
                </c:pt>
                <c:pt idx="9295">
                  <c:v>46.475000000000001</c:v>
                </c:pt>
                <c:pt idx="9296">
                  <c:v>46.480000000000004</c:v>
                </c:pt>
                <c:pt idx="9297">
                  <c:v>46.484999999999999</c:v>
                </c:pt>
                <c:pt idx="9298">
                  <c:v>46.49</c:v>
                </c:pt>
                <c:pt idx="9299">
                  <c:v>46.494999999999997</c:v>
                </c:pt>
                <c:pt idx="9300">
                  <c:v>46.5</c:v>
                </c:pt>
                <c:pt idx="9301">
                  <c:v>46.505000000000003</c:v>
                </c:pt>
                <c:pt idx="9302">
                  <c:v>46.51</c:v>
                </c:pt>
                <c:pt idx="9303">
                  <c:v>46.515000000000001</c:v>
                </c:pt>
                <c:pt idx="9304">
                  <c:v>46.519999999999996</c:v>
                </c:pt>
                <c:pt idx="9305">
                  <c:v>46.524999999999999</c:v>
                </c:pt>
                <c:pt idx="9306">
                  <c:v>46.53</c:v>
                </c:pt>
                <c:pt idx="9307">
                  <c:v>46.534999999999997</c:v>
                </c:pt>
                <c:pt idx="9308">
                  <c:v>46.54</c:v>
                </c:pt>
                <c:pt idx="9309">
                  <c:v>46.544999999999995</c:v>
                </c:pt>
                <c:pt idx="9310">
                  <c:v>46.55</c:v>
                </c:pt>
                <c:pt idx="9311">
                  <c:v>46.555</c:v>
                </c:pt>
                <c:pt idx="9312">
                  <c:v>46.559999999999995</c:v>
                </c:pt>
                <c:pt idx="9313">
                  <c:v>46.565000000000005</c:v>
                </c:pt>
                <c:pt idx="9314">
                  <c:v>46.57</c:v>
                </c:pt>
                <c:pt idx="9315">
                  <c:v>46.575000000000003</c:v>
                </c:pt>
                <c:pt idx="9316">
                  <c:v>46.580000000000005</c:v>
                </c:pt>
                <c:pt idx="9317">
                  <c:v>46.585000000000001</c:v>
                </c:pt>
                <c:pt idx="9318">
                  <c:v>46.59</c:v>
                </c:pt>
                <c:pt idx="9319">
                  <c:v>46.594999999999999</c:v>
                </c:pt>
                <c:pt idx="9320">
                  <c:v>46.6</c:v>
                </c:pt>
                <c:pt idx="9321">
                  <c:v>46.605000000000004</c:v>
                </c:pt>
                <c:pt idx="9322">
                  <c:v>46.61</c:v>
                </c:pt>
                <c:pt idx="9323">
                  <c:v>46.615000000000002</c:v>
                </c:pt>
                <c:pt idx="9324">
                  <c:v>46.62</c:v>
                </c:pt>
                <c:pt idx="9325">
                  <c:v>46.625</c:v>
                </c:pt>
                <c:pt idx="9326">
                  <c:v>46.63</c:v>
                </c:pt>
                <c:pt idx="9327">
                  <c:v>46.634999999999998</c:v>
                </c:pt>
                <c:pt idx="9328">
                  <c:v>46.64</c:v>
                </c:pt>
                <c:pt idx="9329">
                  <c:v>46.644999999999996</c:v>
                </c:pt>
                <c:pt idx="9330">
                  <c:v>46.65</c:v>
                </c:pt>
                <c:pt idx="9331">
                  <c:v>46.655000000000001</c:v>
                </c:pt>
                <c:pt idx="9332">
                  <c:v>46.66</c:v>
                </c:pt>
                <c:pt idx="9333">
                  <c:v>46.664999999999999</c:v>
                </c:pt>
                <c:pt idx="9334">
                  <c:v>46.669999999999995</c:v>
                </c:pt>
                <c:pt idx="9335">
                  <c:v>46.674999999999997</c:v>
                </c:pt>
                <c:pt idx="9336">
                  <c:v>46.68</c:v>
                </c:pt>
                <c:pt idx="9337">
                  <c:v>46.684999999999995</c:v>
                </c:pt>
                <c:pt idx="9338">
                  <c:v>46.690000000000005</c:v>
                </c:pt>
                <c:pt idx="9339">
                  <c:v>46.695</c:v>
                </c:pt>
                <c:pt idx="9340">
                  <c:v>46.7</c:v>
                </c:pt>
                <c:pt idx="9341">
                  <c:v>46.705000000000005</c:v>
                </c:pt>
                <c:pt idx="9342">
                  <c:v>46.71</c:v>
                </c:pt>
                <c:pt idx="9343">
                  <c:v>46.715000000000003</c:v>
                </c:pt>
                <c:pt idx="9344">
                  <c:v>46.72</c:v>
                </c:pt>
                <c:pt idx="9345">
                  <c:v>46.725000000000001</c:v>
                </c:pt>
                <c:pt idx="9346">
                  <c:v>46.730000000000004</c:v>
                </c:pt>
                <c:pt idx="9347">
                  <c:v>46.734999999999999</c:v>
                </c:pt>
                <c:pt idx="9348">
                  <c:v>46.74</c:v>
                </c:pt>
                <c:pt idx="9349">
                  <c:v>46.744999999999997</c:v>
                </c:pt>
                <c:pt idx="9350">
                  <c:v>46.75</c:v>
                </c:pt>
                <c:pt idx="9351">
                  <c:v>46.755000000000003</c:v>
                </c:pt>
                <c:pt idx="9352">
                  <c:v>46.76</c:v>
                </c:pt>
                <c:pt idx="9353">
                  <c:v>46.765000000000001</c:v>
                </c:pt>
                <c:pt idx="9354">
                  <c:v>46.769999999999996</c:v>
                </c:pt>
                <c:pt idx="9355">
                  <c:v>46.774999999999999</c:v>
                </c:pt>
                <c:pt idx="9356">
                  <c:v>46.78</c:v>
                </c:pt>
                <c:pt idx="9357">
                  <c:v>46.784999999999997</c:v>
                </c:pt>
                <c:pt idx="9358">
                  <c:v>46.79</c:v>
                </c:pt>
                <c:pt idx="9359">
                  <c:v>46.794999999999995</c:v>
                </c:pt>
                <c:pt idx="9360">
                  <c:v>46.8</c:v>
                </c:pt>
                <c:pt idx="9361">
                  <c:v>46.805</c:v>
                </c:pt>
                <c:pt idx="9362">
                  <c:v>46.809999999999995</c:v>
                </c:pt>
                <c:pt idx="9363">
                  <c:v>46.815000000000005</c:v>
                </c:pt>
                <c:pt idx="9364">
                  <c:v>46.82</c:v>
                </c:pt>
                <c:pt idx="9365">
                  <c:v>46.825000000000003</c:v>
                </c:pt>
                <c:pt idx="9366">
                  <c:v>46.830000000000005</c:v>
                </c:pt>
                <c:pt idx="9367">
                  <c:v>46.835000000000001</c:v>
                </c:pt>
                <c:pt idx="9368">
                  <c:v>46.84</c:v>
                </c:pt>
                <c:pt idx="9369">
                  <c:v>46.844999999999999</c:v>
                </c:pt>
                <c:pt idx="9370">
                  <c:v>46.85</c:v>
                </c:pt>
                <c:pt idx="9371">
                  <c:v>46.855000000000004</c:v>
                </c:pt>
                <c:pt idx="9372">
                  <c:v>46.86</c:v>
                </c:pt>
                <c:pt idx="9373">
                  <c:v>46.865000000000002</c:v>
                </c:pt>
                <c:pt idx="9374">
                  <c:v>46.87</c:v>
                </c:pt>
                <c:pt idx="9375">
                  <c:v>46.875</c:v>
                </c:pt>
                <c:pt idx="9376">
                  <c:v>46.88</c:v>
                </c:pt>
                <c:pt idx="9377">
                  <c:v>46.884999999999998</c:v>
                </c:pt>
                <c:pt idx="9378">
                  <c:v>46.89</c:v>
                </c:pt>
                <c:pt idx="9379">
                  <c:v>46.894999999999996</c:v>
                </c:pt>
                <c:pt idx="9380">
                  <c:v>46.9</c:v>
                </c:pt>
                <c:pt idx="9381">
                  <c:v>46.905000000000001</c:v>
                </c:pt>
                <c:pt idx="9382">
                  <c:v>46.91</c:v>
                </c:pt>
                <c:pt idx="9383">
                  <c:v>46.914999999999999</c:v>
                </c:pt>
                <c:pt idx="9384">
                  <c:v>46.919999999999995</c:v>
                </c:pt>
                <c:pt idx="9385">
                  <c:v>46.924999999999997</c:v>
                </c:pt>
                <c:pt idx="9386">
                  <c:v>46.93</c:v>
                </c:pt>
                <c:pt idx="9387">
                  <c:v>46.934999999999995</c:v>
                </c:pt>
                <c:pt idx="9388">
                  <c:v>46.940000000000005</c:v>
                </c:pt>
                <c:pt idx="9389">
                  <c:v>46.945</c:v>
                </c:pt>
                <c:pt idx="9390">
                  <c:v>46.95</c:v>
                </c:pt>
                <c:pt idx="9391">
                  <c:v>46.955000000000005</c:v>
                </c:pt>
                <c:pt idx="9392">
                  <c:v>46.96</c:v>
                </c:pt>
                <c:pt idx="9393">
                  <c:v>46.965000000000003</c:v>
                </c:pt>
                <c:pt idx="9394">
                  <c:v>46.97</c:v>
                </c:pt>
                <c:pt idx="9395">
                  <c:v>46.975000000000001</c:v>
                </c:pt>
                <c:pt idx="9396">
                  <c:v>46.980000000000004</c:v>
                </c:pt>
                <c:pt idx="9397">
                  <c:v>46.984999999999999</c:v>
                </c:pt>
                <c:pt idx="9398">
                  <c:v>46.99</c:v>
                </c:pt>
                <c:pt idx="9399">
                  <c:v>46.994999999999997</c:v>
                </c:pt>
                <c:pt idx="9400">
                  <c:v>47</c:v>
                </c:pt>
                <c:pt idx="9401">
                  <c:v>47.005000000000003</c:v>
                </c:pt>
                <c:pt idx="9402">
                  <c:v>47.01</c:v>
                </c:pt>
                <c:pt idx="9403">
                  <c:v>47.015000000000001</c:v>
                </c:pt>
                <c:pt idx="9404">
                  <c:v>47.019999999999996</c:v>
                </c:pt>
                <c:pt idx="9405">
                  <c:v>47.024999999999999</c:v>
                </c:pt>
                <c:pt idx="9406">
                  <c:v>47.03</c:v>
                </c:pt>
                <c:pt idx="9407">
                  <c:v>47.034999999999997</c:v>
                </c:pt>
                <c:pt idx="9408">
                  <c:v>47.04</c:v>
                </c:pt>
                <c:pt idx="9409">
                  <c:v>47.044999999999995</c:v>
                </c:pt>
                <c:pt idx="9410">
                  <c:v>47.05</c:v>
                </c:pt>
                <c:pt idx="9411">
                  <c:v>47.055</c:v>
                </c:pt>
                <c:pt idx="9412">
                  <c:v>47.059999999999995</c:v>
                </c:pt>
                <c:pt idx="9413">
                  <c:v>47.065000000000005</c:v>
                </c:pt>
                <c:pt idx="9414">
                  <c:v>47.07</c:v>
                </c:pt>
                <c:pt idx="9415">
                  <c:v>47.075000000000003</c:v>
                </c:pt>
                <c:pt idx="9416">
                  <c:v>47.080000000000005</c:v>
                </c:pt>
                <c:pt idx="9417">
                  <c:v>47.085000000000001</c:v>
                </c:pt>
                <c:pt idx="9418">
                  <c:v>47.09</c:v>
                </c:pt>
                <c:pt idx="9419">
                  <c:v>47.094999999999999</c:v>
                </c:pt>
                <c:pt idx="9420">
                  <c:v>47.1</c:v>
                </c:pt>
                <c:pt idx="9421">
                  <c:v>47.105000000000004</c:v>
                </c:pt>
                <c:pt idx="9422">
                  <c:v>47.11</c:v>
                </c:pt>
                <c:pt idx="9423">
                  <c:v>47.115000000000002</c:v>
                </c:pt>
                <c:pt idx="9424">
                  <c:v>47.12</c:v>
                </c:pt>
                <c:pt idx="9425">
                  <c:v>47.125</c:v>
                </c:pt>
                <c:pt idx="9426">
                  <c:v>47.13</c:v>
                </c:pt>
                <c:pt idx="9427">
                  <c:v>47.134999999999998</c:v>
                </c:pt>
                <c:pt idx="9428">
                  <c:v>47.14</c:v>
                </c:pt>
                <c:pt idx="9429">
                  <c:v>47.144999999999996</c:v>
                </c:pt>
                <c:pt idx="9430">
                  <c:v>47.15</c:v>
                </c:pt>
                <c:pt idx="9431">
                  <c:v>47.155000000000001</c:v>
                </c:pt>
                <c:pt idx="9432">
                  <c:v>47.16</c:v>
                </c:pt>
                <c:pt idx="9433">
                  <c:v>47.164999999999999</c:v>
                </c:pt>
                <c:pt idx="9434">
                  <c:v>47.169999999999995</c:v>
                </c:pt>
                <c:pt idx="9435">
                  <c:v>47.174999999999997</c:v>
                </c:pt>
                <c:pt idx="9436">
                  <c:v>47.18</c:v>
                </c:pt>
                <c:pt idx="9437">
                  <c:v>47.184999999999995</c:v>
                </c:pt>
                <c:pt idx="9438">
                  <c:v>47.190000000000005</c:v>
                </c:pt>
                <c:pt idx="9439">
                  <c:v>47.195</c:v>
                </c:pt>
                <c:pt idx="9440">
                  <c:v>47.2</c:v>
                </c:pt>
                <c:pt idx="9441">
                  <c:v>47.205000000000005</c:v>
                </c:pt>
                <c:pt idx="9442">
                  <c:v>47.21</c:v>
                </c:pt>
                <c:pt idx="9443">
                  <c:v>47.215000000000003</c:v>
                </c:pt>
                <c:pt idx="9444">
                  <c:v>47.22</c:v>
                </c:pt>
                <c:pt idx="9445">
                  <c:v>47.225000000000001</c:v>
                </c:pt>
                <c:pt idx="9446">
                  <c:v>47.230000000000004</c:v>
                </c:pt>
                <c:pt idx="9447">
                  <c:v>47.234999999999999</c:v>
                </c:pt>
                <c:pt idx="9448">
                  <c:v>47.24</c:v>
                </c:pt>
                <c:pt idx="9449">
                  <c:v>47.244999999999997</c:v>
                </c:pt>
                <c:pt idx="9450">
                  <c:v>47.25</c:v>
                </c:pt>
                <c:pt idx="9451">
                  <c:v>47.255000000000003</c:v>
                </c:pt>
                <c:pt idx="9452">
                  <c:v>47.26</c:v>
                </c:pt>
                <c:pt idx="9453">
                  <c:v>47.265000000000001</c:v>
                </c:pt>
                <c:pt idx="9454">
                  <c:v>47.269999999999996</c:v>
                </c:pt>
                <c:pt idx="9455">
                  <c:v>47.274999999999999</c:v>
                </c:pt>
                <c:pt idx="9456">
                  <c:v>47.28</c:v>
                </c:pt>
                <c:pt idx="9457">
                  <c:v>47.284999999999997</c:v>
                </c:pt>
                <c:pt idx="9458">
                  <c:v>47.29</c:v>
                </c:pt>
                <c:pt idx="9459">
                  <c:v>47.294999999999995</c:v>
                </c:pt>
                <c:pt idx="9460">
                  <c:v>47.3</c:v>
                </c:pt>
                <c:pt idx="9461">
                  <c:v>47.305</c:v>
                </c:pt>
                <c:pt idx="9462">
                  <c:v>47.309999999999995</c:v>
                </c:pt>
                <c:pt idx="9463">
                  <c:v>47.315000000000005</c:v>
                </c:pt>
                <c:pt idx="9464">
                  <c:v>47.32</c:v>
                </c:pt>
                <c:pt idx="9465">
                  <c:v>47.325000000000003</c:v>
                </c:pt>
                <c:pt idx="9466">
                  <c:v>47.330000000000005</c:v>
                </c:pt>
                <c:pt idx="9467">
                  <c:v>47.335000000000001</c:v>
                </c:pt>
                <c:pt idx="9468">
                  <c:v>47.34</c:v>
                </c:pt>
                <c:pt idx="9469">
                  <c:v>47.344999999999999</c:v>
                </c:pt>
                <c:pt idx="9470">
                  <c:v>47.35</c:v>
                </c:pt>
                <c:pt idx="9471">
                  <c:v>47.355000000000004</c:v>
                </c:pt>
                <c:pt idx="9472">
                  <c:v>47.36</c:v>
                </c:pt>
                <c:pt idx="9473">
                  <c:v>47.365000000000002</c:v>
                </c:pt>
                <c:pt idx="9474">
                  <c:v>47.37</c:v>
                </c:pt>
                <c:pt idx="9475">
                  <c:v>47.375</c:v>
                </c:pt>
                <c:pt idx="9476">
                  <c:v>47.38</c:v>
                </c:pt>
                <c:pt idx="9477">
                  <c:v>47.384999999999998</c:v>
                </c:pt>
                <c:pt idx="9478">
                  <c:v>47.39</c:v>
                </c:pt>
                <c:pt idx="9479">
                  <c:v>47.394999999999996</c:v>
                </c:pt>
                <c:pt idx="9480">
                  <c:v>47.4</c:v>
                </c:pt>
                <c:pt idx="9481">
                  <c:v>47.405000000000001</c:v>
                </c:pt>
                <c:pt idx="9482">
                  <c:v>47.41</c:v>
                </c:pt>
                <c:pt idx="9483">
                  <c:v>47.414999999999999</c:v>
                </c:pt>
                <c:pt idx="9484">
                  <c:v>47.419999999999995</c:v>
                </c:pt>
                <c:pt idx="9485">
                  <c:v>47.424999999999997</c:v>
                </c:pt>
                <c:pt idx="9486">
                  <c:v>47.43</c:v>
                </c:pt>
                <c:pt idx="9487">
                  <c:v>47.434999999999995</c:v>
                </c:pt>
                <c:pt idx="9488">
                  <c:v>47.440000000000005</c:v>
                </c:pt>
                <c:pt idx="9489">
                  <c:v>47.445</c:v>
                </c:pt>
                <c:pt idx="9490">
                  <c:v>47.45</c:v>
                </c:pt>
                <c:pt idx="9491">
                  <c:v>47.455000000000005</c:v>
                </c:pt>
                <c:pt idx="9492">
                  <c:v>47.46</c:v>
                </c:pt>
                <c:pt idx="9493">
                  <c:v>47.465000000000003</c:v>
                </c:pt>
                <c:pt idx="9494">
                  <c:v>47.47</c:v>
                </c:pt>
                <c:pt idx="9495">
                  <c:v>47.475000000000001</c:v>
                </c:pt>
                <c:pt idx="9496">
                  <c:v>47.480000000000004</c:v>
                </c:pt>
                <c:pt idx="9497">
                  <c:v>47.484999999999999</c:v>
                </c:pt>
                <c:pt idx="9498">
                  <c:v>47.49</c:v>
                </c:pt>
                <c:pt idx="9499">
                  <c:v>47.494999999999997</c:v>
                </c:pt>
                <c:pt idx="9500">
                  <c:v>47.5</c:v>
                </c:pt>
                <c:pt idx="9501">
                  <c:v>47.505000000000003</c:v>
                </c:pt>
                <c:pt idx="9502">
                  <c:v>47.51</c:v>
                </c:pt>
                <c:pt idx="9503">
                  <c:v>47.515000000000001</c:v>
                </c:pt>
                <c:pt idx="9504">
                  <c:v>47.519999999999996</c:v>
                </c:pt>
                <c:pt idx="9505">
                  <c:v>47.524999999999999</c:v>
                </c:pt>
                <c:pt idx="9506">
                  <c:v>47.53</c:v>
                </c:pt>
                <c:pt idx="9507">
                  <c:v>47.534999999999997</c:v>
                </c:pt>
                <c:pt idx="9508">
                  <c:v>47.54</c:v>
                </c:pt>
                <c:pt idx="9509">
                  <c:v>47.544999999999995</c:v>
                </c:pt>
                <c:pt idx="9510">
                  <c:v>47.55</c:v>
                </c:pt>
                <c:pt idx="9511">
                  <c:v>47.555</c:v>
                </c:pt>
                <c:pt idx="9512">
                  <c:v>47.559999999999995</c:v>
                </c:pt>
                <c:pt idx="9513">
                  <c:v>47.565000000000005</c:v>
                </c:pt>
                <c:pt idx="9514">
                  <c:v>47.57</c:v>
                </c:pt>
                <c:pt idx="9515">
                  <c:v>47.575000000000003</c:v>
                </c:pt>
                <c:pt idx="9516">
                  <c:v>47.580000000000005</c:v>
                </c:pt>
                <c:pt idx="9517">
                  <c:v>47.585000000000001</c:v>
                </c:pt>
                <c:pt idx="9518">
                  <c:v>47.59</c:v>
                </c:pt>
                <c:pt idx="9519">
                  <c:v>47.594999999999999</c:v>
                </c:pt>
                <c:pt idx="9520">
                  <c:v>47.6</c:v>
                </c:pt>
                <c:pt idx="9521">
                  <c:v>47.605000000000004</c:v>
                </c:pt>
                <c:pt idx="9522">
                  <c:v>47.61</c:v>
                </c:pt>
                <c:pt idx="9523">
                  <c:v>47.615000000000002</c:v>
                </c:pt>
                <c:pt idx="9524">
                  <c:v>47.62</c:v>
                </c:pt>
                <c:pt idx="9525">
                  <c:v>47.625</c:v>
                </c:pt>
                <c:pt idx="9526">
                  <c:v>47.63</c:v>
                </c:pt>
                <c:pt idx="9527">
                  <c:v>47.634999999999998</c:v>
                </c:pt>
                <c:pt idx="9528">
                  <c:v>47.64</c:v>
                </c:pt>
                <c:pt idx="9529">
                  <c:v>47.644999999999996</c:v>
                </c:pt>
                <c:pt idx="9530">
                  <c:v>47.65</c:v>
                </c:pt>
                <c:pt idx="9531">
                  <c:v>47.655000000000001</c:v>
                </c:pt>
                <c:pt idx="9532">
                  <c:v>47.66</c:v>
                </c:pt>
                <c:pt idx="9533">
                  <c:v>47.664999999999999</c:v>
                </c:pt>
                <c:pt idx="9534">
                  <c:v>47.669999999999995</c:v>
                </c:pt>
                <c:pt idx="9535">
                  <c:v>47.674999999999997</c:v>
                </c:pt>
                <c:pt idx="9536">
                  <c:v>47.68</c:v>
                </c:pt>
                <c:pt idx="9537">
                  <c:v>47.684999999999995</c:v>
                </c:pt>
                <c:pt idx="9538">
                  <c:v>47.690000000000005</c:v>
                </c:pt>
                <c:pt idx="9539">
                  <c:v>47.695</c:v>
                </c:pt>
                <c:pt idx="9540">
                  <c:v>47.7</c:v>
                </c:pt>
                <c:pt idx="9541">
                  <c:v>47.705000000000005</c:v>
                </c:pt>
                <c:pt idx="9542">
                  <c:v>47.71</c:v>
                </c:pt>
                <c:pt idx="9543">
                  <c:v>47.715000000000003</c:v>
                </c:pt>
                <c:pt idx="9544">
                  <c:v>47.72</c:v>
                </c:pt>
                <c:pt idx="9545">
                  <c:v>47.725000000000001</c:v>
                </c:pt>
                <c:pt idx="9546">
                  <c:v>47.730000000000004</c:v>
                </c:pt>
                <c:pt idx="9547">
                  <c:v>47.734999999999999</c:v>
                </c:pt>
                <c:pt idx="9548">
                  <c:v>47.74</c:v>
                </c:pt>
                <c:pt idx="9549">
                  <c:v>47.744999999999997</c:v>
                </c:pt>
                <c:pt idx="9550">
                  <c:v>47.75</c:v>
                </c:pt>
                <c:pt idx="9551">
                  <c:v>47.755000000000003</c:v>
                </c:pt>
                <c:pt idx="9552">
                  <c:v>47.76</c:v>
                </c:pt>
                <c:pt idx="9553">
                  <c:v>47.765000000000001</c:v>
                </c:pt>
                <c:pt idx="9554">
                  <c:v>47.769999999999996</c:v>
                </c:pt>
                <c:pt idx="9555">
                  <c:v>47.774999999999999</c:v>
                </c:pt>
                <c:pt idx="9556">
                  <c:v>47.78</c:v>
                </c:pt>
                <c:pt idx="9557">
                  <c:v>47.784999999999997</c:v>
                </c:pt>
                <c:pt idx="9558">
                  <c:v>47.79</c:v>
                </c:pt>
                <c:pt idx="9559">
                  <c:v>47.794999999999995</c:v>
                </c:pt>
                <c:pt idx="9560">
                  <c:v>47.8</c:v>
                </c:pt>
                <c:pt idx="9561">
                  <c:v>47.805</c:v>
                </c:pt>
                <c:pt idx="9562">
                  <c:v>47.809999999999995</c:v>
                </c:pt>
                <c:pt idx="9563">
                  <c:v>47.815000000000005</c:v>
                </c:pt>
                <c:pt idx="9564">
                  <c:v>47.82</c:v>
                </c:pt>
                <c:pt idx="9565">
                  <c:v>47.825000000000003</c:v>
                </c:pt>
                <c:pt idx="9566">
                  <c:v>47.830000000000005</c:v>
                </c:pt>
                <c:pt idx="9567">
                  <c:v>47.835000000000001</c:v>
                </c:pt>
                <c:pt idx="9568">
                  <c:v>47.84</c:v>
                </c:pt>
                <c:pt idx="9569">
                  <c:v>47.844999999999999</c:v>
                </c:pt>
                <c:pt idx="9570">
                  <c:v>47.85</c:v>
                </c:pt>
                <c:pt idx="9571">
                  <c:v>47.855000000000004</c:v>
                </c:pt>
                <c:pt idx="9572">
                  <c:v>47.86</c:v>
                </c:pt>
                <c:pt idx="9573">
                  <c:v>47.865000000000002</c:v>
                </c:pt>
                <c:pt idx="9574">
                  <c:v>47.87</c:v>
                </c:pt>
                <c:pt idx="9575">
                  <c:v>47.875</c:v>
                </c:pt>
                <c:pt idx="9576">
                  <c:v>47.88</c:v>
                </c:pt>
                <c:pt idx="9577">
                  <c:v>47.884999999999998</c:v>
                </c:pt>
                <c:pt idx="9578">
                  <c:v>47.89</c:v>
                </c:pt>
                <c:pt idx="9579">
                  <c:v>47.894999999999996</c:v>
                </c:pt>
                <c:pt idx="9580">
                  <c:v>47.9</c:v>
                </c:pt>
                <c:pt idx="9581">
                  <c:v>47.905000000000001</c:v>
                </c:pt>
                <c:pt idx="9582">
                  <c:v>47.91</c:v>
                </c:pt>
                <c:pt idx="9583">
                  <c:v>47.914999999999999</c:v>
                </c:pt>
                <c:pt idx="9584">
                  <c:v>47.919999999999995</c:v>
                </c:pt>
                <c:pt idx="9585">
                  <c:v>47.924999999999997</c:v>
                </c:pt>
                <c:pt idx="9586">
                  <c:v>47.93</c:v>
                </c:pt>
                <c:pt idx="9587">
                  <c:v>47.934999999999995</c:v>
                </c:pt>
                <c:pt idx="9588">
                  <c:v>47.940000000000005</c:v>
                </c:pt>
                <c:pt idx="9589">
                  <c:v>47.945</c:v>
                </c:pt>
                <c:pt idx="9590">
                  <c:v>47.95</c:v>
                </c:pt>
                <c:pt idx="9591">
                  <c:v>47.955000000000005</c:v>
                </c:pt>
                <c:pt idx="9592">
                  <c:v>47.96</c:v>
                </c:pt>
                <c:pt idx="9593">
                  <c:v>47.965000000000003</c:v>
                </c:pt>
                <c:pt idx="9594">
                  <c:v>47.97</c:v>
                </c:pt>
                <c:pt idx="9595">
                  <c:v>47.975000000000001</c:v>
                </c:pt>
                <c:pt idx="9596">
                  <c:v>47.980000000000004</c:v>
                </c:pt>
                <c:pt idx="9597">
                  <c:v>47.984999999999999</c:v>
                </c:pt>
                <c:pt idx="9598">
                  <c:v>47.99</c:v>
                </c:pt>
                <c:pt idx="9599">
                  <c:v>47.994999999999997</c:v>
                </c:pt>
                <c:pt idx="9600">
                  <c:v>48</c:v>
                </c:pt>
                <c:pt idx="9601">
                  <c:v>48.005000000000003</c:v>
                </c:pt>
                <c:pt idx="9602">
                  <c:v>48.01</c:v>
                </c:pt>
                <c:pt idx="9603">
                  <c:v>48.015000000000001</c:v>
                </c:pt>
                <c:pt idx="9604">
                  <c:v>48.019999999999996</c:v>
                </c:pt>
                <c:pt idx="9605">
                  <c:v>48.024999999999999</c:v>
                </c:pt>
                <c:pt idx="9606">
                  <c:v>48.03</c:v>
                </c:pt>
                <c:pt idx="9607">
                  <c:v>48.034999999999997</c:v>
                </c:pt>
                <c:pt idx="9608">
                  <c:v>48.04</c:v>
                </c:pt>
                <c:pt idx="9609">
                  <c:v>48.044999999999995</c:v>
                </c:pt>
                <c:pt idx="9610">
                  <c:v>48.05</c:v>
                </c:pt>
                <c:pt idx="9611">
                  <c:v>48.055</c:v>
                </c:pt>
                <c:pt idx="9612">
                  <c:v>48.059999999999995</c:v>
                </c:pt>
                <c:pt idx="9613">
                  <c:v>48.065000000000005</c:v>
                </c:pt>
                <c:pt idx="9614">
                  <c:v>48.07</c:v>
                </c:pt>
                <c:pt idx="9615">
                  <c:v>48.075000000000003</c:v>
                </c:pt>
                <c:pt idx="9616">
                  <c:v>48.080000000000005</c:v>
                </c:pt>
                <c:pt idx="9617">
                  <c:v>48.085000000000001</c:v>
                </c:pt>
                <c:pt idx="9618">
                  <c:v>48.09</c:v>
                </c:pt>
                <c:pt idx="9619">
                  <c:v>48.094999999999999</c:v>
                </c:pt>
                <c:pt idx="9620">
                  <c:v>48.1</c:v>
                </c:pt>
                <c:pt idx="9621">
                  <c:v>48.105000000000004</c:v>
                </c:pt>
                <c:pt idx="9622">
                  <c:v>48.11</c:v>
                </c:pt>
                <c:pt idx="9623">
                  <c:v>48.115000000000002</c:v>
                </c:pt>
                <c:pt idx="9624">
                  <c:v>48.12</c:v>
                </c:pt>
                <c:pt idx="9625">
                  <c:v>48.125</c:v>
                </c:pt>
                <c:pt idx="9626">
                  <c:v>48.13</c:v>
                </c:pt>
                <c:pt idx="9627">
                  <c:v>48.134999999999998</c:v>
                </c:pt>
                <c:pt idx="9628">
                  <c:v>48.14</c:v>
                </c:pt>
                <c:pt idx="9629">
                  <c:v>48.144999999999996</c:v>
                </c:pt>
                <c:pt idx="9630">
                  <c:v>48.15</c:v>
                </c:pt>
                <c:pt idx="9631">
                  <c:v>48.155000000000001</c:v>
                </c:pt>
                <c:pt idx="9632">
                  <c:v>48.16</c:v>
                </c:pt>
                <c:pt idx="9633">
                  <c:v>48.164999999999999</c:v>
                </c:pt>
                <c:pt idx="9634">
                  <c:v>48.169999999999995</c:v>
                </c:pt>
                <c:pt idx="9635">
                  <c:v>48.174999999999997</c:v>
                </c:pt>
                <c:pt idx="9636">
                  <c:v>48.18</c:v>
                </c:pt>
                <c:pt idx="9637">
                  <c:v>48.184999999999995</c:v>
                </c:pt>
                <c:pt idx="9638">
                  <c:v>48.190000000000005</c:v>
                </c:pt>
                <c:pt idx="9639">
                  <c:v>48.195</c:v>
                </c:pt>
                <c:pt idx="9640">
                  <c:v>48.2</c:v>
                </c:pt>
                <c:pt idx="9641">
                  <c:v>48.205000000000005</c:v>
                </c:pt>
                <c:pt idx="9642">
                  <c:v>48.21</c:v>
                </c:pt>
                <c:pt idx="9643">
                  <c:v>48.215000000000003</c:v>
                </c:pt>
                <c:pt idx="9644">
                  <c:v>48.22</c:v>
                </c:pt>
                <c:pt idx="9645">
                  <c:v>48.225000000000001</c:v>
                </c:pt>
                <c:pt idx="9646">
                  <c:v>48.230000000000004</c:v>
                </c:pt>
                <c:pt idx="9647">
                  <c:v>48.234999999999999</c:v>
                </c:pt>
                <c:pt idx="9648">
                  <c:v>48.24</c:v>
                </c:pt>
                <c:pt idx="9649">
                  <c:v>48.244999999999997</c:v>
                </c:pt>
                <c:pt idx="9650">
                  <c:v>48.25</c:v>
                </c:pt>
                <c:pt idx="9651">
                  <c:v>48.255000000000003</c:v>
                </c:pt>
                <c:pt idx="9652">
                  <c:v>48.26</c:v>
                </c:pt>
                <c:pt idx="9653">
                  <c:v>48.265000000000001</c:v>
                </c:pt>
                <c:pt idx="9654">
                  <c:v>48.269999999999996</c:v>
                </c:pt>
                <c:pt idx="9655">
                  <c:v>48.274999999999999</c:v>
                </c:pt>
                <c:pt idx="9656">
                  <c:v>48.28</c:v>
                </c:pt>
                <c:pt idx="9657">
                  <c:v>48.284999999999997</c:v>
                </c:pt>
                <c:pt idx="9658">
                  <c:v>48.29</c:v>
                </c:pt>
                <c:pt idx="9659">
                  <c:v>48.294999999999995</c:v>
                </c:pt>
                <c:pt idx="9660">
                  <c:v>48.3</c:v>
                </c:pt>
                <c:pt idx="9661">
                  <c:v>48.305</c:v>
                </c:pt>
                <c:pt idx="9662">
                  <c:v>48.309999999999995</c:v>
                </c:pt>
                <c:pt idx="9663">
                  <c:v>48.315000000000005</c:v>
                </c:pt>
                <c:pt idx="9664">
                  <c:v>48.32</c:v>
                </c:pt>
                <c:pt idx="9665">
                  <c:v>48.325000000000003</c:v>
                </c:pt>
                <c:pt idx="9666">
                  <c:v>48.330000000000005</c:v>
                </c:pt>
                <c:pt idx="9667">
                  <c:v>48.335000000000001</c:v>
                </c:pt>
                <c:pt idx="9668">
                  <c:v>48.34</c:v>
                </c:pt>
                <c:pt idx="9669">
                  <c:v>48.344999999999999</c:v>
                </c:pt>
                <c:pt idx="9670">
                  <c:v>48.35</c:v>
                </c:pt>
                <c:pt idx="9671">
                  <c:v>48.355000000000004</c:v>
                </c:pt>
                <c:pt idx="9672">
                  <c:v>48.36</c:v>
                </c:pt>
                <c:pt idx="9673">
                  <c:v>48.365000000000002</c:v>
                </c:pt>
                <c:pt idx="9674">
                  <c:v>48.37</c:v>
                </c:pt>
                <c:pt idx="9675">
                  <c:v>48.375</c:v>
                </c:pt>
                <c:pt idx="9676">
                  <c:v>48.38</c:v>
                </c:pt>
                <c:pt idx="9677">
                  <c:v>48.384999999999998</c:v>
                </c:pt>
                <c:pt idx="9678">
                  <c:v>48.39</c:v>
                </c:pt>
                <c:pt idx="9679">
                  <c:v>48.394999999999996</c:v>
                </c:pt>
                <c:pt idx="9680">
                  <c:v>48.4</c:v>
                </c:pt>
                <c:pt idx="9681">
                  <c:v>48.405000000000001</c:v>
                </c:pt>
                <c:pt idx="9682">
                  <c:v>48.41</c:v>
                </c:pt>
                <c:pt idx="9683">
                  <c:v>48.414999999999999</c:v>
                </c:pt>
                <c:pt idx="9684">
                  <c:v>48.419999999999995</c:v>
                </c:pt>
                <c:pt idx="9685">
                  <c:v>48.424999999999997</c:v>
                </c:pt>
                <c:pt idx="9686">
                  <c:v>48.43</c:v>
                </c:pt>
                <c:pt idx="9687">
                  <c:v>48.434999999999995</c:v>
                </c:pt>
                <c:pt idx="9688">
                  <c:v>48.440000000000005</c:v>
                </c:pt>
                <c:pt idx="9689">
                  <c:v>48.445</c:v>
                </c:pt>
                <c:pt idx="9690">
                  <c:v>48.45</c:v>
                </c:pt>
                <c:pt idx="9691">
                  <c:v>48.455000000000005</c:v>
                </c:pt>
                <c:pt idx="9692">
                  <c:v>48.46</c:v>
                </c:pt>
                <c:pt idx="9693">
                  <c:v>48.465000000000003</c:v>
                </c:pt>
                <c:pt idx="9694">
                  <c:v>48.47</c:v>
                </c:pt>
                <c:pt idx="9695">
                  <c:v>48.475000000000001</c:v>
                </c:pt>
                <c:pt idx="9696">
                  <c:v>48.480000000000004</c:v>
                </c:pt>
                <c:pt idx="9697">
                  <c:v>48.484999999999999</c:v>
                </c:pt>
                <c:pt idx="9698">
                  <c:v>48.49</c:v>
                </c:pt>
                <c:pt idx="9699">
                  <c:v>48.494999999999997</c:v>
                </c:pt>
                <c:pt idx="9700">
                  <c:v>48.5</c:v>
                </c:pt>
                <c:pt idx="9701">
                  <c:v>48.505000000000003</c:v>
                </c:pt>
                <c:pt idx="9702">
                  <c:v>48.51</c:v>
                </c:pt>
                <c:pt idx="9703">
                  <c:v>48.515000000000001</c:v>
                </c:pt>
                <c:pt idx="9704">
                  <c:v>48.519999999999996</c:v>
                </c:pt>
                <c:pt idx="9705">
                  <c:v>48.524999999999999</c:v>
                </c:pt>
                <c:pt idx="9706">
                  <c:v>48.53</c:v>
                </c:pt>
                <c:pt idx="9707">
                  <c:v>48.534999999999997</c:v>
                </c:pt>
                <c:pt idx="9708">
                  <c:v>48.54</c:v>
                </c:pt>
                <c:pt idx="9709">
                  <c:v>48.544999999999995</c:v>
                </c:pt>
                <c:pt idx="9710">
                  <c:v>48.55</c:v>
                </c:pt>
                <c:pt idx="9711">
                  <c:v>48.555</c:v>
                </c:pt>
                <c:pt idx="9712">
                  <c:v>48.559999999999995</c:v>
                </c:pt>
                <c:pt idx="9713">
                  <c:v>48.565000000000005</c:v>
                </c:pt>
                <c:pt idx="9714">
                  <c:v>48.57</c:v>
                </c:pt>
                <c:pt idx="9715">
                  <c:v>48.575000000000003</c:v>
                </c:pt>
                <c:pt idx="9716">
                  <c:v>48.580000000000005</c:v>
                </c:pt>
                <c:pt idx="9717">
                  <c:v>48.585000000000001</c:v>
                </c:pt>
                <c:pt idx="9718">
                  <c:v>48.59</c:v>
                </c:pt>
                <c:pt idx="9719">
                  <c:v>48.594999999999999</c:v>
                </c:pt>
                <c:pt idx="9720">
                  <c:v>48.6</c:v>
                </c:pt>
                <c:pt idx="9721">
                  <c:v>48.605000000000004</c:v>
                </c:pt>
                <c:pt idx="9722">
                  <c:v>48.61</c:v>
                </c:pt>
                <c:pt idx="9723">
                  <c:v>48.615000000000002</c:v>
                </c:pt>
                <c:pt idx="9724">
                  <c:v>48.62</c:v>
                </c:pt>
                <c:pt idx="9725">
                  <c:v>48.625</c:v>
                </c:pt>
                <c:pt idx="9726">
                  <c:v>48.63</c:v>
                </c:pt>
                <c:pt idx="9727">
                  <c:v>48.634999999999998</c:v>
                </c:pt>
                <c:pt idx="9728">
                  <c:v>48.64</c:v>
                </c:pt>
                <c:pt idx="9729">
                  <c:v>48.644999999999996</c:v>
                </c:pt>
                <c:pt idx="9730">
                  <c:v>48.65</c:v>
                </c:pt>
                <c:pt idx="9731">
                  <c:v>48.655000000000001</c:v>
                </c:pt>
                <c:pt idx="9732">
                  <c:v>48.66</c:v>
                </c:pt>
                <c:pt idx="9733">
                  <c:v>48.664999999999999</c:v>
                </c:pt>
                <c:pt idx="9734">
                  <c:v>48.669999999999995</c:v>
                </c:pt>
                <c:pt idx="9735">
                  <c:v>48.674999999999997</c:v>
                </c:pt>
                <c:pt idx="9736">
                  <c:v>48.68</c:v>
                </c:pt>
                <c:pt idx="9737">
                  <c:v>48.684999999999995</c:v>
                </c:pt>
                <c:pt idx="9738">
                  <c:v>48.690000000000005</c:v>
                </c:pt>
                <c:pt idx="9739">
                  <c:v>48.695</c:v>
                </c:pt>
                <c:pt idx="9740">
                  <c:v>48.7</c:v>
                </c:pt>
                <c:pt idx="9741">
                  <c:v>48.705000000000005</c:v>
                </c:pt>
                <c:pt idx="9742">
                  <c:v>48.71</c:v>
                </c:pt>
                <c:pt idx="9743">
                  <c:v>48.715000000000003</c:v>
                </c:pt>
                <c:pt idx="9744">
                  <c:v>48.72</c:v>
                </c:pt>
                <c:pt idx="9745">
                  <c:v>48.725000000000001</c:v>
                </c:pt>
                <c:pt idx="9746">
                  <c:v>48.730000000000004</c:v>
                </c:pt>
                <c:pt idx="9747">
                  <c:v>48.734999999999999</c:v>
                </c:pt>
                <c:pt idx="9748">
                  <c:v>48.74</c:v>
                </c:pt>
                <c:pt idx="9749">
                  <c:v>48.744999999999997</c:v>
                </c:pt>
                <c:pt idx="9750">
                  <c:v>48.75</c:v>
                </c:pt>
                <c:pt idx="9751">
                  <c:v>48.755000000000003</c:v>
                </c:pt>
                <c:pt idx="9752">
                  <c:v>48.76</c:v>
                </c:pt>
                <c:pt idx="9753">
                  <c:v>48.765000000000001</c:v>
                </c:pt>
                <c:pt idx="9754">
                  <c:v>48.769999999999996</c:v>
                </c:pt>
                <c:pt idx="9755">
                  <c:v>48.774999999999999</c:v>
                </c:pt>
                <c:pt idx="9756">
                  <c:v>48.78</c:v>
                </c:pt>
                <c:pt idx="9757">
                  <c:v>48.784999999999997</c:v>
                </c:pt>
                <c:pt idx="9758">
                  <c:v>48.79</c:v>
                </c:pt>
                <c:pt idx="9759">
                  <c:v>48.794999999999995</c:v>
                </c:pt>
                <c:pt idx="9760">
                  <c:v>48.8</c:v>
                </c:pt>
                <c:pt idx="9761">
                  <c:v>48.805</c:v>
                </c:pt>
                <c:pt idx="9762">
                  <c:v>48.809999999999995</c:v>
                </c:pt>
                <c:pt idx="9763">
                  <c:v>48.815000000000005</c:v>
                </c:pt>
                <c:pt idx="9764">
                  <c:v>48.82</c:v>
                </c:pt>
                <c:pt idx="9765">
                  <c:v>48.825000000000003</c:v>
                </c:pt>
                <c:pt idx="9766">
                  <c:v>48.830000000000005</c:v>
                </c:pt>
                <c:pt idx="9767">
                  <c:v>48.835000000000001</c:v>
                </c:pt>
                <c:pt idx="9768">
                  <c:v>48.84</c:v>
                </c:pt>
                <c:pt idx="9769">
                  <c:v>48.844999999999999</c:v>
                </c:pt>
                <c:pt idx="9770">
                  <c:v>48.85</c:v>
                </c:pt>
                <c:pt idx="9771">
                  <c:v>48.855000000000004</c:v>
                </c:pt>
                <c:pt idx="9772">
                  <c:v>48.86</c:v>
                </c:pt>
                <c:pt idx="9773">
                  <c:v>48.865000000000002</c:v>
                </c:pt>
                <c:pt idx="9774">
                  <c:v>48.87</c:v>
                </c:pt>
                <c:pt idx="9775">
                  <c:v>48.875</c:v>
                </c:pt>
                <c:pt idx="9776">
                  <c:v>48.88</c:v>
                </c:pt>
                <c:pt idx="9777">
                  <c:v>48.884999999999998</c:v>
                </c:pt>
                <c:pt idx="9778">
                  <c:v>48.89</c:v>
                </c:pt>
                <c:pt idx="9779">
                  <c:v>48.894999999999996</c:v>
                </c:pt>
                <c:pt idx="9780">
                  <c:v>48.9</c:v>
                </c:pt>
                <c:pt idx="9781">
                  <c:v>48.905000000000001</c:v>
                </c:pt>
                <c:pt idx="9782">
                  <c:v>48.91</c:v>
                </c:pt>
                <c:pt idx="9783">
                  <c:v>48.914999999999999</c:v>
                </c:pt>
                <c:pt idx="9784">
                  <c:v>48.919999999999995</c:v>
                </c:pt>
                <c:pt idx="9785">
                  <c:v>48.924999999999997</c:v>
                </c:pt>
                <c:pt idx="9786">
                  <c:v>48.93</c:v>
                </c:pt>
                <c:pt idx="9787">
                  <c:v>48.934999999999995</c:v>
                </c:pt>
                <c:pt idx="9788">
                  <c:v>48.940000000000005</c:v>
                </c:pt>
                <c:pt idx="9789">
                  <c:v>48.945</c:v>
                </c:pt>
                <c:pt idx="9790">
                  <c:v>48.95</c:v>
                </c:pt>
                <c:pt idx="9791">
                  <c:v>48.955000000000005</c:v>
                </c:pt>
                <c:pt idx="9792">
                  <c:v>48.96</c:v>
                </c:pt>
                <c:pt idx="9793">
                  <c:v>48.965000000000003</c:v>
                </c:pt>
                <c:pt idx="9794">
                  <c:v>48.97</c:v>
                </c:pt>
                <c:pt idx="9795">
                  <c:v>48.975000000000001</c:v>
                </c:pt>
                <c:pt idx="9796">
                  <c:v>48.980000000000004</c:v>
                </c:pt>
                <c:pt idx="9797">
                  <c:v>48.984999999999999</c:v>
                </c:pt>
                <c:pt idx="9798">
                  <c:v>48.99</c:v>
                </c:pt>
                <c:pt idx="9799">
                  <c:v>48.994999999999997</c:v>
                </c:pt>
                <c:pt idx="9800">
                  <c:v>49</c:v>
                </c:pt>
                <c:pt idx="9801">
                  <c:v>49.005000000000003</c:v>
                </c:pt>
                <c:pt idx="9802">
                  <c:v>49.01</c:v>
                </c:pt>
                <c:pt idx="9803">
                  <c:v>49.015000000000001</c:v>
                </c:pt>
                <c:pt idx="9804">
                  <c:v>49.019999999999996</c:v>
                </c:pt>
                <c:pt idx="9805">
                  <c:v>49.024999999999999</c:v>
                </c:pt>
                <c:pt idx="9806">
                  <c:v>49.03</c:v>
                </c:pt>
                <c:pt idx="9807">
                  <c:v>49.034999999999997</c:v>
                </c:pt>
                <c:pt idx="9808">
                  <c:v>49.04</c:v>
                </c:pt>
                <c:pt idx="9809">
                  <c:v>49.044999999999995</c:v>
                </c:pt>
                <c:pt idx="9810">
                  <c:v>49.05</c:v>
                </c:pt>
                <c:pt idx="9811">
                  <c:v>49.055</c:v>
                </c:pt>
                <c:pt idx="9812">
                  <c:v>49.059999999999995</c:v>
                </c:pt>
                <c:pt idx="9813">
                  <c:v>49.065000000000005</c:v>
                </c:pt>
                <c:pt idx="9814">
                  <c:v>49.07</c:v>
                </c:pt>
                <c:pt idx="9815">
                  <c:v>49.075000000000003</c:v>
                </c:pt>
                <c:pt idx="9816">
                  <c:v>49.080000000000005</c:v>
                </c:pt>
                <c:pt idx="9817">
                  <c:v>49.085000000000001</c:v>
                </c:pt>
                <c:pt idx="9818">
                  <c:v>49.09</c:v>
                </c:pt>
                <c:pt idx="9819">
                  <c:v>49.094999999999999</c:v>
                </c:pt>
                <c:pt idx="9820">
                  <c:v>49.1</c:v>
                </c:pt>
                <c:pt idx="9821">
                  <c:v>49.105000000000004</c:v>
                </c:pt>
                <c:pt idx="9822">
                  <c:v>49.11</c:v>
                </c:pt>
                <c:pt idx="9823">
                  <c:v>49.115000000000002</c:v>
                </c:pt>
                <c:pt idx="9824">
                  <c:v>49.12</c:v>
                </c:pt>
                <c:pt idx="9825">
                  <c:v>49.125</c:v>
                </c:pt>
                <c:pt idx="9826">
                  <c:v>49.13</c:v>
                </c:pt>
                <c:pt idx="9827">
                  <c:v>49.134999999999998</c:v>
                </c:pt>
                <c:pt idx="9828">
                  <c:v>49.14</c:v>
                </c:pt>
                <c:pt idx="9829">
                  <c:v>49.144999999999996</c:v>
                </c:pt>
                <c:pt idx="9830">
                  <c:v>49.15</c:v>
                </c:pt>
                <c:pt idx="9831">
                  <c:v>49.155000000000001</c:v>
                </c:pt>
                <c:pt idx="9832">
                  <c:v>49.16</c:v>
                </c:pt>
                <c:pt idx="9833">
                  <c:v>49.164999999999999</c:v>
                </c:pt>
                <c:pt idx="9834">
                  <c:v>49.169999999999995</c:v>
                </c:pt>
                <c:pt idx="9835">
                  <c:v>49.174999999999997</c:v>
                </c:pt>
                <c:pt idx="9836">
                  <c:v>49.18</c:v>
                </c:pt>
                <c:pt idx="9837">
                  <c:v>49.184999999999995</c:v>
                </c:pt>
                <c:pt idx="9838">
                  <c:v>49.190000000000005</c:v>
                </c:pt>
                <c:pt idx="9839">
                  <c:v>49.195</c:v>
                </c:pt>
                <c:pt idx="9840">
                  <c:v>49.2</c:v>
                </c:pt>
                <c:pt idx="9841">
                  <c:v>49.205000000000005</c:v>
                </c:pt>
                <c:pt idx="9842">
                  <c:v>49.21</c:v>
                </c:pt>
                <c:pt idx="9843">
                  <c:v>49.215000000000003</c:v>
                </c:pt>
                <c:pt idx="9844">
                  <c:v>49.22</c:v>
                </c:pt>
                <c:pt idx="9845">
                  <c:v>49.225000000000001</c:v>
                </c:pt>
                <c:pt idx="9846">
                  <c:v>49.230000000000004</c:v>
                </c:pt>
                <c:pt idx="9847">
                  <c:v>49.234999999999999</c:v>
                </c:pt>
                <c:pt idx="9848">
                  <c:v>49.24</c:v>
                </c:pt>
                <c:pt idx="9849">
                  <c:v>49.244999999999997</c:v>
                </c:pt>
                <c:pt idx="9850">
                  <c:v>49.25</c:v>
                </c:pt>
                <c:pt idx="9851">
                  <c:v>49.255000000000003</c:v>
                </c:pt>
                <c:pt idx="9852">
                  <c:v>49.26</c:v>
                </c:pt>
                <c:pt idx="9853">
                  <c:v>49.265000000000001</c:v>
                </c:pt>
                <c:pt idx="9854">
                  <c:v>49.269999999999996</c:v>
                </c:pt>
                <c:pt idx="9855">
                  <c:v>49.274999999999999</c:v>
                </c:pt>
                <c:pt idx="9856">
                  <c:v>49.28</c:v>
                </c:pt>
                <c:pt idx="9857">
                  <c:v>49.284999999999997</c:v>
                </c:pt>
                <c:pt idx="9858">
                  <c:v>49.29</c:v>
                </c:pt>
                <c:pt idx="9859">
                  <c:v>49.294999999999995</c:v>
                </c:pt>
                <c:pt idx="9860">
                  <c:v>49.3</c:v>
                </c:pt>
                <c:pt idx="9861">
                  <c:v>49.305</c:v>
                </c:pt>
                <c:pt idx="9862">
                  <c:v>49.309999999999995</c:v>
                </c:pt>
                <c:pt idx="9863">
                  <c:v>49.315000000000005</c:v>
                </c:pt>
                <c:pt idx="9864">
                  <c:v>49.32</c:v>
                </c:pt>
                <c:pt idx="9865">
                  <c:v>49.325000000000003</c:v>
                </c:pt>
                <c:pt idx="9866">
                  <c:v>49.330000000000005</c:v>
                </c:pt>
                <c:pt idx="9867">
                  <c:v>49.335000000000001</c:v>
                </c:pt>
                <c:pt idx="9868">
                  <c:v>49.34</c:v>
                </c:pt>
                <c:pt idx="9869">
                  <c:v>49.344999999999999</c:v>
                </c:pt>
                <c:pt idx="9870">
                  <c:v>49.35</c:v>
                </c:pt>
                <c:pt idx="9871">
                  <c:v>49.355000000000004</c:v>
                </c:pt>
                <c:pt idx="9872">
                  <c:v>49.36</c:v>
                </c:pt>
                <c:pt idx="9873">
                  <c:v>49.365000000000002</c:v>
                </c:pt>
                <c:pt idx="9874">
                  <c:v>49.37</c:v>
                </c:pt>
                <c:pt idx="9875">
                  <c:v>49.375</c:v>
                </c:pt>
                <c:pt idx="9876">
                  <c:v>49.38</c:v>
                </c:pt>
                <c:pt idx="9877">
                  <c:v>49.384999999999998</c:v>
                </c:pt>
                <c:pt idx="9878">
                  <c:v>49.39</c:v>
                </c:pt>
                <c:pt idx="9879">
                  <c:v>49.394999999999996</c:v>
                </c:pt>
                <c:pt idx="9880">
                  <c:v>49.4</c:v>
                </c:pt>
                <c:pt idx="9881">
                  <c:v>49.405000000000001</c:v>
                </c:pt>
                <c:pt idx="9882">
                  <c:v>49.41</c:v>
                </c:pt>
                <c:pt idx="9883">
                  <c:v>49.414999999999999</c:v>
                </c:pt>
                <c:pt idx="9884">
                  <c:v>49.419999999999995</c:v>
                </c:pt>
                <c:pt idx="9885">
                  <c:v>49.424999999999997</c:v>
                </c:pt>
                <c:pt idx="9886">
                  <c:v>49.43</c:v>
                </c:pt>
                <c:pt idx="9887">
                  <c:v>49.434999999999995</c:v>
                </c:pt>
                <c:pt idx="9888">
                  <c:v>49.440000000000005</c:v>
                </c:pt>
                <c:pt idx="9889">
                  <c:v>49.445</c:v>
                </c:pt>
                <c:pt idx="9890">
                  <c:v>49.45</c:v>
                </c:pt>
                <c:pt idx="9891">
                  <c:v>49.455000000000005</c:v>
                </c:pt>
                <c:pt idx="9892">
                  <c:v>49.46</c:v>
                </c:pt>
                <c:pt idx="9893">
                  <c:v>49.465000000000003</c:v>
                </c:pt>
                <c:pt idx="9894">
                  <c:v>49.47</c:v>
                </c:pt>
                <c:pt idx="9895">
                  <c:v>49.475000000000001</c:v>
                </c:pt>
                <c:pt idx="9896">
                  <c:v>49.480000000000004</c:v>
                </c:pt>
                <c:pt idx="9897">
                  <c:v>49.484999999999999</c:v>
                </c:pt>
                <c:pt idx="9898">
                  <c:v>49.49</c:v>
                </c:pt>
                <c:pt idx="9899">
                  <c:v>49.494999999999997</c:v>
                </c:pt>
                <c:pt idx="9900">
                  <c:v>49.5</c:v>
                </c:pt>
                <c:pt idx="9901">
                  <c:v>49.505000000000003</c:v>
                </c:pt>
                <c:pt idx="9902">
                  <c:v>49.51</c:v>
                </c:pt>
                <c:pt idx="9903">
                  <c:v>49.515000000000001</c:v>
                </c:pt>
                <c:pt idx="9904">
                  <c:v>49.519999999999996</c:v>
                </c:pt>
                <c:pt idx="9905">
                  <c:v>49.524999999999999</c:v>
                </c:pt>
                <c:pt idx="9906">
                  <c:v>49.53</c:v>
                </c:pt>
                <c:pt idx="9907">
                  <c:v>49.534999999999997</c:v>
                </c:pt>
                <c:pt idx="9908">
                  <c:v>49.54</c:v>
                </c:pt>
                <c:pt idx="9909">
                  <c:v>49.544999999999995</c:v>
                </c:pt>
                <c:pt idx="9910">
                  <c:v>49.55</c:v>
                </c:pt>
                <c:pt idx="9911">
                  <c:v>49.555</c:v>
                </c:pt>
                <c:pt idx="9912">
                  <c:v>49.559999999999995</c:v>
                </c:pt>
                <c:pt idx="9913">
                  <c:v>49.565000000000005</c:v>
                </c:pt>
                <c:pt idx="9914">
                  <c:v>49.57</c:v>
                </c:pt>
                <c:pt idx="9915">
                  <c:v>49.575000000000003</c:v>
                </c:pt>
                <c:pt idx="9916">
                  <c:v>49.580000000000005</c:v>
                </c:pt>
                <c:pt idx="9917">
                  <c:v>49.585000000000001</c:v>
                </c:pt>
                <c:pt idx="9918">
                  <c:v>49.59</c:v>
                </c:pt>
                <c:pt idx="9919">
                  <c:v>49.594999999999999</c:v>
                </c:pt>
                <c:pt idx="9920">
                  <c:v>49.6</c:v>
                </c:pt>
                <c:pt idx="9921">
                  <c:v>49.605000000000004</c:v>
                </c:pt>
                <c:pt idx="9922">
                  <c:v>49.61</c:v>
                </c:pt>
                <c:pt idx="9923">
                  <c:v>49.615000000000002</c:v>
                </c:pt>
                <c:pt idx="9924">
                  <c:v>49.62</c:v>
                </c:pt>
                <c:pt idx="9925">
                  <c:v>49.625</c:v>
                </c:pt>
                <c:pt idx="9926">
                  <c:v>49.63</c:v>
                </c:pt>
                <c:pt idx="9927">
                  <c:v>49.634999999999998</c:v>
                </c:pt>
                <c:pt idx="9928">
                  <c:v>49.64</c:v>
                </c:pt>
                <c:pt idx="9929">
                  <c:v>49.644999999999996</c:v>
                </c:pt>
                <c:pt idx="9930">
                  <c:v>49.65</c:v>
                </c:pt>
                <c:pt idx="9931">
                  <c:v>49.655000000000001</c:v>
                </c:pt>
                <c:pt idx="9932">
                  <c:v>49.66</c:v>
                </c:pt>
                <c:pt idx="9933">
                  <c:v>49.664999999999999</c:v>
                </c:pt>
                <c:pt idx="9934">
                  <c:v>49.669999999999995</c:v>
                </c:pt>
                <c:pt idx="9935">
                  <c:v>49.674999999999997</c:v>
                </c:pt>
                <c:pt idx="9936">
                  <c:v>49.68</c:v>
                </c:pt>
                <c:pt idx="9937">
                  <c:v>49.684999999999995</c:v>
                </c:pt>
                <c:pt idx="9938">
                  <c:v>49.690000000000005</c:v>
                </c:pt>
                <c:pt idx="9939">
                  <c:v>49.695</c:v>
                </c:pt>
                <c:pt idx="9940">
                  <c:v>49.7</c:v>
                </c:pt>
                <c:pt idx="9941">
                  <c:v>49.705000000000005</c:v>
                </c:pt>
                <c:pt idx="9942">
                  <c:v>49.71</c:v>
                </c:pt>
                <c:pt idx="9943">
                  <c:v>49.715000000000003</c:v>
                </c:pt>
                <c:pt idx="9944">
                  <c:v>49.72</c:v>
                </c:pt>
                <c:pt idx="9945">
                  <c:v>49.725000000000001</c:v>
                </c:pt>
                <c:pt idx="9946">
                  <c:v>49.730000000000004</c:v>
                </c:pt>
                <c:pt idx="9947">
                  <c:v>49.734999999999999</c:v>
                </c:pt>
                <c:pt idx="9948">
                  <c:v>49.74</c:v>
                </c:pt>
                <c:pt idx="9949">
                  <c:v>49.744999999999997</c:v>
                </c:pt>
                <c:pt idx="9950">
                  <c:v>49.75</c:v>
                </c:pt>
                <c:pt idx="9951">
                  <c:v>49.755000000000003</c:v>
                </c:pt>
                <c:pt idx="9952">
                  <c:v>49.76</c:v>
                </c:pt>
                <c:pt idx="9953">
                  <c:v>49.765000000000001</c:v>
                </c:pt>
                <c:pt idx="9954">
                  <c:v>49.769999999999996</c:v>
                </c:pt>
                <c:pt idx="9955">
                  <c:v>49.774999999999999</c:v>
                </c:pt>
                <c:pt idx="9956">
                  <c:v>49.78</c:v>
                </c:pt>
                <c:pt idx="9957">
                  <c:v>49.784999999999997</c:v>
                </c:pt>
                <c:pt idx="9958">
                  <c:v>49.79</c:v>
                </c:pt>
                <c:pt idx="9959">
                  <c:v>49.794999999999995</c:v>
                </c:pt>
                <c:pt idx="9960">
                  <c:v>49.8</c:v>
                </c:pt>
                <c:pt idx="9961">
                  <c:v>49.805</c:v>
                </c:pt>
                <c:pt idx="9962">
                  <c:v>49.809999999999995</c:v>
                </c:pt>
                <c:pt idx="9963">
                  <c:v>49.815000000000005</c:v>
                </c:pt>
                <c:pt idx="9964">
                  <c:v>49.82</c:v>
                </c:pt>
                <c:pt idx="9965">
                  <c:v>49.825000000000003</c:v>
                </c:pt>
                <c:pt idx="9966">
                  <c:v>49.830000000000005</c:v>
                </c:pt>
                <c:pt idx="9967">
                  <c:v>49.835000000000001</c:v>
                </c:pt>
                <c:pt idx="9968">
                  <c:v>49.84</c:v>
                </c:pt>
                <c:pt idx="9969">
                  <c:v>49.844999999999999</c:v>
                </c:pt>
                <c:pt idx="9970">
                  <c:v>49.85</c:v>
                </c:pt>
                <c:pt idx="9971">
                  <c:v>49.855000000000004</c:v>
                </c:pt>
                <c:pt idx="9972">
                  <c:v>49.86</c:v>
                </c:pt>
                <c:pt idx="9973">
                  <c:v>49.865000000000002</c:v>
                </c:pt>
                <c:pt idx="9974">
                  <c:v>49.87</c:v>
                </c:pt>
                <c:pt idx="9975">
                  <c:v>49.875</c:v>
                </c:pt>
                <c:pt idx="9976">
                  <c:v>49.88</c:v>
                </c:pt>
                <c:pt idx="9977">
                  <c:v>49.884999999999998</c:v>
                </c:pt>
                <c:pt idx="9978">
                  <c:v>49.89</c:v>
                </c:pt>
                <c:pt idx="9979">
                  <c:v>49.894999999999996</c:v>
                </c:pt>
                <c:pt idx="9980">
                  <c:v>49.9</c:v>
                </c:pt>
                <c:pt idx="9981">
                  <c:v>49.905000000000001</c:v>
                </c:pt>
                <c:pt idx="9982">
                  <c:v>49.91</c:v>
                </c:pt>
                <c:pt idx="9983">
                  <c:v>49.914999999999999</c:v>
                </c:pt>
                <c:pt idx="9984">
                  <c:v>49.919999999999995</c:v>
                </c:pt>
                <c:pt idx="9985">
                  <c:v>49.924999999999997</c:v>
                </c:pt>
                <c:pt idx="9986">
                  <c:v>49.93</c:v>
                </c:pt>
                <c:pt idx="9987">
                  <c:v>49.934999999999995</c:v>
                </c:pt>
                <c:pt idx="9988">
                  <c:v>49.940000000000005</c:v>
                </c:pt>
                <c:pt idx="9989">
                  <c:v>49.945</c:v>
                </c:pt>
                <c:pt idx="9990">
                  <c:v>49.95</c:v>
                </c:pt>
                <c:pt idx="9991">
                  <c:v>49.955000000000005</c:v>
                </c:pt>
                <c:pt idx="9992">
                  <c:v>49.96</c:v>
                </c:pt>
                <c:pt idx="9993">
                  <c:v>49.965000000000003</c:v>
                </c:pt>
                <c:pt idx="9994">
                  <c:v>49.97</c:v>
                </c:pt>
                <c:pt idx="9995">
                  <c:v>49.975000000000001</c:v>
                </c:pt>
                <c:pt idx="9996">
                  <c:v>49.980000000000004</c:v>
                </c:pt>
                <c:pt idx="9997">
                  <c:v>49.984999999999999</c:v>
                </c:pt>
                <c:pt idx="9998">
                  <c:v>49.99</c:v>
                </c:pt>
                <c:pt idx="9999">
                  <c:v>49.994999999999997</c:v>
                </c:pt>
                <c:pt idx="10000">
                  <c:v>50</c:v>
                </c:pt>
                <c:pt idx="10001">
                  <c:v>50.005000000000003</c:v>
                </c:pt>
                <c:pt idx="10002">
                  <c:v>50.01</c:v>
                </c:pt>
                <c:pt idx="10003">
                  <c:v>50.015000000000001</c:v>
                </c:pt>
                <c:pt idx="10004">
                  <c:v>50.019999999999996</c:v>
                </c:pt>
                <c:pt idx="10005">
                  <c:v>50.024999999999999</c:v>
                </c:pt>
                <c:pt idx="10006">
                  <c:v>50.03</c:v>
                </c:pt>
                <c:pt idx="10007">
                  <c:v>50.034999999999997</c:v>
                </c:pt>
                <c:pt idx="10008">
                  <c:v>50.04</c:v>
                </c:pt>
                <c:pt idx="10009">
                  <c:v>50.044999999999995</c:v>
                </c:pt>
                <c:pt idx="10010">
                  <c:v>50.05</c:v>
                </c:pt>
                <c:pt idx="10011">
                  <c:v>50.055</c:v>
                </c:pt>
                <c:pt idx="10012">
                  <c:v>50.059999999999995</c:v>
                </c:pt>
                <c:pt idx="10013">
                  <c:v>50.065000000000005</c:v>
                </c:pt>
                <c:pt idx="10014">
                  <c:v>50.07</c:v>
                </c:pt>
                <c:pt idx="10015">
                  <c:v>50.075000000000003</c:v>
                </c:pt>
                <c:pt idx="10016">
                  <c:v>50.080000000000005</c:v>
                </c:pt>
                <c:pt idx="10017">
                  <c:v>50.085000000000001</c:v>
                </c:pt>
                <c:pt idx="10018">
                  <c:v>50.09</c:v>
                </c:pt>
                <c:pt idx="10019">
                  <c:v>50.094999999999999</c:v>
                </c:pt>
                <c:pt idx="10020">
                  <c:v>50.1</c:v>
                </c:pt>
                <c:pt idx="10021">
                  <c:v>50.105000000000004</c:v>
                </c:pt>
                <c:pt idx="10022">
                  <c:v>50.11</c:v>
                </c:pt>
                <c:pt idx="10023">
                  <c:v>50.115000000000002</c:v>
                </c:pt>
                <c:pt idx="10024">
                  <c:v>50.12</c:v>
                </c:pt>
                <c:pt idx="10025">
                  <c:v>50.125</c:v>
                </c:pt>
                <c:pt idx="10026">
                  <c:v>50.13</c:v>
                </c:pt>
                <c:pt idx="10027">
                  <c:v>50.134999999999998</c:v>
                </c:pt>
                <c:pt idx="10028">
                  <c:v>50.14</c:v>
                </c:pt>
                <c:pt idx="10029">
                  <c:v>50.144999999999996</c:v>
                </c:pt>
                <c:pt idx="10030">
                  <c:v>50.15</c:v>
                </c:pt>
                <c:pt idx="10031">
                  <c:v>50.155000000000001</c:v>
                </c:pt>
                <c:pt idx="10032">
                  <c:v>50.16</c:v>
                </c:pt>
                <c:pt idx="10033">
                  <c:v>50.164999999999999</c:v>
                </c:pt>
                <c:pt idx="10034">
                  <c:v>50.169999999999995</c:v>
                </c:pt>
                <c:pt idx="10035">
                  <c:v>50.174999999999997</c:v>
                </c:pt>
                <c:pt idx="10036">
                  <c:v>50.18</c:v>
                </c:pt>
                <c:pt idx="10037">
                  <c:v>50.184999999999995</c:v>
                </c:pt>
                <c:pt idx="10038">
                  <c:v>50.190000000000005</c:v>
                </c:pt>
                <c:pt idx="10039">
                  <c:v>50.195</c:v>
                </c:pt>
                <c:pt idx="10040">
                  <c:v>50.2</c:v>
                </c:pt>
                <c:pt idx="10041">
                  <c:v>50.205000000000005</c:v>
                </c:pt>
                <c:pt idx="10042">
                  <c:v>50.21</c:v>
                </c:pt>
                <c:pt idx="10043">
                  <c:v>50.215000000000003</c:v>
                </c:pt>
                <c:pt idx="10044">
                  <c:v>50.22</c:v>
                </c:pt>
                <c:pt idx="10045">
                  <c:v>50.225000000000001</c:v>
                </c:pt>
                <c:pt idx="10046">
                  <c:v>50.230000000000004</c:v>
                </c:pt>
                <c:pt idx="10047">
                  <c:v>50.234999999999999</c:v>
                </c:pt>
                <c:pt idx="10048">
                  <c:v>50.24</c:v>
                </c:pt>
                <c:pt idx="10049">
                  <c:v>50.244999999999997</c:v>
                </c:pt>
                <c:pt idx="10050">
                  <c:v>50.25</c:v>
                </c:pt>
                <c:pt idx="10051">
                  <c:v>50.255000000000003</c:v>
                </c:pt>
                <c:pt idx="10052">
                  <c:v>50.26</c:v>
                </c:pt>
                <c:pt idx="10053">
                  <c:v>50.265000000000001</c:v>
                </c:pt>
                <c:pt idx="10054">
                  <c:v>50.269999999999996</c:v>
                </c:pt>
                <c:pt idx="10055">
                  <c:v>50.274999999999999</c:v>
                </c:pt>
                <c:pt idx="10056">
                  <c:v>50.28</c:v>
                </c:pt>
                <c:pt idx="10057">
                  <c:v>50.284999999999997</c:v>
                </c:pt>
                <c:pt idx="10058">
                  <c:v>50.29</c:v>
                </c:pt>
                <c:pt idx="10059">
                  <c:v>50.294999999999995</c:v>
                </c:pt>
                <c:pt idx="10060">
                  <c:v>50.3</c:v>
                </c:pt>
                <c:pt idx="10061">
                  <c:v>50.305</c:v>
                </c:pt>
                <c:pt idx="10062">
                  <c:v>50.309999999999995</c:v>
                </c:pt>
                <c:pt idx="10063">
                  <c:v>50.315000000000005</c:v>
                </c:pt>
                <c:pt idx="10064">
                  <c:v>50.32</c:v>
                </c:pt>
                <c:pt idx="10065">
                  <c:v>50.325000000000003</c:v>
                </c:pt>
                <c:pt idx="10066">
                  <c:v>50.330000000000005</c:v>
                </c:pt>
                <c:pt idx="10067">
                  <c:v>50.335000000000001</c:v>
                </c:pt>
                <c:pt idx="10068">
                  <c:v>50.34</c:v>
                </c:pt>
                <c:pt idx="10069">
                  <c:v>50.344999999999999</c:v>
                </c:pt>
                <c:pt idx="10070">
                  <c:v>50.35</c:v>
                </c:pt>
                <c:pt idx="10071">
                  <c:v>50.355000000000004</c:v>
                </c:pt>
                <c:pt idx="10072">
                  <c:v>50.36</c:v>
                </c:pt>
                <c:pt idx="10073">
                  <c:v>50.365000000000002</c:v>
                </c:pt>
                <c:pt idx="10074">
                  <c:v>50.37</c:v>
                </c:pt>
                <c:pt idx="10075">
                  <c:v>50.375</c:v>
                </c:pt>
                <c:pt idx="10076">
                  <c:v>50.38</c:v>
                </c:pt>
                <c:pt idx="10077">
                  <c:v>50.384999999999998</c:v>
                </c:pt>
                <c:pt idx="10078">
                  <c:v>50.39</c:v>
                </c:pt>
                <c:pt idx="10079">
                  <c:v>50.394999999999996</c:v>
                </c:pt>
                <c:pt idx="10080">
                  <c:v>50.4</c:v>
                </c:pt>
                <c:pt idx="10081">
                  <c:v>50.405000000000001</c:v>
                </c:pt>
                <c:pt idx="10082">
                  <c:v>50.41</c:v>
                </c:pt>
                <c:pt idx="10083">
                  <c:v>50.414999999999999</c:v>
                </c:pt>
                <c:pt idx="10084">
                  <c:v>50.419999999999995</c:v>
                </c:pt>
                <c:pt idx="10085">
                  <c:v>50.424999999999997</c:v>
                </c:pt>
                <c:pt idx="10086">
                  <c:v>50.43</c:v>
                </c:pt>
                <c:pt idx="10087">
                  <c:v>50.434999999999995</c:v>
                </c:pt>
                <c:pt idx="10088">
                  <c:v>50.440000000000005</c:v>
                </c:pt>
                <c:pt idx="10089">
                  <c:v>50.445</c:v>
                </c:pt>
                <c:pt idx="10090">
                  <c:v>50.45</c:v>
                </c:pt>
                <c:pt idx="10091">
                  <c:v>50.455000000000005</c:v>
                </c:pt>
                <c:pt idx="10092">
                  <c:v>50.46</c:v>
                </c:pt>
                <c:pt idx="10093">
                  <c:v>50.465000000000003</c:v>
                </c:pt>
                <c:pt idx="10094">
                  <c:v>50.47</c:v>
                </c:pt>
                <c:pt idx="10095">
                  <c:v>50.475000000000001</c:v>
                </c:pt>
                <c:pt idx="10096">
                  <c:v>50.480000000000004</c:v>
                </c:pt>
                <c:pt idx="10097">
                  <c:v>50.484999999999999</c:v>
                </c:pt>
                <c:pt idx="10098">
                  <c:v>50.49</c:v>
                </c:pt>
                <c:pt idx="10099">
                  <c:v>50.494999999999997</c:v>
                </c:pt>
                <c:pt idx="10100">
                  <c:v>50.5</c:v>
                </c:pt>
                <c:pt idx="10101">
                  <c:v>50.505000000000003</c:v>
                </c:pt>
                <c:pt idx="10102">
                  <c:v>50.51</c:v>
                </c:pt>
                <c:pt idx="10103">
                  <c:v>50.515000000000001</c:v>
                </c:pt>
                <c:pt idx="10104">
                  <c:v>50.519999999999996</c:v>
                </c:pt>
                <c:pt idx="10105">
                  <c:v>50.524999999999999</c:v>
                </c:pt>
                <c:pt idx="10106">
                  <c:v>50.53</c:v>
                </c:pt>
                <c:pt idx="10107">
                  <c:v>50.534999999999997</c:v>
                </c:pt>
                <c:pt idx="10108">
                  <c:v>50.54</c:v>
                </c:pt>
                <c:pt idx="10109">
                  <c:v>50.544999999999995</c:v>
                </c:pt>
                <c:pt idx="10110">
                  <c:v>50.55</c:v>
                </c:pt>
                <c:pt idx="10111">
                  <c:v>50.555</c:v>
                </c:pt>
                <c:pt idx="10112">
                  <c:v>50.559999999999995</c:v>
                </c:pt>
                <c:pt idx="10113">
                  <c:v>50.565000000000005</c:v>
                </c:pt>
                <c:pt idx="10114">
                  <c:v>50.57</c:v>
                </c:pt>
                <c:pt idx="10115">
                  <c:v>50.575000000000003</c:v>
                </c:pt>
                <c:pt idx="10116">
                  <c:v>50.580000000000005</c:v>
                </c:pt>
                <c:pt idx="10117">
                  <c:v>50.585000000000001</c:v>
                </c:pt>
                <c:pt idx="10118">
                  <c:v>50.59</c:v>
                </c:pt>
                <c:pt idx="10119">
                  <c:v>50.594999999999999</c:v>
                </c:pt>
                <c:pt idx="10120">
                  <c:v>50.6</c:v>
                </c:pt>
                <c:pt idx="10121">
                  <c:v>50.605000000000004</c:v>
                </c:pt>
                <c:pt idx="10122">
                  <c:v>50.61</c:v>
                </c:pt>
                <c:pt idx="10123">
                  <c:v>50.615000000000002</c:v>
                </c:pt>
                <c:pt idx="10124">
                  <c:v>50.62</c:v>
                </c:pt>
                <c:pt idx="10125">
                  <c:v>50.625</c:v>
                </c:pt>
                <c:pt idx="10126">
                  <c:v>50.63</c:v>
                </c:pt>
                <c:pt idx="10127">
                  <c:v>50.634999999999998</c:v>
                </c:pt>
                <c:pt idx="10128">
                  <c:v>50.64</c:v>
                </c:pt>
                <c:pt idx="10129">
                  <c:v>50.644999999999996</c:v>
                </c:pt>
                <c:pt idx="10130">
                  <c:v>50.65</c:v>
                </c:pt>
                <c:pt idx="10131">
                  <c:v>50.655000000000001</c:v>
                </c:pt>
                <c:pt idx="10132">
                  <c:v>50.66</c:v>
                </c:pt>
                <c:pt idx="10133">
                  <c:v>50.664999999999999</c:v>
                </c:pt>
                <c:pt idx="10134">
                  <c:v>50.669999999999995</c:v>
                </c:pt>
                <c:pt idx="10135">
                  <c:v>50.674999999999997</c:v>
                </c:pt>
                <c:pt idx="10136">
                  <c:v>50.68</c:v>
                </c:pt>
                <c:pt idx="10137">
                  <c:v>50.684999999999995</c:v>
                </c:pt>
                <c:pt idx="10138">
                  <c:v>50.690000000000005</c:v>
                </c:pt>
                <c:pt idx="10139">
                  <c:v>50.695</c:v>
                </c:pt>
                <c:pt idx="10140">
                  <c:v>50.7</c:v>
                </c:pt>
                <c:pt idx="10141">
                  <c:v>50.705000000000005</c:v>
                </c:pt>
                <c:pt idx="10142">
                  <c:v>50.71</c:v>
                </c:pt>
                <c:pt idx="10143">
                  <c:v>50.715000000000003</c:v>
                </c:pt>
                <c:pt idx="10144">
                  <c:v>50.72</c:v>
                </c:pt>
                <c:pt idx="10145">
                  <c:v>50.725000000000001</c:v>
                </c:pt>
                <c:pt idx="10146">
                  <c:v>50.730000000000004</c:v>
                </c:pt>
                <c:pt idx="10147">
                  <c:v>50.734999999999999</c:v>
                </c:pt>
                <c:pt idx="10148">
                  <c:v>50.74</c:v>
                </c:pt>
                <c:pt idx="10149">
                  <c:v>50.744999999999997</c:v>
                </c:pt>
                <c:pt idx="10150">
                  <c:v>50.75</c:v>
                </c:pt>
                <c:pt idx="10151">
                  <c:v>50.755000000000003</c:v>
                </c:pt>
                <c:pt idx="10152">
                  <c:v>50.76</c:v>
                </c:pt>
                <c:pt idx="10153">
                  <c:v>50.765000000000001</c:v>
                </c:pt>
                <c:pt idx="10154">
                  <c:v>50.769999999999996</c:v>
                </c:pt>
                <c:pt idx="10155">
                  <c:v>50.774999999999999</c:v>
                </c:pt>
                <c:pt idx="10156">
                  <c:v>50.78</c:v>
                </c:pt>
                <c:pt idx="10157">
                  <c:v>50.784999999999997</c:v>
                </c:pt>
                <c:pt idx="10158">
                  <c:v>50.79</c:v>
                </c:pt>
                <c:pt idx="10159">
                  <c:v>50.794999999999995</c:v>
                </c:pt>
                <c:pt idx="10160">
                  <c:v>50.8</c:v>
                </c:pt>
                <c:pt idx="10161">
                  <c:v>50.805</c:v>
                </c:pt>
                <c:pt idx="10162">
                  <c:v>50.809999999999995</c:v>
                </c:pt>
                <c:pt idx="10163">
                  <c:v>50.815000000000005</c:v>
                </c:pt>
                <c:pt idx="10164">
                  <c:v>50.82</c:v>
                </c:pt>
                <c:pt idx="10165">
                  <c:v>50.825000000000003</c:v>
                </c:pt>
                <c:pt idx="10166">
                  <c:v>50.830000000000005</c:v>
                </c:pt>
                <c:pt idx="10167">
                  <c:v>50.835000000000001</c:v>
                </c:pt>
                <c:pt idx="10168">
                  <c:v>50.84</c:v>
                </c:pt>
                <c:pt idx="10169">
                  <c:v>50.844999999999999</c:v>
                </c:pt>
                <c:pt idx="10170">
                  <c:v>50.85</c:v>
                </c:pt>
                <c:pt idx="10171">
                  <c:v>50.855000000000004</c:v>
                </c:pt>
                <c:pt idx="10172">
                  <c:v>50.86</c:v>
                </c:pt>
                <c:pt idx="10173">
                  <c:v>50.865000000000002</c:v>
                </c:pt>
                <c:pt idx="10174">
                  <c:v>50.87</c:v>
                </c:pt>
                <c:pt idx="10175">
                  <c:v>50.875</c:v>
                </c:pt>
                <c:pt idx="10176">
                  <c:v>50.88</c:v>
                </c:pt>
                <c:pt idx="10177">
                  <c:v>50.884999999999998</c:v>
                </c:pt>
                <c:pt idx="10178">
                  <c:v>50.89</c:v>
                </c:pt>
                <c:pt idx="10179">
                  <c:v>50.894999999999996</c:v>
                </c:pt>
                <c:pt idx="10180">
                  <c:v>50.9</c:v>
                </c:pt>
                <c:pt idx="10181">
                  <c:v>50.905000000000001</c:v>
                </c:pt>
                <c:pt idx="10182">
                  <c:v>50.91</c:v>
                </c:pt>
                <c:pt idx="10183">
                  <c:v>50.914999999999999</c:v>
                </c:pt>
                <c:pt idx="10184">
                  <c:v>50.919999999999995</c:v>
                </c:pt>
                <c:pt idx="10185">
                  <c:v>50.924999999999997</c:v>
                </c:pt>
                <c:pt idx="10186">
                  <c:v>50.93</c:v>
                </c:pt>
                <c:pt idx="10187">
                  <c:v>50.934999999999995</c:v>
                </c:pt>
                <c:pt idx="10188">
                  <c:v>50.940000000000005</c:v>
                </c:pt>
                <c:pt idx="10189">
                  <c:v>50.945</c:v>
                </c:pt>
                <c:pt idx="10190">
                  <c:v>50.95</c:v>
                </c:pt>
                <c:pt idx="10191">
                  <c:v>50.955000000000005</c:v>
                </c:pt>
                <c:pt idx="10192">
                  <c:v>50.96</c:v>
                </c:pt>
                <c:pt idx="10193">
                  <c:v>50.965000000000003</c:v>
                </c:pt>
                <c:pt idx="10194">
                  <c:v>50.97</c:v>
                </c:pt>
                <c:pt idx="10195">
                  <c:v>50.975000000000001</c:v>
                </c:pt>
                <c:pt idx="10196">
                  <c:v>50.980000000000004</c:v>
                </c:pt>
                <c:pt idx="10197">
                  <c:v>50.984999999999999</c:v>
                </c:pt>
                <c:pt idx="10198">
                  <c:v>50.99</c:v>
                </c:pt>
                <c:pt idx="10199">
                  <c:v>50.994999999999997</c:v>
                </c:pt>
                <c:pt idx="10200">
                  <c:v>51</c:v>
                </c:pt>
                <c:pt idx="10201">
                  <c:v>51.005000000000003</c:v>
                </c:pt>
                <c:pt idx="10202">
                  <c:v>51.01</c:v>
                </c:pt>
                <c:pt idx="10203">
                  <c:v>51.015000000000001</c:v>
                </c:pt>
                <c:pt idx="10204">
                  <c:v>51.019999999999996</c:v>
                </c:pt>
                <c:pt idx="10205">
                  <c:v>51.024999999999999</c:v>
                </c:pt>
                <c:pt idx="10206">
                  <c:v>51.03</c:v>
                </c:pt>
                <c:pt idx="10207">
                  <c:v>51.034999999999997</c:v>
                </c:pt>
                <c:pt idx="10208">
                  <c:v>51.04</c:v>
                </c:pt>
                <c:pt idx="10209">
                  <c:v>51.044999999999995</c:v>
                </c:pt>
                <c:pt idx="10210">
                  <c:v>51.05</c:v>
                </c:pt>
                <c:pt idx="10211">
                  <c:v>51.055</c:v>
                </c:pt>
                <c:pt idx="10212">
                  <c:v>51.059999999999995</c:v>
                </c:pt>
                <c:pt idx="10213">
                  <c:v>51.065000000000005</c:v>
                </c:pt>
                <c:pt idx="10214">
                  <c:v>51.07</c:v>
                </c:pt>
                <c:pt idx="10215">
                  <c:v>51.075000000000003</c:v>
                </c:pt>
                <c:pt idx="10216">
                  <c:v>51.080000000000005</c:v>
                </c:pt>
                <c:pt idx="10217">
                  <c:v>51.085000000000001</c:v>
                </c:pt>
                <c:pt idx="10218">
                  <c:v>51.09</c:v>
                </c:pt>
                <c:pt idx="10219">
                  <c:v>51.094999999999999</c:v>
                </c:pt>
                <c:pt idx="10220">
                  <c:v>51.1</c:v>
                </c:pt>
                <c:pt idx="10221">
                  <c:v>51.105000000000004</c:v>
                </c:pt>
                <c:pt idx="10222">
                  <c:v>51.11</c:v>
                </c:pt>
                <c:pt idx="10223">
                  <c:v>51.115000000000002</c:v>
                </c:pt>
                <c:pt idx="10224">
                  <c:v>51.12</c:v>
                </c:pt>
                <c:pt idx="10225">
                  <c:v>51.125</c:v>
                </c:pt>
                <c:pt idx="10226">
                  <c:v>51.13</c:v>
                </c:pt>
                <c:pt idx="10227">
                  <c:v>51.134999999999998</c:v>
                </c:pt>
                <c:pt idx="10228">
                  <c:v>51.14</c:v>
                </c:pt>
                <c:pt idx="10229">
                  <c:v>51.144999999999996</c:v>
                </c:pt>
                <c:pt idx="10230">
                  <c:v>51.15</c:v>
                </c:pt>
                <c:pt idx="10231">
                  <c:v>51.155000000000001</c:v>
                </c:pt>
                <c:pt idx="10232">
                  <c:v>51.16</c:v>
                </c:pt>
                <c:pt idx="10233">
                  <c:v>51.164999999999999</c:v>
                </c:pt>
                <c:pt idx="10234">
                  <c:v>51.169999999999995</c:v>
                </c:pt>
                <c:pt idx="10235">
                  <c:v>51.174999999999997</c:v>
                </c:pt>
                <c:pt idx="10236">
                  <c:v>51.18</c:v>
                </c:pt>
                <c:pt idx="10237">
                  <c:v>51.184999999999995</c:v>
                </c:pt>
                <c:pt idx="10238">
                  <c:v>51.190000000000005</c:v>
                </c:pt>
                <c:pt idx="10239">
                  <c:v>51.195</c:v>
                </c:pt>
                <c:pt idx="10240">
                  <c:v>51.2</c:v>
                </c:pt>
                <c:pt idx="10241">
                  <c:v>51.205000000000005</c:v>
                </c:pt>
                <c:pt idx="10242">
                  <c:v>51.21</c:v>
                </c:pt>
                <c:pt idx="10243">
                  <c:v>51.215000000000003</c:v>
                </c:pt>
                <c:pt idx="10244">
                  <c:v>51.22</c:v>
                </c:pt>
                <c:pt idx="10245">
                  <c:v>51.225000000000001</c:v>
                </c:pt>
                <c:pt idx="10246">
                  <c:v>51.230000000000004</c:v>
                </c:pt>
                <c:pt idx="10247">
                  <c:v>51.234999999999999</c:v>
                </c:pt>
                <c:pt idx="10248">
                  <c:v>51.24</c:v>
                </c:pt>
                <c:pt idx="10249">
                  <c:v>51.244999999999997</c:v>
                </c:pt>
                <c:pt idx="10250">
                  <c:v>51.25</c:v>
                </c:pt>
                <c:pt idx="10251">
                  <c:v>51.255000000000003</c:v>
                </c:pt>
                <c:pt idx="10252">
                  <c:v>51.26</c:v>
                </c:pt>
                <c:pt idx="10253">
                  <c:v>51.265000000000001</c:v>
                </c:pt>
                <c:pt idx="10254">
                  <c:v>51.269999999999996</c:v>
                </c:pt>
                <c:pt idx="10255">
                  <c:v>51.274999999999999</c:v>
                </c:pt>
                <c:pt idx="10256">
                  <c:v>51.28</c:v>
                </c:pt>
                <c:pt idx="10257">
                  <c:v>51.284999999999997</c:v>
                </c:pt>
                <c:pt idx="10258">
                  <c:v>51.29</c:v>
                </c:pt>
                <c:pt idx="10259">
                  <c:v>51.294999999999995</c:v>
                </c:pt>
                <c:pt idx="10260">
                  <c:v>51.3</c:v>
                </c:pt>
                <c:pt idx="10261">
                  <c:v>51.305</c:v>
                </c:pt>
                <c:pt idx="10262">
                  <c:v>51.309999999999995</c:v>
                </c:pt>
                <c:pt idx="10263">
                  <c:v>51.315000000000005</c:v>
                </c:pt>
                <c:pt idx="10264">
                  <c:v>51.32</c:v>
                </c:pt>
                <c:pt idx="10265">
                  <c:v>51.325000000000003</c:v>
                </c:pt>
                <c:pt idx="10266">
                  <c:v>51.330000000000005</c:v>
                </c:pt>
                <c:pt idx="10267">
                  <c:v>51.335000000000001</c:v>
                </c:pt>
                <c:pt idx="10268">
                  <c:v>51.34</c:v>
                </c:pt>
                <c:pt idx="10269">
                  <c:v>51.344999999999999</c:v>
                </c:pt>
                <c:pt idx="10270">
                  <c:v>51.35</c:v>
                </c:pt>
                <c:pt idx="10271">
                  <c:v>51.355000000000004</c:v>
                </c:pt>
                <c:pt idx="10272">
                  <c:v>51.36</c:v>
                </c:pt>
                <c:pt idx="10273">
                  <c:v>51.365000000000002</c:v>
                </c:pt>
                <c:pt idx="10274">
                  <c:v>51.37</c:v>
                </c:pt>
                <c:pt idx="10275">
                  <c:v>51.375</c:v>
                </c:pt>
                <c:pt idx="10276">
                  <c:v>51.38</c:v>
                </c:pt>
                <c:pt idx="10277">
                  <c:v>51.384999999999998</c:v>
                </c:pt>
                <c:pt idx="10278">
                  <c:v>51.39</c:v>
                </c:pt>
                <c:pt idx="10279">
                  <c:v>51.394999999999996</c:v>
                </c:pt>
                <c:pt idx="10280">
                  <c:v>51.4</c:v>
                </c:pt>
                <c:pt idx="10281">
                  <c:v>51.405000000000001</c:v>
                </c:pt>
                <c:pt idx="10282">
                  <c:v>51.41</c:v>
                </c:pt>
                <c:pt idx="10283">
                  <c:v>51.414999999999999</c:v>
                </c:pt>
                <c:pt idx="10284">
                  <c:v>51.419999999999995</c:v>
                </c:pt>
                <c:pt idx="10285">
                  <c:v>51.424999999999997</c:v>
                </c:pt>
                <c:pt idx="10286">
                  <c:v>51.43</c:v>
                </c:pt>
                <c:pt idx="10287">
                  <c:v>51.434999999999995</c:v>
                </c:pt>
                <c:pt idx="10288">
                  <c:v>51.440000000000005</c:v>
                </c:pt>
                <c:pt idx="10289">
                  <c:v>51.445</c:v>
                </c:pt>
                <c:pt idx="10290">
                  <c:v>51.45</c:v>
                </c:pt>
                <c:pt idx="10291">
                  <c:v>51.455000000000005</c:v>
                </c:pt>
                <c:pt idx="10292">
                  <c:v>51.46</c:v>
                </c:pt>
                <c:pt idx="10293">
                  <c:v>51.465000000000003</c:v>
                </c:pt>
                <c:pt idx="10294">
                  <c:v>51.47</c:v>
                </c:pt>
                <c:pt idx="10295">
                  <c:v>51.475000000000001</c:v>
                </c:pt>
                <c:pt idx="10296">
                  <c:v>51.480000000000004</c:v>
                </c:pt>
                <c:pt idx="10297">
                  <c:v>51.484999999999999</c:v>
                </c:pt>
                <c:pt idx="10298">
                  <c:v>51.49</c:v>
                </c:pt>
                <c:pt idx="10299">
                  <c:v>51.494999999999997</c:v>
                </c:pt>
                <c:pt idx="10300">
                  <c:v>51.5</c:v>
                </c:pt>
                <c:pt idx="10301">
                  <c:v>51.505000000000003</c:v>
                </c:pt>
                <c:pt idx="10302">
                  <c:v>51.51</c:v>
                </c:pt>
                <c:pt idx="10303">
                  <c:v>51.515000000000001</c:v>
                </c:pt>
                <c:pt idx="10304">
                  <c:v>51.519999999999996</c:v>
                </c:pt>
                <c:pt idx="10305">
                  <c:v>51.524999999999999</c:v>
                </c:pt>
                <c:pt idx="10306">
                  <c:v>51.53</c:v>
                </c:pt>
                <c:pt idx="10307">
                  <c:v>51.534999999999997</c:v>
                </c:pt>
                <c:pt idx="10308">
                  <c:v>51.54</c:v>
                </c:pt>
                <c:pt idx="10309">
                  <c:v>51.544999999999995</c:v>
                </c:pt>
                <c:pt idx="10310">
                  <c:v>51.55</c:v>
                </c:pt>
                <c:pt idx="10311">
                  <c:v>51.555</c:v>
                </c:pt>
                <c:pt idx="10312">
                  <c:v>51.559999999999995</c:v>
                </c:pt>
                <c:pt idx="10313">
                  <c:v>51.565000000000005</c:v>
                </c:pt>
                <c:pt idx="10314">
                  <c:v>51.57</c:v>
                </c:pt>
                <c:pt idx="10315">
                  <c:v>51.575000000000003</c:v>
                </c:pt>
                <c:pt idx="10316">
                  <c:v>51.580000000000005</c:v>
                </c:pt>
                <c:pt idx="10317">
                  <c:v>51.585000000000001</c:v>
                </c:pt>
                <c:pt idx="10318">
                  <c:v>51.59</c:v>
                </c:pt>
                <c:pt idx="10319">
                  <c:v>51.594999999999999</c:v>
                </c:pt>
                <c:pt idx="10320">
                  <c:v>51.6</c:v>
                </c:pt>
                <c:pt idx="10321">
                  <c:v>51.605000000000004</c:v>
                </c:pt>
                <c:pt idx="10322">
                  <c:v>51.61</c:v>
                </c:pt>
                <c:pt idx="10323">
                  <c:v>51.615000000000002</c:v>
                </c:pt>
                <c:pt idx="10324">
                  <c:v>51.62</c:v>
                </c:pt>
                <c:pt idx="10325">
                  <c:v>51.625</c:v>
                </c:pt>
                <c:pt idx="10326">
                  <c:v>51.63</c:v>
                </c:pt>
                <c:pt idx="10327">
                  <c:v>51.634999999999998</c:v>
                </c:pt>
                <c:pt idx="10328">
                  <c:v>51.64</c:v>
                </c:pt>
                <c:pt idx="10329">
                  <c:v>51.644999999999996</c:v>
                </c:pt>
                <c:pt idx="10330">
                  <c:v>51.65</c:v>
                </c:pt>
                <c:pt idx="10331">
                  <c:v>51.655000000000001</c:v>
                </c:pt>
                <c:pt idx="10332">
                  <c:v>51.66</c:v>
                </c:pt>
                <c:pt idx="10333">
                  <c:v>51.664999999999999</c:v>
                </c:pt>
                <c:pt idx="10334">
                  <c:v>51.669999999999995</c:v>
                </c:pt>
                <c:pt idx="10335">
                  <c:v>51.674999999999997</c:v>
                </c:pt>
                <c:pt idx="10336">
                  <c:v>51.68</c:v>
                </c:pt>
                <c:pt idx="10337">
                  <c:v>51.684999999999995</c:v>
                </c:pt>
                <c:pt idx="10338">
                  <c:v>51.690000000000005</c:v>
                </c:pt>
                <c:pt idx="10339">
                  <c:v>51.695</c:v>
                </c:pt>
                <c:pt idx="10340">
                  <c:v>51.7</c:v>
                </c:pt>
                <c:pt idx="10341">
                  <c:v>51.705000000000005</c:v>
                </c:pt>
                <c:pt idx="10342">
                  <c:v>51.71</c:v>
                </c:pt>
                <c:pt idx="10343">
                  <c:v>51.715000000000003</c:v>
                </c:pt>
                <c:pt idx="10344">
                  <c:v>51.72</c:v>
                </c:pt>
                <c:pt idx="10345">
                  <c:v>51.725000000000001</c:v>
                </c:pt>
                <c:pt idx="10346">
                  <c:v>51.730000000000004</c:v>
                </c:pt>
                <c:pt idx="10347">
                  <c:v>51.734999999999999</c:v>
                </c:pt>
                <c:pt idx="10348">
                  <c:v>51.74</c:v>
                </c:pt>
                <c:pt idx="10349">
                  <c:v>51.744999999999997</c:v>
                </c:pt>
                <c:pt idx="10350">
                  <c:v>51.75</c:v>
                </c:pt>
                <c:pt idx="10351">
                  <c:v>51.755000000000003</c:v>
                </c:pt>
                <c:pt idx="10352">
                  <c:v>51.76</c:v>
                </c:pt>
                <c:pt idx="10353">
                  <c:v>51.765000000000001</c:v>
                </c:pt>
                <c:pt idx="10354">
                  <c:v>51.769999999999996</c:v>
                </c:pt>
                <c:pt idx="10355">
                  <c:v>51.774999999999999</c:v>
                </c:pt>
                <c:pt idx="10356">
                  <c:v>51.78</c:v>
                </c:pt>
                <c:pt idx="10357">
                  <c:v>51.784999999999997</c:v>
                </c:pt>
                <c:pt idx="10358">
                  <c:v>51.79</c:v>
                </c:pt>
                <c:pt idx="10359">
                  <c:v>51.794999999999995</c:v>
                </c:pt>
                <c:pt idx="10360">
                  <c:v>51.8</c:v>
                </c:pt>
                <c:pt idx="10361">
                  <c:v>51.805</c:v>
                </c:pt>
                <c:pt idx="10362">
                  <c:v>51.809999999999995</c:v>
                </c:pt>
                <c:pt idx="10363">
                  <c:v>51.815000000000005</c:v>
                </c:pt>
                <c:pt idx="10364">
                  <c:v>51.82</c:v>
                </c:pt>
                <c:pt idx="10365">
                  <c:v>51.825000000000003</c:v>
                </c:pt>
                <c:pt idx="10366">
                  <c:v>51.830000000000005</c:v>
                </c:pt>
                <c:pt idx="10367">
                  <c:v>51.835000000000001</c:v>
                </c:pt>
                <c:pt idx="10368">
                  <c:v>51.84</c:v>
                </c:pt>
                <c:pt idx="10369">
                  <c:v>51.844999999999999</c:v>
                </c:pt>
                <c:pt idx="10370">
                  <c:v>51.85</c:v>
                </c:pt>
                <c:pt idx="10371">
                  <c:v>51.855000000000004</c:v>
                </c:pt>
                <c:pt idx="10372">
                  <c:v>51.86</c:v>
                </c:pt>
                <c:pt idx="10373">
                  <c:v>51.865000000000002</c:v>
                </c:pt>
                <c:pt idx="10374">
                  <c:v>51.87</c:v>
                </c:pt>
                <c:pt idx="10375">
                  <c:v>51.875</c:v>
                </c:pt>
                <c:pt idx="10376">
                  <c:v>51.88</c:v>
                </c:pt>
                <c:pt idx="10377">
                  <c:v>51.884999999999998</c:v>
                </c:pt>
                <c:pt idx="10378">
                  <c:v>51.89</c:v>
                </c:pt>
                <c:pt idx="10379">
                  <c:v>51.894999999999996</c:v>
                </c:pt>
                <c:pt idx="10380">
                  <c:v>51.9</c:v>
                </c:pt>
                <c:pt idx="10381">
                  <c:v>51.905000000000001</c:v>
                </c:pt>
                <c:pt idx="10382">
                  <c:v>51.91</c:v>
                </c:pt>
                <c:pt idx="10383">
                  <c:v>51.914999999999999</c:v>
                </c:pt>
                <c:pt idx="10384">
                  <c:v>51.919999999999995</c:v>
                </c:pt>
                <c:pt idx="10385">
                  <c:v>51.924999999999997</c:v>
                </c:pt>
                <c:pt idx="10386">
                  <c:v>51.93</c:v>
                </c:pt>
                <c:pt idx="10387">
                  <c:v>51.934999999999995</c:v>
                </c:pt>
                <c:pt idx="10388">
                  <c:v>51.940000000000005</c:v>
                </c:pt>
                <c:pt idx="10389">
                  <c:v>51.945</c:v>
                </c:pt>
                <c:pt idx="10390">
                  <c:v>51.95</c:v>
                </c:pt>
                <c:pt idx="10391">
                  <c:v>51.955000000000005</c:v>
                </c:pt>
                <c:pt idx="10392">
                  <c:v>51.96</c:v>
                </c:pt>
                <c:pt idx="10393">
                  <c:v>51.965000000000003</c:v>
                </c:pt>
                <c:pt idx="10394">
                  <c:v>51.97</c:v>
                </c:pt>
                <c:pt idx="10395">
                  <c:v>51.975000000000001</c:v>
                </c:pt>
                <c:pt idx="10396">
                  <c:v>51.980000000000004</c:v>
                </c:pt>
                <c:pt idx="10397">
                  <c:v>51.984999999999999</c:v>
                </c:pt>
                <c:pt idx="10398">
                  <c:v>51.99</c:v>
                </c:pt>
                <c:pt idx="10399">
                  <c:v>51.994999999999997</c:v>
                </c:pt>
                <c:pt idx="10400">
                  <c:v>52</c:v>
                </c:pt>
                <c:pt idx="10401">
                  <c:v>52.005000000000003</c:v>
                </c:pt>
                <c:pt idx="10402">
                  <c:v>52.01</c:v>
                </c:pt>
                <c:pt idx="10403">
                  <c:v>52.015000000000001</c:v>
                </c:pt>
                <c:pt idx="10404">
                  <c:v>52.019999999999996</c:v>
                </c:pt>
                <c:pt idx="10405">
                  <c:v>52.024999999999999</c:v>
                </c:pt>
                <c:pt idx="10406">
                  <c:v>52.03</c:v>
                </c:pt>
                <c:pt idx="10407">
                  <c:v>52.034999999999997</c:v>
                </c:pt>
                <c:pt idx="10408">
                  <c:v>52.04</c:v>
                </c:pt>
                <c:pt idx="10409">
                  <c:v>52.044999999999995</c:v>
                </c:pt>
                <c:pt idx="10410">
                  <c:v>52.05</c:v>
                </c:pt>
                <c:pt idx="10411">
                  <c:v>52.055</c:v>
                </c:pt>
                <c:pt idx="10412">
                  <c:v>52.059999999999995</c:v>
                </c:pt>
                <c:pt idx="10413">
                  <c:v>52.065000000000005</c:v>
                </c:pt>
                <c:pt idx="10414">
                  <c:v>52.07</c:v>
                </c:pt>
                <c:pt idx="10415">
                  <c:v>52.075000000000003</c:v>
                </c:pt>
                <c:pt idx="10416">
                  <c:v>52.080000000000005</c:v>
                </c:pt>
                <c:pt idx="10417">
                  <c:v>52.085000000000001</c:v>
                </c:pt>
                <c:pt idx="10418">
                  <c:v>52.09</c:v>
                </c:pt>
                <c:pt idx="10419">
                  <c:v>52.094999999999999</c:v>
                </c:pt>
                <c:pt idx="10420">
                  <c:v>52.1</c:v>
                </c:pt>
                <c:pt idx="10421">
                  <c:v>52.105000000000004</c:v>
                </c:pt>
                <c:pt idx="10422">
                  <c:v>52.11</c:v>
                </c:pt>
                <c:pt idx="10423">
                  <c:v>52.115000000000002</c:v>
                </c:pt>
                <c:pt idx="10424">
                  <c:v>52.12</c:v>
                </c:pt>
                <c:pt idx="10425">
                  <c:v>52.125</c:v>
                </c:pt>
                <c:pt idx="10426">
                  <c:v>52.13</c:v>
                </c:pt>
                <c:pt idx="10427">
                  <c:v>52.134999999999998</c:v>
                </c:pt>
                <c:pt idx="10428">
                  <c:v>52.14</c:v>
                </c:pt>
                <c:pt idx="10429">
                  <c:v>52.144999999999996</c:v>
                </c:pt>
                <c:pt idx="10430">
                  <c:v>52.15</c:v>
                </c:pt>
                <c:pt idx="10431">
                  <c:v>52.155000000000001</c:v>
                </c:pt>
                <c:pt idx="10432">
                  <c:v>52.16</c:v>
                </c:pt>
                <c:pt idx="10433">
                  <c:v>52.164999999999999</c:v>
                </c:pt>
                <c:pt idx="10434">
                  <c:v>52.169999999999995</c:v>
                </c:pt>
                <c:pt idx="10435">
                  <c:v>52.174999999999997</c:v>
                </c:pt>
                <c:pt idx="10436">
                  <c:v>52.18</c:v>
                </c:pt>
                <c:pt idx="10437">
                  <c:v>52.184999999999995</c:v>
                </c:pt>
                <c:pt idx="10438">
                  <c:v>52.190000000000005</c:v>
                </c:pt>
                <c:pt idx="10439">
                  <c:v>52.195</c:v>
                </c:pt>
                <c:pt idx="10440">
                  <c:v>52.2</c:v>
                </c:pt>
                <c:pt idx="10441">
                  <c:v>52.205000000000005</c:v>
                </c:pt>
                <c:pt idx="10442">
                  <c:v>52.21</c:v>
                </c:pt>
                <c:pt idx="10443">
                  <c:v>52.215000000000003</c:v>
                </c:pt>
                <c:pt idx="10444">
                  <c:v>52.22</c:v>
                </c:pt>
                <c:pt idx="10445">
                  <c:v>52.225000000000001</c:v>
                </c:pt>
                <c:pt idx="10446">
                  <c:v>52.230000000000004</c:v>
                </c:pt>
                <c:pt idx="10447">
                  <c:v>52.234999999999999</c:v>
                </c:pt>
                <c:pt idx="10448">
                  <c:v>52.24</c:v>
                </c:pt>
                <c:pt idx="10449">
                  <c:v>52.244999999999997</c:v>
                </c:pt>
                <c:pt idx="10450">
                  <c:v>52.25</c:v>
                </c:pt>
                <c:pt idx="10451">
                  <c:v>52.255000000000003</c:v>
                </c:pt>
                <c:pt idx="10452">
                  <c:v>52.26</c:v>
                </c:pt>
                <c:pt idx="10453">
                  <c:v>52.265000000000001</c:v>
                </c:pt>
                <c:pt idx="10454">
                  <c:v>52.269999999999996</c:v>
                </c:pt>
                <c:pt idx="10455">
                  <c:v>52.274999999999999</c:v>
                </c:pt>
                <c:pt idx="10456">
                  <c:v>52.28</c:v>
                </c:pt>
                <c:pt idx="10457">
                  <c:v>52.284999999999997</c:v>
                </c:pt>
                <c:pt idx="10458">
                  <c:v>52.29</c:v>
                </c:pt>
                <c:pt idx="10459">
                  <c:v>52.294999999999995</c:v>
                </c:pt>
                <c:pt idx="10460">
                  <c:v>52.3</c:v>
                </c:pt>
                <c:pt idx="10461">
                  <c:v>52.305</c:v>
                </c:pt>
                <c:pt idx="10462">
                  <c:v>52.309999999999995</c:v>
                </c:pt>
                <c:pt idx="10463">
                  <c:v>52.315000000000005</c:v>
                </c:pt>
                <c:pt idx="10464">
                  <c:v>52.32</c:v>
                </c:pt>
                <c:pt idx="10465">
                  <c:v>52.325000000000003</c:v>
                </c:pt>
                <c:pt idx="10466">
                  <c:v>52.330000000000005</c:v>
                </c:pt>
                <c:pt idx="10467">
                  <c:v>52.335000000000001</c:v>
                </c:pt>
                <c:pt idx="10468">
                  <c:v>52.34</c:v>
                </c:pt>
                <c:pt idx="10469">
                  <c:v>52.344999999999999</c:v>
                </c:pt>
                <c:pt idx="10470">
                  <c:v>52.35</c:v>
                </c:pt>
                <c:pt idx="10471">
                  <c:v>52.355000000000004</c:v>
                </c:pt>
                <c:pt idx="10472">
                  <c:v>52.36</c:v>
                </c:pt>
                <c:pt idx="10473">
                  <c:v>52.365000000000002</c:v>
                </c:pt>
                <c:pt idx="10474">
                  <c:v>52.37</c:v>
                </c:pt>
                <c:pt idx="10475">
                  <c:v>52.375</c:v>
                </c:pt>
                <c:pt idx="10476">
                  <c:v>52.38</c:v>
                </c:pt>
                <c:pt idx="10477">
                  <c:v>52.384999999999998</c:v>
                </c:pt>
                <c:pt idx="10478">
                  <c:v>52.39</c:v>
                </c:pt>
                <c:pt idx="10479">
                  <c:v>52.394999999999996</c:v>
                </c:pt>
                <c:pt idx="10480">
                  <c:v>52.4</c:v>
                </c:pt>
                <c:pt idx="10481">
                  <c:v>52.405000000000001</c:v>
                </c:pt>
                <c:pt idx="10482">
                  <c:v>52.41</c:v>
                </c:pt>
                <c:pt idx="10483">
                  <c:v>52.414999999999999</c:v>
                </c:pt>
                <c:pt idx="10484">
                  <c:v>52.419999999999995</c:v>
                </c:pt>
                <c:pt idx="10485">
                  <c:v>52.424999999999997</c:v>
                </c:pt>
                <c:pt idx="10486">
                  <c:v>52.43</c:v>
                </c:pt>
                <c:pt idx="10487">
                  <c:v>52.434999999999995</c:v>
                </c:pt>
                <c:pt idx="10488">
                  <c:v>52.440000000000005</c:v>
                </c:pt>
                <c:pt idx="10489">
                  <c:v>52.445</c:v>
                </c:pt>
                <c:pt idx="10490">
                  <c:v>52.45</c:v>
                </c:pt>
                <c:pt idx="10491">
                  <c:v>52.455000000000005</c:v>
                </c:pt>
                <c:pt idx="10492">
                  <c:v>52.46</c:v>
                </c:pt>
                <c:pt idx="10493">
                  <c:v>52.465000000000003</c:v>
                </c:pt>
                <c:pt idx="10494">
                  <c:v>52.47</c:v>
                </c:pt>
                <c:pt idx="10495">
                  <c:v>52.475000000000001</c:v>
                </c:pt>
                <c:pt idx="10496">
                  <c:v>52.480000000000004</c:v>
                </c:pt>
                <c:pt idx="10497">
                  <c:v>52.484999999999999</c:v>
                </c:pt>
                <c:pt idx="10498">
                  <c:v>52.49</c:v>
                </c:pt>
                <c:pt idx="10499">
                  <c:v>52.494999999999997</c:v>
                </c:pt>
                <c:pt idx="10500">
                  <c:v>52.5</c:v>
                </c:pt>
                <c:pt idx="10501">
                  <c:v>52.505000000000003</c:v>
                </c:pt>
                <c:pt idx="10502">
                  <c:v>52.51</c:v>
                </c:pt>
                <c:pt idx="10503">
                  <c:v>52.515000000000001</c:v>
                </c:pt>
                <c:pt idx="10504">
                  <c:v>52.519999999999996</c:v>
                </c:pt>
                <c:pt idx="10505">
                  <c:v>52.524999999999999</c:v>
                </c:pt>
                <c:pt idx="10506">
                  <c:v>52.53</c:v>
                </c:pt>
                <c:pt idx="10507">
                  <c:v>52.534999999999997</c:v>
                </c:pt>
                <c:pt idx="10508">
                  <c:v>52.54</c:v>
                </c:pt>
                <c:pt idx="10509">
                  <c:v>52.544999999999995</c:v>
                </c:pt>
                <c:pt idx="10510">
                  <c:v>52.55</c:v>
                </c:pt>
                <c:pt idx="10511">
                  <c:v>52.555</c:v>
                </c:pt>
                <c:pt idx="10512">
                  <c:v>52.559999999999995</c:v>
                </c:pt>
                <c:pt idx="10513">
                  <c:v>52.565000000000005</c:v>
                </c:pt>
                <c:pt idx="10514">
                  <c:v>52.57</c:v>
                </c:pt>
                <c:pt idx="10515">
                  <c:v>52.575000000000003</c:v>
                </c:pt>
                <c:pt idx="10516">
                  <c:v>52.580000000000005</c:v>
                </c:pt>
                <c:pt idx="10517">
                  <c:v>52.585000000000001</c:v>
                </c:pt>
                <c:pt idx="10518">
                  <c:v>52.59</c:v>
                </c:pt>
                <c:pt idx="10519">
                  <c:v>52.594999999999999</c:v>
                </c:pt>
                <c:pt idx="10520">
                  <c:v>52.6</c:v>
                </c:pt>
                <c:pt idx="10521">
                  <c:v>52.605000000000004</c:v>
                </c:pt>
                <c:pt idx="10522">
                  <c:v>52.61</c:v>
                </c:pt>
                <c:pt idx="10523">
                  <c:v>52.615000000000002</c:v>
                </c:pt>
                <c:pt idx="10524">
                  <c:v>52.62</c:v>
                </c:pt>
                <c:pt idx="10525">
                  <c:v>52.625</c:v>
                </c:pt>
                <c:pt idx="10526">
                  <c:v>52.63</c:v>
                </c:pt>
                <c:pt idx="10527">
                  <c:v>52.634999999999998</c:v>
                </c:pt>
                <c:pt idx="10528">
                  <c:v>52.64</c:v>
                </c:pt>
                <c:pt idx="10529">
                  <c:v>52.644999999999996</c:v>
                </c:pt>
                <c:pt idx="10530">
                  <c:v>52.65</c:v>
                </c:pt>
                <c:pt idx="10531">
                  <c:v>52.655000000000001</c:v>
                </c:pt>
                <c:pt idx="10532">
                  <c:v>52.66</c:v>
                </c:pt>
                <c:pt idx="10533">
                  <c:v>52.664999999999999</c:v>
                </c:pt>
                <c:pt idx="10534">
                  <c:v>52.669999999999995</c:v>
                </c:pt>
                <c:pt idx="10535">
                  <c:v>52.674999999999997</c:v>
                </c:pt>
                <c:pt idx="10536">
                  <c:v>52.68</c:v>
                </c:pt>
                <c:pt idx="10537">
                  <c:v>52.684999999999995</c:v>
                </c:pt>
                <c:pt idx="10538">
                  <c:v>52.690000000000005</c:v>
                </c:pt>
                <c:pt idx="10539">
                  <c:v>52.695</c:v>
                </c:pt>
                <c:pt idx="10540">
                  <c:v>52.7</c:v>
                </c:pt>
                <c:pt idx="10541">
                  <c:v>52.705000000000005</c:v>
                </c:pt>
                <c:pt idx="10542">
                  <c:v>52.71</c:v>
                </c:pt>
                <c:pt idx="10543">
                  <c:v>52.715000000000003</c:v>
                </c:pt>
                <c:pt idx="10544">
                  <c:v>52.72</c:v>
                </c:pt>
                <c:pt idx="10545">
                  <c:v>52.725000000000001</c:v>
                </c:pt>
                <c:pt idx="10546">
                  <c:v>52.730000000000004</c:v>
                </c:pt>
                <c:pt idx="10547">
                  <c:v>52.734999999999999</c:v>
                </c:pt>
                <c:pt idx="10548">
                  <c:v>52.74</c:v>
                </c:pt>
                <c:pt idx="10549">
                  <c:v>52.744999999999997</c:v>
                </c:pt>
                <c:pt idx="10550">
                  <c:v>52.75</c:v>
                </c:pt>
                <c:pt idx="10551">
                  <c:v>52.755000000000003</c:v>
                </c:pt>
                <c:pt idx="10552">
                  <c:v>52.76</c:v>
                </c:pt>
                <c:pt idx="10553">
                  <c:v>52.765000000000001</c:v>
                </c:pt>
                <c:pt idx="10554">
                  <c:v>52.769999999999996</c:v>
                </c:pt>
                <c:pt idx="10555">
                  <c:v>52.774999999999999</c:v>
                </c:pt>
                <c:pt idx="10556">
                  <c:v>52.78</c:v>
                </c:pt>
                <c:pt idx="10557">
                  <c:v>52.784999999999997</c:v>
                </c:pt>
                <c:pt idx="10558">
                  <c:v>52.79</c:v>
                </c:pt>
                <c:pt idx="10559">
                  <c:v>52.794999999999995</c:v>
                </c:pt>
                <c:pt idx="10560">
                  <c:v>52.8</c:v>
                </c:pt>
                <c:pt idx="10561">
                  <c:v>52.805</c:v>
                </c:pt>
                <c:pt idx="10562">
                  <c:v>52.809999999999995</c:v>
                </c:pt>
                <c:pt idx="10563">
                  <c:v>52.815000000000005</c:v>
                </c:pt>
                <c:pt idx="10564">
                  <c:v>52.82</c:v>
                </c:pt>
                <c:pt idx="10565">
                  <c:v>52.825000000000003</c:v>
                </c:pt>
                <c:pt idx="10566">
                  <c:v>52.830000000000005</c:v>
                </c:pt>
                <c:pt idx="10567">
                  <c:v>52.835000000000001</c:v>
                </c:pt>
                <c:pt idx="10568">
                  <c:v>52.84</c:v>
                </c:pt>
                <c:pt idx="10569">
                  <c:v>52.844999999999999</c:v>
                </c:pt>
                <c:pt idx="10570">
                  <c:v>52.85</c:v>
                </c:pt>
                <c:pt idx="10571">
                  <c:v>52.855000000000004</c:v>
                </c:pt>
                <c:pt idx="10572">
                  <c:v>52.86</c:v>
                </c:pt>
                <c:pt idx="10573">
                  <c:v>52.865000000000002</c:v>
                </c:pt>
                <c:pt idx="10574">
                  <c:v>52.87</c:v>
                </c:pt>
                <c:pt idx="10575">
                  <c:v>52.875</c:v>
                </c:pt>
                <c:pt idx="10576">
                  <c:v>52.88</c:v>
                </c:pt>
                <c:pt idx="10577">
                  <c:v>52.884999999999998</c:v>
                </c:pt>
                <c:pt idx="10578">
                  <c:v>52.89</c:v>
                </c:pt>
                <c:pt idx="10579">
                  <c:v>52.894999999999996</c:v>
                </c:pt>
                <c:pt idx="10580">
                  <c:v>52.9</c:v>
                </c:pt>
                <c:pt idx="10581">
                  <c:v>52.905000000000001</c:v>
                </c:pt>
                <c:pt idx="10582">
                  <c:v>52.91</c:v>
                </c:pt>
                <c:pt idx="10583">
                  <c:v>52.914999999999999</c:v>
                </c:pt>
                <c:pt idx="10584">
                  <c:v>52.919999999999995</c:v>
                </c:pt>
                <c:pt idx="10585">
                  <c:v>52.924999999999997</c:v>
                </c:pt>
                <c:pt idx="10586">
                  <c:v>52.93</c:v>
                </c:pt>
                <c:pt idx="10587">
                  <c:v>52.934999999999995</c:v>
                </c:pt>
                <c:pt idx="10588">
                  <c:v>52.940000000000005</c:v>
                </c:pt>
                <c:pt idx="10589">
                  <c:v>52.945</c:v>
                </c:pt>
                <c:pt idx="10590">
                  <c:v>52.95</c:v>
                </c:pt>
                <c:pt idx="10591">
                  <c:v>52.955000000000005</c:v>
                </c:pt>
                <c:pt idx="10592">
                  <c:v>52.96</c:v>
                </c:pt>
                <c:pt idx="10593">
                  <c:v>52.965000000000003</c:v>
                </c:pt>
                <c:pt idx="10594">
                  <c:v>52.97</c:v>
                </c:pt>
                <c:pt idx="10595">
                  <c:v>52.975000000000001</c:v>
                </c:pt>
                <c:pt idx="10596">
                  <c:v>52.980000000000004</c:v>
                </c:pt>
                <c:pt idx="10597">
                  <c:v>52.984999999999999</c:v>
                </c:pt>
                <c:pt idx="10598">
                  <c:v>52.99</c:v>
                </c:pt>
                <c:pt idx="10599">
                  <c:v>52.994999999999997</c:v>
                </c:pt>
                <c:pt idx="10600">
                  <c:v>53</c:v>
                </c:pt>
                <c:pt idx="10601">
                  <c:v>53.005000000000003</c:v>
                </c:pt>
                <c:pt idx="10602">
                  <c:v>53.01</c:v>
                </c:pt>
                <c:pt idx="10603">
                  <c:v>53.015000000000001</c:v>
                </c:pt>
                <c:pt idx="10604">
                  <c:v>53.019999999999996</c:v>
                </c:pt>
                <c:pt idx="10605">
                  <c:v>53.024999999999999</c:v>
                </c:pt>
                <c:pt idx="10606">
                  <c:v>53.03</c:v>
                </c:pt>
                <c:pt idx="10607">
                  <c:v>53.034999999999997</c:v>
                </c:pt>
                <c:pt idx="10608">
                  <c:v>53.04</c:v>
                </c:pt>
                <c:pt idx="10609">
                  <c:v>53.044999999999995</c:v>
                </c:pt>
                <c:pt idx="10610">
                  <c:v>53.05</c:v>
                </c:pt>
                <c:pt idx="10611">
                  <c:v>53.055</c:v>
                </c:pt>
                <c:pt idx="10612">
                  <c:v>53.059999999999995</c:v>
                </c:pt>
                <c:pt idx="10613">
                  <c:v>53.065000000000005</c:v>
                </c:pt>
                <c:pt idx="10614">
                  <c:v>53.07</c:v>
                </c:pt>
                <c:pt idx="10615">
                  <c:v>53.075000000000003</c:v>
                </c:pt>
                <c:pt idx="10616">
                  <c:v>53.080000000000005</c:v>
                </c:pt>
                <c:pt idx="10617">
                  <c:v>53.085000000000001</c:v>
                </c:pt>
                <c:pt idx="10618">
                  <c:v>53.09</c:v>
                </c:pt>
                <c:pt idx="10619">
                  <c:v>53.094999999999999</c:v>
                </c:pt>
                <c:pt idx="10620">
                  <c:v>53.1</c:v>
                </c:pt>
                <c:pt idx="10621">
                  <c:v>53.105000000000004</c:v>
                </c:pt>
                <c:pt idx="10622">
                  <c:v>53.11</c:v>
                </c:pt>
                <c:pt idx="10623">
                  <c:v>53.115000000000002</c:v>
                </c:pt>
                <c:pt idx="10624">
                  <c:v>53.12</c:v>
                </c:pt>
                <c:pt idx="10625">
                  <c:v>53.125</c:v>
                </c:pt>
                <c:pt idx="10626">
                  <c:v>53.13</c:v>
                </c:pt>
                <c:pt idx="10627">
                  <c:v>53.134999999999998</c:v>
                </c:pt>
                <c:pt idx="10628">
                  <c:v>53.14</c:v>
                </c:pt>
                <c:pt idx="10629">
                  <c:v>53.144999999999996</c:v>
                </c:pt>
                <c:pt idx="10630">
                  <c:v>53.15</c:v>
                </c:pt>
                <c:pt idx="10631">
                  <c:v>53.155000000000001</c:v>
                </c:pt>
                <c:pt idx="10632">
                  <c:v>53.16</c:v>
                </c:pt>
                <c:pt idx="10633">
                  <c:v>53.164999999999999</c:v>
                </c:pt>
                <c:pt idx="10634">
                  <c:v>53.169999999999995</c:v>
                </c:pt>
                <c:pt idx="10635">
                  <c:v>53.174999999999997</c:v>
                </c:pt>
                <c:pt idx="10636">
                  <c:v>53.18</c:v>
                </c:pt>
                <c:pt idx="10637">
                  <c:v>53.184999999999995</c:v>
                </c:pt>
                <c:pt idx="10638">
                  <c:v>53.190000000000005</c:v>
                </c:pt>
                <c:pt idx="10639">
                  <c:v>53.195</c:v>
                </c:pt>
                <c:pt idx="10640">
                  <c:v>53.2</c:v>
                </c:pt>
                <c:pt idx="10641">
                  <c:v>53.205000000000005</c:v>
                </c:pt>
                <c:pt idx="10642">
                  <c:v>53.21</c:v>
                </c:pt>
                <c:pt idx="10643">
                  <c:v>53.215000000000003</c:v>
                </c:pt>
                <c:pt idx="10644">
                  <c:v>53.22</c:v>
                </c:pt>
                <c:pt idx="10645">
                  <c:v>53.225000000000001</c:v>
                </c:pt>
                <c:pt idx="10646">
                  <c:v>53.230000000000004</c:v>
                </c:pt>
                <c:pt idx="10647">
                  <c:v>53.234999999999999</c:v>
                </c:pt>
                <c:pt idx="10648">
                  <c:v>53.24</c:v>
                </c:pt>
                <c:pt idx="10649">
                  <c:v>53.244999999999997</c:v>
                </c:pt>
                <c:pt idx="10650">
                  <c:v>53.25</c:v>
                </c:pt>
                <c:pt idx="10651">
                  <c:v>53.255000000000003</c:v>
                </c:pt>
                <c:pt idx="10652">
                  <c:v>53.26</c:v>
                </c:pt>
                <c:pt idx="10653">
                  <c:v>53.265000000000001</c:v>
                </c:pt>
                <c:pt idx="10654">
                  <c:v>53.269999999999996</c:v>
                </c:pt>
                <c:pt idx="10655">
                  <c:v>53.274999999999999</c:v>
                </c:pt>
                <c:pt idx="10656">
                  <c:v>53.28</c:v>
                </c:pt>
                <c:pt idx="10657">
                  <c:v>53.284999999999997</c:v>
                </c:pt>
                <c:pt idx="10658">
                  <c:v>53.29</c:v>
                </c:pt>
                <c:pt idx="10659">
                  <c:v>53.294999999999995</c:v>
                </c:pt>
                <c:pt idx="10660">
                  <c:v>53.3</c:v>
                </c:pt>
                <c:pt idx="10661">
                  <c:v>53.305</c:v>
                </c:pt>
                <c:pt idx="10662">
                  <c:v>53.309999999999995</c:v>
                </c:pt>
                <c:pt idx="10663">
                  <c:v>53.315000000000005</c:v>
                </c:pt>
                <c:pt idx="10664">
                  <c:v>53.32</c:v>
                </c:pt>
                <c:pt idx="10665">
                  <c:v>53.325000000000003</c:v>
                </c:pt>
                <c:pt idx="10666">
                  <c:v>53.330000000000005</c:v>
                </c:pt>
                <c:pt idx="10667">
                  <c:v>53.335000000000001</c:v>
                </c:pt>
                <c:pt idx="10668">
                  <c:v>53.34</c:v>
                </c:pt>
                <c:pt idx="10669">
                  <c:v>53.344999999999999</c:v>
                </c:pt>
                <c:pt idx="10670">
                  <c:v>53.35</c:v>
                </c:pt>
                <c:pt idx="10671">
                  <c:v>53.355000000000004</c:v>
                </c:pt>
                <c:pt idx="10672">
                  <c:v>53.36</c:v>
                </c:pt>
                <c:pt idx="10673">
                  <c:v>53.365000000000002</c:v>
                </c:pt>
                <c:pt idx="10674">
                  <c:v>53.37</c:v>
                </c:pt>
                <c:pt idx="10675">
                  <c:v>53.375</c:v>
                </c:pt>
                <c:pt idx="10676">
                  <c:v>53.38</c:v>
                </c:pt>
                <c:pt idx="10677">
                  <c:v>53.384999999999998</c:v>
                </c:pt>
                <c:pt idx="10678">
                  <c:v>53.39</c:v>
                </c:pt>
                <c:pt idx="10679">
                  <c:v>53.394999999999996</c:v>
                </c:pt>
                <c:pt idx="10680">
                  <c:v>53.4</c:v>
                </c:pt>
                <c:pt idx="10681">
                  <c:v>53.405000000000001</c:v>
                </c:pt>
                <c:pt idx="10682">
                  <c:v>53.41</c:v>
                </c:pt>
                <c:pt idx="10683">
                  <c:v>53.414999999999999</c:v>
                </c:pt>
                <c:pt idx="10684">
                  <c:v>53.419999999999995</c:v>
                </c:pt>
                <c:pt idx="10685">
                  <c:v>53.424999999999997</c:v>
                </c:pt>
                <c:pt idx="10686">
                  <c:v>53.43</c:v>
                </c:pt>
                <c:pt idx="10687">
                  <c:v>53.434999999999995</c:v>
                </c:pt>
                <c:pt idx="10688">
                  <c:v>53.440000000000005</c:v>
                </c:pt>
                <c:pt idx="10689">
                  <c:v>53.445</c:v>
                </c:pt>
                <c:pt idx="10690">
                  <c:v>53.45</c:v>
                </c:pt>
                <c:pt idx="10691">
                  <c:v>53.455000000000005</c:v>
                </c:pt>
                <c:pt idx="10692">
                  <c:v>53.46</c:v>
                </c:pt>
                <c:pt idx="10693">
                  <c:v>53.465000000000003</c:v>
                </c:pt>
                <c:pt idx="10694">
                  <c:v>53.47</c:v>
                </c:pt>
                <c:pt idx="10695">
                  <c:v>53.475000000000001</c:v>
                </c:pt>
                <c:pt idx="10696">
                  <c:v>53.480000000000004</c:v>
                </c:pt>
                <c:pt idx="10697">
                  <c:v>53.484999999999999</c:v>
                </c:pt>
                <c:pt idx="10698">
                  <c:v>53.49</c:v>
                </c:pt>
                <c:pt idx="10699">
                  <c:v>53.494999999999997</c:v>
                </c:pt>
                <c:pt idx="10700">
                  <c:v>53.5</c:v>
                </c:pt>
                <c:pt idx="10701">
                  <c:v>53.505000000000003</c:v>
                </c:pt>
                <c:pt idx="10702">
                  <c:v>53.51</c:v>
                </c:pt>
                <c:pt idx="10703">
                  <c:v>53.515000000000001</c:v>
                </c:pt>
                <c:pt idx="10704">
                  <c:v>53.519999999999996</c:v>
                </c:pt>
                <c:pt idx="10705">
                  <c:v>53.524999999999999</c:v>
                </c:pt>
                <c:pt idx="10706">
                  <c:v>53.53</c:v>
                </c:pt>
                <c:pt idx="10707">
                  <c:v>53.534999999999997</c:v>
                </c:pt>
                <c:pt idx="10708">
                  <c:v>53.54</c:v>
                </c:pt>
                <c:pt idx="10709">
                  <c:v>53.544999999999995</c:v>
                </c:pt>
                <c:pt idx="10710">
                  <c:v>53.55</c:v>
                </c:pt>
                <c:pt idx="10711">
                  <c:v>53.555</c:v>
                </c:pt>
                <c:pt idx="10712">
                  <c:v>53.559999999999995</c:v>
                </c:pt>
                <c:pt idx="10713">
                  <c:v>53.565000000000005</c:v>
                </c:pt>
                <c:pt idx="10714">
                  <c:v>53.57</c:v>
                </c:pt>
                <c:pt idx="10715">
                  <c:v>53.575000000000003</c:v>
                </c:pt>
                <c:pt idx="10716">
                  <c:v>53.580000000000005</c:v>
                </c:pt>
                <c:pt idx="10717">
                  <c:v>53.585000000000001</c:v>
                </c:pt>
                <c:pt idx="10718">
                  <c:v>53.59</c:v>
                </c:pt>
                <c:pt idx="10719">
                  <c:v>53.594999999999999</c:v>
                </c:pt>
                <c:pt idx="10720">
                  <c:v>53.6</c:v>
                </c:pt>
                <c:pt idx="10721">
                  <c:v>53.605000000000004</c:v>
                </c:pt>
                <c:pt idx="10722">
                  <c:v>53.61</c:v>
                </c:pt>
                <c:pt idx="10723">
                  <c:v>53.615000000000002</c:v>
                </c:pt>
                <c:pt idx="10724">
                  <c:v>53.62</c:v>
                </c:pt>
                <c:pt idx="10725">
                  <c:v>53.625</c:v>
                </c:pt>
                <c:pt idx="10726">
                  <c:v>53.63</c:v>
                </c:pt>
                <c:pt idx="10727">
                  <c:v>53.634999999999998</c:v>
                </c:pt>
                <c:pt idx="10728">
                  <c:v>53.64</c:v>
                </c:pt>
                <c:pt idx="10729">
                  <c:v>53.644999999999996</c:v>
                </c:pt>
                <c:pt idx="10730">
                  <c:v>53.65</c:v>
                </c:pt>
                <c:pt idx="10731">
                  <c:v>53.655000000000001</c:v>
                </c:pt>
                <c:pt idx="10732">
                  <c:v>53.66</c:v>
                </c:pt>
                <c:pt idx="10733">
                  <c:v>53.664999999999999</c:v>
                </c:pt>
                <c:pt idx="10734">
                  <c:v>53.669999999999995</c:v>
                </c:pt>
                <c:pt idx="10735">
                  <c:v>53.674999999999997</c:v>
                </c:pt>
                <c:pt idx="10736">
                  <c:v>53.68</c:v>
                </c:pt>
                <c:pt idx="10737">
                  <c:v>53.684999999999995</c:v>
                </c:pt>
                <c:pt idx="10738">
                  <c:v>53.690000000000005</c:v>
                </c:pt>
                <c:pt idx="10739">
                  <c:v>53.695</c:v>
                </c:pt>
                <c:pt idx="10740">
                  <c:v>53.7</c:v>
                </c:pt>
                <c:pt idx="10741">
                  <c:v>53.705000000000005</c:v>
                </c:pt>
                <c:pt idx="10742">
                  <c:v>53.71</c:v>
                </c:pt>
                <c:pt idx="10743">
                  <c:v>53.715000000000003</c:v>
                </c:pt>
                <c:pt idx="10744">
                  <c:v>53.72</c:v>
                </c:pt>
                <c:pt idx="10745">
                  <c:v>53.725000000000001</c:v>
                </c:pt>
                <c:pt idx="10746">
                  <c:v>53.730000000000004</c:v>
                </c:pt>
                <c:pt idx="10747">
                  <c:v>53.734999999999999</c:v>
                </c:pt>
                <c:pt idx="10748">
                  <c:v>53.74</c:v>
                </c:pt>
                <c:pt idx="10749">
                  <c:v>53.744999999999997</c:v>
                </c:pt>
                <c:pt idx="10750">
                  <c:v>53.75</c:v>
                </c:pt>
                <c:pt idx="10751">
                  <c:v>53.755000000000003</c:v>
                </c:pt>
                <c:pt idx="10752">
                  <c:v>53.76</c:v>
                </c:pt>
                <c:pt idx="10753">
                  <c:v>53.765000000000001</c:v>
                </c:pt>
                <c:pt idx="10754">
                  <c:v>53.769999999999996</c:v>
                </c:pt>
                <c:pt idx="10755">
                  <c:v>53.774999999999999</c:v>
                </c:pt>
                <c:pt idx="10756">
                  <c:v>53.78</c:v>
                </c:pt>
                <c:pt idx="10757">
                  <c:v>53.784999999999997</c:v>
                </c:pt>
                <c:pt idx="10758">
                  <c:v>53.79</c:v>
                </c:pt>
                <c:pt idx="10759">
                  <c:v>53.794999999999995</c:v>
                </c:pt>
                <c:pt idx="10760">
                  <c:v>53.8</c:v>
                </c:pt>
                <c:pt idx="10761">
                  <c:v>53.805</c:v>
                </c:pt>
                <c:pt idx="10762">
                  <c:v>53.809999999999995</c:v>
                </c:pt>
                <c:pt idx="10763">
                  <c:v>53.815000000000005</c:v>
                </c:pt>
                <c:pt idx="10764">
                  <c:v>53.82</c:v>
                </c:pt>
                <c:pt idx="10765">
                  <c:v>53.825000000000003</c:v>
                </c:pt>
                <c:pt idx="10766">
                  <c:v>53.830000000000005</c:v>
                </c:pt>
                <c:pt idx="10767">
                  <c:v>53.835000000000001</c:v>
                </c:pt>
                <c:pt idx="10768">
                  <c:v>53.84</c:v>
                </c:pt>
                <c:pt idx="10769">
                  <c:v>53.844999999999999</c:v>
                </c:pt>
                <c:pt idx="10770">
                  <c:v>53.85</c:v>
                </c:pt>
                <c:pt idx="10771">
                  <c:v>53.855000000000004</c:v>
                </c:pt>
                <c:pt idx="10772">
                  <c:v>53.86</c:v>
                </c:pt>
                <c:pt idx="10773">
                  <c:v>53.865000000000002</c:v>
                </c:pt>
                <c:pt idx="10774">
                  <c:v>53.87</c:v>
                </c:pt>
                <c:pt idx="10775">
                  <c:v>53.875</c:v>
                </c:pt>
                <c:pt idx="10776">
                  <c:v>53.88</c:v>
                </c:pt>
                <c:pt idx="10777">
                  <c:v>53.884999999999998</c:v>
                </c:pt>
                <c:pt idx="10778">
                  <c:v>53.89</c:v>
                </c:pt>
                <c:pt idx="10779">
                  <c:v>53.894999999999996</c:v>
                </c:pt>
                <c:pt idx="10780">
                  <c:v>53.9</c:v>
                </c:pt>
                <c:pt idx="10781">
                  <c:v>53.905000000000001</c:v>
                </c:pt>
                <c:pt idx="10782">
                  <c:v>53.91</c:v>
                </c:pt>
                <c:pt idx="10783">
                  <c:v>53.914999999999999</c:v>
                </c:pt>
                <c:pt idx="10784">
                  <c:v>53.919999999999995</c:v>
                </c:pt>
                <c:pt idx="10785">
                  <c:v>53.924999999999997</c:v>
                </c:pt>
                <c:pt idx="10786">
                  <c:v>53.93</c:v>
                </c:pt>
                <c:pt idx="10787">
                  <c:v>53.934999999999995</c:v>
                </c:pt>
                <c:pt idx="10788">
                  <c:v>53.940000000000005</c:v>
                </c:pt>
                <c:pt idx="10789">
                  <c:v>53.945</c:v>
                </c:pt>
                <c:pt idx="10790">
                  <c:v>53.95</c:v>
                </c:pt>
                <c:pt idx="10791">
                  <c:v>53.955000000000005</c:v>
                </c:pt>
                <c:pt idx="10792">
                  <c:v>53.96</c:v>
                </c:pt>
                <c:pt idx="10793">
                  <c:v>53.965000000000003</c:v>
                </c:pt>
                <c:pt idx="10794">
                  <c:v>53.97</c:v>
                </c:pt>
                <c:pt idx="10795">
                  <c:v>53.975000000000001</c:v>
                </c:pt>
                <c:pt idx="10796">
                  <c:v>53.980000000000004</c:v>
                </c:pt>
                <c:pt idx="10797">
                  <c:v>53.984999999999999</c:v>
                </c:pt>
                <c:pt idx="10798">
                  <c:v>53.99</c:v>
                </c:pt>
                <c:pt idx="10799">
                  <c:v>53.994999999999997</c:v>
                </c:pt>
                <c:pt idx="10800">
                  <c:v>54</c:v>
                </c:pt>
                <c:pt idx="10801">
                  <c:v>54.005000000000003</c:v>
                </c:pt>
                <c:pt idx="10802">
                  <c:v>54.01</c:v>
                </c:pt>
                <c:pt idx="10803">
                  <c:v>54.015000000000001</c:v>
                </c:pt>
                <c:pt idx="10804">
                  <c:v>54.019999999999996</c:v>
                </c:pt>
                <c:pt idx="10805">
                  <c:v>54.024999999999999</c:v>
                </c:pt>
                <c:pt idx="10806">
                  <c:v>54.03</c:v>
                </c:pt>
                <c:pt idx="10807">
                  <c:v>54.034999999999997</c:v>
                </c:pt>
                <c:pt idx="10808">
                  <c:v>54.04</c:v>
                </c:pt>
                <c:pt idx="10809">
                  <c:v>54.044999999999995</c:v>
                </c:pt>
                <c:pt idx="10810">
                  <c:v>54.05</c:v>
                </c:pt>
                <c:pt idx="10811">
                  <c:v>54.055</c:v>
                </c:pt>
                <c:pt idx="10812">
                  <c:v>54.059999999999995</c:v>
                </c:pt>
                <c:pt idx="10813">
                  <c:v>54.065000000000005</c:v>
                </c:pt>
                <c:pt idx="10814">
                  <c:v>54.07</c:v>
                </c:pt>
                <c:pt idx="10815">
                  <c:v>54.075000000000003</c:v>
                </c:pt>
                <c:pt idx="10816">
                  <c:v>54.080000000000005</c:v>
                </c:pt>
                <c:pt idx="10817">
                  <c:v>54.085000000000001</c:v>
                </c:pt>
                <c:pt idx="10818">
                  <c:v>54.09</c:v>
                </c:pt>
                <c:pt idx="10819">
                  <c:v>54.094999999999999</c:v>
                </c:pt>
                <c:pt idx="10820">
                  <c:v>54.1</c:v>
                </c:pt>
                <c:pt idx="10821">
                  <c:v>54.105000000000004</c:v>
                </c:pt>
                <c:pt idx="10822">
                  <c:v>54.11</c:v>
                </c:pt>
                <c:pt idx="10823">
                  <c:v>54.115000000000002</c:v>
                </c:pt>
                <c:pt idx="10824">
                  <c:v>54.12</c:v>
                </c:pt>
                <c:pt idx="10825">
                  <c:v>54.125</c:v>
                </c:pt>
                <c:pt idx="10826">
                  <c:v>54.13</c:v>
                </c:pt>
                <c:pt idx="10827">
                  <c:v>54.134999999999998</c:v>
                </c:pt>
                <c:pt idx="10828">
                  <c:v>54.14</c:v>
                </c:pt>
                <c:pt idx="10829">
                  <c:v>54.144999999999996</c:v>
                </c:pt>
                <c:pt idx="10830">
                  <c:v>54.15</c:v>
                </c:pt>
                <c:pt idx="10831">
                  <c:v>54.155000000000001</c:v>
                </c:pt>
                <c:pt idx="10832">
                  <c:v>54.16</c:v>
                </c:pt>
                <c:pt idx="10833">
                  <c:v>54.164999999999999</c:v>
                </c:pt>
                <c:pt idx="10834">
                  <c:v>54.169999999999995</c:v>
                </c:pt>
                <c:pt idx="10835">
                  <c:v>54.174999999999997</c:v>
                </c:pt>
                <c:pt idx="10836">
                  <c:v>54.18</c:v>
                </c:pt>
                <c:pt idx="10837">
                  <c:v>54.184999999999995</c:v>
                </c:pt>
                <c:pt idx="10838">
                  <c:v>54.190000000000005</c:v>
                </c:pt>
                <c:pt idx="10839">
                  <c:v>54.195</c:v>
                </c:pt>
                <c:pt idx="10840">
                  <c:v>54.2</c:v>
                </c:pt>
                <c:pt idx="10841">
                  <c:v>54.205000000000005</c:v>
                </c:pt>
                <c:pt idx="10842">
                  <c:v>54.21</c:v>
                </c:pt>
                <c:pt idx="10843">
                  <c:v>54.215000000000003</c:v>
                </c:pt>
                <c:pt idx="10844">
                  <c:v>54.22</c:v>
                </c:pt>
                <c:pt idx="10845">
                  <c:v>54.225000000000001</c:v>
                </c:pt>
                <c:pt idx="10846">
                  <c:v>54.230000000000004</c:v>
                </c:pt>
                <c:pt idx="10847">
                  <c:v>54.234999999999999</c:v>
                </c:pt>
                <c:pt idx="10848">
                  <c:v>54.24</c:v>
                </c:pt>
                <c:pt idx="10849">
                  <c:v>54.244999999999997</c:v>
                </c:pt>
                <c:pt idx="10850">
                  <c:v>54.25</c:v>
                </c:pt>
                <c:pt idx="10851">
                  <c:v>54.255000000000003</c:v>
                </c:pt>
                <c:pt idx="10852">
                  <c:v>54.26</c:v>
                </c:pt>
                <c:pt idx="10853">
                  <c:v>54.265000000000001</c:v>
                </c:pt>
                <c:pt idx="10854">
                  <c:v>54.269999999999996</c:v>
                </c:pt>
                <c:pt idx="10855">
                  <c:v>54.274999999999999</c:v>
                </c:pt>
                <c:pt idx="10856">
                  <c:v>54.28</c:v>
                </c:pt>
                <c:pt idx="10857">
                  <c:v>54.284999999999997</c:v>
                </c:pt>
                <c:pt idx="10858">
                  <c:v>54.29</c:v>
                </c:pt>
                <c:pt idx="10859">
                  <c:v>54.294999999999995</c:v>
                </c:pt>
                <c:pt idx="10860">
                  <c:v>54.3</c:v>
                </c:pt>
                <c:pt idx="10861">
                  <c:v>54.305</c:v>
                </c:pt>
                <c:pt idx="10862">
                  <c:v>54.309999999999995</c:v>
                </c:pt>
                <c:pt idx="10863">
                  <c:v>54.315000000000005</c:v>
                </c:pt>
                <c:pt idx="10864">
                  <c:v>54.32</c:v>
                </c:pt>
                <c:pt idx="10865">
                  <c:v>54.325000000000003</c:v>
                </c:pt>
                <c:pt idx="10866">
                  <c:v>54.330000000000005</c:v>
                </c:pt>
                <c:pt idx="10867">
                  <c:v>54.335000000000001</c:v>
                </c:pt>
                <c:pt idx="10868">
                  <c:v>54.34</c:v>
                </c:pt>
                <c:pt idx="10869">
                  <c:v>54.344999999999999</c:v>
                </c:pt>
                <c:pt idx="10870">
                  <c:v>54.35</c:v>
                </c:pt>
                <c:pt idx="10871">
                  <c:v>54.355000000000004</c:v>
                </c:pt>
                <c:pt idx="10872">
                  <c:v>54.36</c:v>
                </c:pt>
                <c:pt idx="10873">
                  <c:v>54.365000000000002</c:v>
                </c:pt>
                <c:pt idx="10874">
                  <c:v>54.37</c:v>
                </c:pt>
                <c:pt idx="10875">
                  <c:v>54.375</c:v>
                </c:pt>
                <c:pt idx="10876">
                  <c:v>54.38</c:v>
                </c:pt>
                <c:pt idx="10877">
                  <c:v>54.384999999999998</c:v>
                </c:pt>
                <c:pt idx="10878">
                  <c:v>54.39</c:v>
                </c:pt>
                <c:pt idx="10879">
                  <c:v>54.394999999999996</c:v>
                </c:pt>
                <c:pt idx="10880">
                  <c:v>54.4</c:v>
                </c:pt>
                <c:pt idx="10881">
                  <c:v>54.405000000000001</c:v>
                </c:pt>
                <c:pt idx="10882">
                  <c:v>54.41</c:v>
                </c:pt>
                <c:pt idx="10883">
                  <c:v>54.414999999999999</c:v>
                </c:pt>
                <c:pt idx="10884">
                  <c:v>54.419999999999995</c:v>
                </c:pt>
                <c:pt idx="10885">
                  <c:v>54.424999999999997</c:v>
                </c:pt>
                <c:pt idx="10886">
                  <c:v>54.43</c:v>
                </c:pt>
                <c:pt idx="10887">
                  <c:v>54.434999999999995</c:v>
                </c:pt>
                <c:pt idx="10888">
                  <c:v>54.440000000000005</c:v>
                </c:pt>
                <c:pt idx="10889">
                  <c:v>54.445</c:v>
                </c:pt>
                <c:pt idx="10890">
                  <c:v>54.45</c:v>
                </c:pt>
                <c:pt idx="10891">
                  <c:v>54.455000000000005</c:v>
                </c:pt>
                <c:pt idx="10892">
                  <c:v>54.46</c:v>
                </c:pt>
                <c:pt idx="10893">
                  <c:v>54.465000000000003</c:v>
                </c:pt>
                <c:pt idx="10894">
                  <c:v>54.47</c:v>
                </c:pt>
                <c:pt idx="10895">
                  <c:v>54.475000000000001</c:v>
                </c:pt>
                <c:pt idx="10896">
                  <c:v>54.480000000000004</c:v>
                </c:pt>
                <c:pt idx="10897">
                  <c:v>54.484999999999999</c:v>
                </c:pt>
                <c:pt idx="10898">
                  <c:v>54.49</c:v>
                </c:pt>
                <c:pt idx="10899">
                  <c:v>54.494999999999997</c:v>
                </c:pt>
                <c:pt idx="10900">
                  <c:v>54.5</c:v>
                </c:pt>
                <c:pt idx="10901">
                  <c:v>54.505000000000003</c:v>
                </c:pt>
                <c:pt idx="10902">
                  <c:v>54.51</c:v>
                </c:pt>
                <c:pt idx="10903">
                  <c:v>54.515000000000001</c:v>
                </c:pt>
                <c:pt idx="10904">
                  <c:v>54.519999999999996</c:v>
                </c:pt>
                <c:pt idx="10905">
                  <c:v>54.524999999999999</c:v>
                </c:pt>
                <c:pt idx="10906">
                  <c:v>54.53</c:v>
                </c:pt>
                <c:pt idx="10907">
                  <c:v>54.534999999999997</c:v>
                </c:pt>
                <c:pt idx="10908">
                  <c:v>54.54</c:v>
                </c:pt>
                <c:pt idx="10909">
                  <c:v>54.544999999999995</c:v>
                </c:pt>
                <c:pt idx="10910">
                  <c:v>54.55</c:v>
                </c:pt>
                <c:pt idx="10911">
                  <c:v>54.555</c:v>
                </c:pt>
                <c:pt idx="10912">
                  <c:v>54.559999999999995</c:v>
                </c:pt>
                <c:pt idx="10913">
                  <c:v>54.565000000000005</c:v>
                </c:pt>
                <c:pt idx="10914">
                  <c:v>54.57</c:v>
                </c:pt>
                <c:pt idx="10915">
                  <c:v>54.575000000000003</c:v>
                </c:pt>
                <c:pt idx="10916">
                  <c:v>54.580000000000005</c:v>
                </c:pt>
                <c:pt idx="10917">
                  <c:v>54.585000000000001</c:v>
                </c:pt>
                <c:pt idx="10918">
                  <c:v>54.59</c:v>
                </c:pt>
                <c:pt idx="10919">
                  <c:v>54.594999999999999</c:v>
                </c:pt>
                <c:pt idx="10920">
                  <c:v>54.6</c:v>
                </c:pt>
                <c:pt idx="10921">
                  <c:v>54.605000000000004</c:v>
                </c:pt>
                <c:pt idx="10922">
                  <c:v>54.61</c:v>
                </c:pt>
                <c:pt idx="10923">
                  <c:v>54.615000000000002</c:v>
                </c:pt>
                <c:pt idx="10924">
                  <c:v>54.62</c:v>
                </c:pt>
                <c:pt idx="10925">
                  <c:v>54.625</c:v>
                </c:pt>
                <c:pt idx="10926">
                  <c:v>54.63</c:v>
                </c:pt>
                <c:pt idx="10927">
                  <c:v>54.634999999999998</c:v>
                </c:pt>
                <c:pt idx="10928">
                  <c:v>54.64</c:v>
                </c:pt>
                <c:pt idx="10929">
                  <c:v>54.644999999999996</c:v>
                </c:pt>
                <c:pt idx="10930">
                  <c:v>54.65</c:v>
                </c:pt>
                <c:pt idx="10931">
                  <c:v>54.655000000000001</c:v>
                </c:pt>
                <c:pt idx="10932">
                  <c:v>54.66</c:v>
                </c:pt>
                <c:pt idx="10933">
                  <c:v>54.664999999999999</c:v>
                </c:pt>
                <c:pt idx="10934">
                  <c:v>54.669999999999995</c:v>
                </c:pt>
                <c:pt idx="10935">
                  <c:v>54.674999999999997</c:v>
                </c:pt>
                <c:pt idx="10936">
                  <c:v>54.68</c:v>
                </c:pt>
                <c:pt idx="10937">
                  <c:v>54.684999999999995</c:v>
                </c:pt>
                <c:pt idx="10938">
                  <c:v>54.690000000000005</c:v>
                </c:pt>
                <c:pt idx="10939">
                  <c:v>54.695</c:v>
                </c:pt>
                <c:pt idx="10940">
                  <c:v>54.7</c:v>
                </c:pt>
                <c:pt idx="10941">
                  <c:v>54.705000000000005</c:v>
                </c:pt>
                <c:pt idx="10942">
                  <c:v>54.71</c:v>
                </c:pt>
                <c:pt idx="10943">
                  <c:v>54.715000000000003</c:v>
                </c:pt>
                <c:pt idx="10944">
                  <c:v>54.72</c:v>
                </c:pt>
                <c:pt idx="10945">
                  <c:v>54.725000000000001</c:v>
                </c:pt>
                <c:pt idx="10946">
                  <c:v>54.730000000000004</c:v>
                </c:pt>
                <c:pt idx="10947">
                  <c:v>54.734999999999999</c:v>
                </c:pt>
                <c:pt idx="10948">
                  <c:v>54.74</c:v>
                </c:pt>
                <c:pt idx="10949">
                  <c:v>54.744999999999997</c:v>
                </c:pt>
                <c:pt idx="10950">
                  <c:v>54.75</c:v>
                </c:pt>
                <c:pt idx="10951">
                  <c:v>54.755000000000003</c:v>
                </c:pt>
                <c:pt idx="10952">
                  <c:v>54.76</c:v>
                </c:pt>
                <c:pt idx="10953">
                  <c:v>54.765000000000001</c:v>
                </c:pt>
                <c:pt idx="10954">
                  <c:v>54.769999999999996</c:v>
                </c:pt>
                <c:pt idx="10955">
                  <c:v>54.774999999999999</c:v>
                </c:pt>
                <c:pt idx="10956">
                  <c:v>54.78</c:v>
                </c:pt>
                <c:pt idx="10957">
                  <c:v>54.784999999999997</c:v>
                </c:pt>
                <c:pt idx="10958">
                  <c:v>54.79</c:v>
                </c:pt>
                <c:pt idx="10959">
                  <c:v>54.794999999999995</c:v>
                </c:pt>
                <c:pt idx="10960">
                  <c:v>54.8</c:v>
                </c:pt>
                <c:pt idx="10961">
                  <c:v>54.805</c:v>
                </c:pt>
                <c:pt idx="10962">
                  <c:v>54.809999999999995</c:v>
                </c:pt>
                <c:pt idx="10963">
                  <c:v>54.815000000000005</c:v>
                </c:pt>
                <c:pt idx="10964">
                  <c:v>54.82</c:v>
                </c:pt>
                <c:pt idx="10965">
                  <c:v>54.825000000000003</c:v>
                </c:pt>
                <c:pt idx="10966">
                  <c:v>54.830000000000005</c:v>
                </c:pt>
                <c:pt idx="10967">
                  <c:v>54.835000000000001</c:v>
                </c:pt>
                <c:pt idx="10968">
                  <c:v>54.84</c:v>
                </c:pt>
                <c:pt idx="10969">
                  <c:v>54.844999999999999</c:v>
                </c:pt>
                <c:pt idx="10970">
                  <c:v>54.85</c:v>
                </c:pt>
                <c:pt idx="10971">
                  <c:v>54.855000000000004</c:v>
                </c:pt>
                <c:pt idx="10972">
                  <c:v>54.86</c:v>
                </c:pt>
                <c:pt idx="10973">
                  <c:v>54.865000000000002</c:v>
                </c:pt>
                <c:pt idx="10974">
                  <c:v>54.87</c:v>
                </c:pt>
                <c:pt idx="10975">
                  <c:v>54.875</c:v>
                </c:pt>
                <c:pt idx="10976">
                  <c:v>54.88</c:v>
                </c:pt>
                <c:pt idx="10977">
                  <c:v>54.884999999999998</c:v>
                </c:pt>
                <c:pt idx="10978">
                  <c:v>54.89</c:v>
                </c:pt>
                <c:pt idx="10979">
                  <c:v>54.894999999999996</c:v>
                </c:pt>
                <c:pt idx="10980">
                  <c:v>54.9</c:v>
                </c:pt>
                <c:pt idx="10981">
                  <c:v>54.905000000000001</c:v>
                </c:pt>
                <c:pt idx="10982">
                  <c:v>54.91</c:v>
                </c:pt>
                <c:pt idx="10983">
                  <c:v>54.914999999999999</c:v>
                </c:pt>
                <c:pt idx="10984">
                  <c:v>54.919999999999995</c:v>
                </c:pt>
                <c:pt idx="10985">
                  <c:v>54.924999999999997</c:v>
                </c:pt>
                <c:pt idx="10986">
                  <c:v>54.93</c:v>
                </c:pt>
                <c:pt idx="10987">
                  <c:v>54.934999999999995</c:v>
                </c:pt>
                <c:pt idx="10988">
                  <c:v>54.940000000000005</c:v>
                </c:pt>
                <c:pt idx="10989">
                  <c:v>54.945</c:v>
                </c:pt>
                <c:pt idx="10990">
                  <c:v>54.95</c:v>
                </c:pt>
                <c:pt idx="10991">
                  <c:v>54.955000000000005</c:v>
                </c:pt>
                <c:pt idx="10992">
                  <c:v>54.96</c:v>
                </c:pt>
                <c:pt idx="10993">
                  <c:v>54.965000000000003</c:v>
                </c:pt>
                <c:pt idx="10994">
                  <c:v>54.97</c:v>
                </c:pt>
                <c:pt idx="10995">
                  <c:v>54.975000000000001</c:v>
                </c:pt>
                <c:pt idx="10996">
                  <c:v>54.980000000000004</c:v>
                </c:pt>
                <c:pt idx="10997">
                  <c:v>54.984999999999999</c:v>
                </c:pt>
                <c:pt idx="10998">
                  <c:v>54.99</c:v>
                </c:pt>
                <c:pt idx="10999">
                  <c:v>54.994999999999997</c:v>
                </c:pt>
                <c:pt idx="11000">
                  <c:v>55</c:v>
                </c:pt>
                <c:pt idx="11001">
                  <c:v>55.005000000000003</c:v>
                </c:pt>
                <c:pt idx="11002">
                  <c:v>55.01</c:v>
                </c:pt>
                <c:pt idx="11003">
                  <c:v>55.015000000000001</c:v>
                </c:pt>
                <c:pt idx="11004">
                  <c:v>55.019999999999996</c:v>
                </c:pt>
                <c:pt idx="11005">
                  <c:v>55.024999999999999</c:v>
                </c:pt>
                <c:pt idx="11006">
                  <c:v>55.03</c:v>
                </c:pt>
                <c:pt idx="11007">
                  <c:v>55.034999999999997</c:v>
                </c:pt>
                <c:pt idx="11008">
                  <c:v>55.04</c:v>
                </c:pt>
                <c:pt idx="11009">
                  <c:v>55.044999999999995</c:v>
                </c:pt>
                <c:pt idx="11010">
                  <c:v>55.05</c:v>
                </c:pt>
                <c:pt idx="11011">
                  <c:v>55.055</c:v>
                </c:pt>
                <c:pt idx="11012">
                  <c:v>55.059999999999995</c:v>
                </c:pt>
                <c:pt idx="11013">
                  <c:v>55.065000000000005</c:v>
                </c:pt>
                <c:pt idx="11014">
                  <c:v>55.07</c:v>
                </c:pt>
                <c:pt idx="11015">
                  <c:v>55.075000000000003</c:v>
                </c:pt>
                <c:pt idx="11016">
                  <c:v>55.080000000000005</c:v>
                </c:pt>
                <c:pt idx="11017">
                  <c:v>55.085000000000001</c:v>
                </c:pt>
                <c:pt idx="11018">
                  <c:v>55.09</c:v>
                </c:pt>
                <c:pt idx="11019">
                  <c:v>55.094999999999999</c:v>
                </c:pt>
                <c:pt idx="11020">
                  <c:v>55.1</c:v>
                </c:pt>
                <c:pt idx="11021">
                  <c:v>55.105000000000004</c:v>
                </c:pt>
                <c:pt idx="11022">
                  <c:v>55.11</c:v>
                </c:pt>
                <c:pt idx="11023">
                  <c:v>55.115000000000002</c:v>
                </c:pt>
                <c:pt idx="11024">
                  <c:v>55.12</c:v>
                </c:pt>
                <c:pt idx="11025">
                  <c:v>55.125</c:v>
                </c:pt>
                <c:pt idx="11026">
                  <c:v>55.13</c:v>
                </c:pt>
                <c:pt idx="11027">
                  <c:v>55.134999999999998</c:v>
                </c:pt>
                <c:pt idx="11028">
                  <c:v>55.14</c:v>
                </c:pt>
                <c:pt idx="11029">
                  <c:v>55.144999999999996</c:v>
                </c:pt>
                <c:pt idx="11030">
                  <c:v>55.15</c:v>
                </c:pt>
                <c:pt idx="11031">
                  <c:v>55.155000000000001</c:v>
                </c:pt>
                <c:pt idx="11032">
                  <c:v>55.16</c:v>
                </c:pt>
                <c:pt idx="11033">
                  <c:v>55.164999999999999</c:v>
                </c:pt>
                <c:pt idx="11034">
                  <c:v>55.169999999999995</c:v>
                </c:pt>
                <c:pt idx="11035">
                  <c:v>55.174999999999997</c:v>
                </c:pt>
                <c:pt idx="11036">
                  <c:v>55.18</c:v>
                </c:pt>
                <c:pt idx="11037">
                  <c:v>55.184999999999995</c:v>
                </c:pt>
                <c:pt idx="11038">
                  <c:v>55.190000000000005</c:v>
                </c:pt>
                <c:pt idx="11039">
                  <c:v>55.195</c:v>
                </c:pt>
                <c:pt idx="11040">
                  <c:v>55.2</c:v>
                </c:pt>
                <c:pt idx="11041">
                  <c:v>55.205000000000005</c:v>
                </c:pt>
                <c:pt idx="11042">
                  <c:v>55.21</c:v>
                </c:pt>
                <c:pt idx="11043">
                  <c:v>55.215000000000003</c:v>
                </c:pt>
                <c:pt idx="11044">
                  <c:v>55.22</c:v>
                </c:pt>
                <c:pt idx="11045">
                  <c:v>55.225000000000001</c:v>
                </c:pt>
                <c:pt idx="11046">
                  <c:v>55.230000000000004</c:v>
                </c:pt>
                <c:pt idx="11047">
                  <c:v>55.234999999999999</c:v>
                </c:pt>
                <c:pt idx="11048">
                  <c:v>55.24</c:v>
                </c:pt>
                <c:pt idx="11049">
                  <c:v>55.244999999999997</c:v>
                </c:pt>
                <c:pt idx="11050">
                  <c:v>55.25</c:v>
                </c:pt>
                <c:pt idx="11051">
                  <c:v>55.255000000000003</c:v>
                </c:pt>
                <c:pt idx="11052">
                  <c:v>55.26</c:v>
                </c:pt>
                <c:pt idx="11053">
                  <c:v>55.265000000000001</c:v>
                </c:pt>
                <c:pt idx="11054">
                  <c:v>55.269999999999996</c:v>
                </c:pt>
                <c:pt idx="11055">
                  <c:v>55.274999999999999</c:v>
                </c:pt>
                <c:pt idx="11056">
                  <c:v>55.28</c:v>
                </c:pt>
                <c:pt idx="11057">
                  <c:v>55.284999999999997</c:v>
                </c:pt>
                <c:pt idx="11058">
                  <c:v>55.29</c:v>
                </c:pt>
                <c:pt idx="11059">
                  <c:v>55.294999999999995</c:v>
                </c:pt>
                <c:pt idx="11060">
                  <c:v>55.3</c:v>
                </c:pt>
                <c:pt idx="11061">
                  <c:v>55.305</c:v>
                </c:pt>
                <c:pt idx="11062">
                  <c:v>55.309999999999995</c:v>
                </c:pt>
                <c:pt idx="11063">
                  <c:v>55.315000000000005</c:v>
                </c:pt>
                <c:pt idx="11064">
                  <c:v>55.32</c:v>
                </c:pt>
                <c:pt idx="11065">
                  <c:v>55.325000000000003</c:v>
                </c:pt>
                <c:pt idx="11066">
                  <c:v>55.330000000000005</c:v>
                </c:pt>
                <c:pt idx="11067">
                  <c:v>55.335000000000001</c:v>
                </c:pt>
                <c:pt idx="11068">
                  <c:v>55.34</c:v>
                </c:pt>
                <c:pt idx="11069">
                  <c:v>55.344999999999999</c:v>
                </c:pt>
                <c:pt idx="11070">
                  <c:v>55.35</c:v>
                </c:pt>
                <c:pt idx="11071">
                  <c:v>55.355000000000004</c:v>
                </c:pt>
                <c:pt idx="11072">
                  <c:v>55.36</c:v>
                </c:pt>
                <c:pt idx="11073">
                  <c:v>55.365000000000002</c:v>
                </c:pt>
                <c:pt idx="11074">
                  <c:v>55.37</c:v>
                </c:pt>
                <c:pt idx="11075">
                  <c:v>55.375</c:v>
                </c:pt>
                <c:pt idx="11076">
                  <c:v>55.38</c:v>
                </c:pt>
                <c:pt idx="11077">
                  <c:v>55.384999999999998</c:v>
                </c:pt>
                <c:pt idx="11078">
                  <c:v>55.39</c:v>
                </c:pt>
                <c:pt idx="11079">
                  <c:v>55.394999999999996</c:v>
                </c:pt>
                <c:pt idx="11080">
                  <c:v>55.4</c:v>
                </c:pt>
                <c:pt idx="11081">
                  <c:v>55.405000000000001</c:v>
                </c:pt>
                <c:pt idx="11082">
                  <c:v>55.41</c:v>
                </c:pt>
                <c:pt idx="11083">
                  <c:v>55.414999999999999</c:v>
                </c:pt>
                <c:pt idx="11084">
                  <c:v>55.419999999999995</c:v>
                </c:pt>
                <c:pt idx="11085">
                  <c:v>55.424999999999997</c:v>
                </c:pt>
                <c:pt idx="11086">
                  <c:v>55.43</c:v>
                </c:pt>
                <c:pt idx="11087">
                  <c:v>55.434999999999995</c:v>
                </c:pt>
                <c:pt idx="11088">
                  <c:v>55.440000000000005</c:v>
                </c:pt>
                <c:pt idx="11089">
                  <c:v>55.445</c:v>
                </c:pt>
                <c:pt idx="11090">
                  <c:v>55.45</c:v>
                </c:pt>
                <c:pt idx="11091">
                  <c:v>55.455000000000005</c:v>
                </c:pt>
                <c:pt idx="11092">
                  <c:v>55.46</c:v>
                </c:pt>
                <c:pt idx="11093">
                  <c:v>55.465000000000003</c:v>
                </c:pt>
                <c:pt idx="11094">
                  <c:v>55.47</c:v>
                </c:pt>
                <c:pt idx="11095">
                  <c:v>55.475000000000001</c:v>
                </c:pt>
                <c:pt idx="11096">
                  <c:v>55.480000000000004</c:v>
                </c:pt>
                <c:pt idx="11097">
                  <c:v>55.484999999999999</c:v>
                </c:pt>
                <c:pt idx="11098">
                  <c:v>55.49</c:v>
                </c:pt>
                <c:pt idx="11099">
                  <c:v>55.494999999999997</c:v>
                </c:pt>
                <c:pt idx="11100">
                  <c:v>55.5</c:v>
                </c:pt>
                <c:pt idx="11101">
                  <c:v>55.505000000000003</c:v>
                </c:pt>
                <c:pt idx="11102">
                  <c:v>55.51</c:v>
                </c:pt>
                <c:pt idx="11103">
                  <c:v>55.515000000000001</c:v>
                </c:pt>
                <c:pt idx="11104">
                  <c:v>55.519999999999996</c:v>
                </c:pt>
                <c:pt idx="11105">
                  <c:v>55.524999999999999</c:v>
                </c:pt>
                <c:pt idx="11106">
                  <c:v>55.53</c:v>
                </c:pt>
                <c:pt idx="11107">
                  <c:v>55.534999999999997</c:v>
                </c:pt>
                <c:pt idx="11108">
                  <c:v>55.54</c:v>
                </c:pt>
                <c:pt idx="11109">
                  <c:v>55.544999999999995</c:v>
                </c:pt>
                <c:pt idx="11110">
                  <c:v>55.55</c:v>
                </c:pt>
                <c:pt idx="11111">
                  <c:v>55.555</c:v>
                </c:pt>
                <c:pt idx="11112">
                  <c:v>55.559999999999995</c:v>
                </c:pt>
                <c:pt idx="11113">
                  <c:v>55.565000000000005</c:v>
                </c:pt>
                <c:pt idx="11114">
                  <c:v>55.57</c:v>
                </c:pt>
                <c:pt idx="11115">
                  <c:v>55.575000000000003</c:v>
                </c:pt>
                <c:pt idx="11116">
                  <c:v>55.580000000000005</c:v>
                </c:pt>
                <c:pt idx="11117">
                  <c:v>55.585000000000001</c:v>
                </c:pt>
                <c:pt idx="11118">
                  <c:v>55.59</c:v>
                </c:pt>
                <c:pt idx="11119">
                  <c:v>55.594999999999999</c:v>
                </c:pt>
                <c:pt idx="11120">
                  <c:v>55.6</c:v>
                </c:pt>
                <c:pt idx="11121">
                  <c:v>55.605000000000004</c:v>
                </c:pt>
                <c:pt idx="11122">
                  <c:v>55.61</c:v>
                </c:pt>
                <c:pt idx="11123">
                  <c:v>55.615000000000002</c:v>
                </c:pt>
                <c:pt idx="11124">
                  <c:v>55.62</c:v>
                </c:pt>
                <c:pt idx="11125">
                  <c:v>55.625</c:v>
                </c:pt>
                <c:pt idx="11126">
                  <c:v>55.63</c:v>
                </c:pt>
                <c:pt idx="11127">
                  <c:v>55.634999999999998</c:v>
                </c:pt>
                <c:pt idx="11128">
                  <c:v>55.64</c:v>
                </c:pt>
                <c:pt idx="11129">
                  <c:v>55.644999999999996</c:v>
                </c:pt>
                <c:pt idx="11130">
                  <c:v>55.65</c:v>
                </c:pt>
                <c:pt idx="11131">
                  <c:v>55.655000000000001</c:v>
                </c:pt>
                <c:pt idx="11132">
                  <c:v>55.66</c:v>
                </c:pt>
                <c:pt idx="11133">
                  <c:v>55.664999999999999</c:v>
                </c:pt>
                <c:pt idx="11134">
                  <c:v>55.669999999999995</c:v>
                </c:pt>
                <c:pt idx="11135">
                  <c:v>55.674999999999997</c:v>
                </c:pt>
                <c:pt idx="11136">
                  <c:v>55.68</c:v>
                </c:pt>
                <c:pt idx="11137">
                  <c:v>55.684999999999995</c:v>
                </c:pt>
                <c:pt idx="11138">
                  <c:v>55.690000000000005</c:v>
                </c:pt>
                <c:pt idx="11139">
                  <c:v>55.695</c:v>
                </c:pt>
                <c:pt idx="11140">
                  <c:v>55.7</c:v>
                </c:pt>
                <c:pt idx="11141">
                  <c:v>55.705000000000005</c:v>
                </c:pt>
                <c:pt idx="11142">
                  <c:v>55.71</c:v>
                </c:pt>
                <c:pt idx="11143">
                  <c:v>55.715000000000003</c:v>
                </c:pt>
                <c:pt idx="11144">
                  <c:v>55.72</c:v>
                </c:pt>
                <c:pt idx="11145">
                  <c:v>55.725000000000001</c:v>
                </c:pt>
                <c:pt idx="11146">
                  <c:v>55.730000000000004</c:v>
                </c:pt>
                <c:pt idx="11147">
                  <c:v>55.734999999999999</c:v>
                </c:pt>
                <c:pt idx="11148">
                  <c:v>55.74</c:v>
                </c:pt>
                <c:pt idx="11149">
                  <c:v>55.744999999999997</c:v>
                </c:pt>
                <c:pt idx="11150">
                  <c:v>55.75</c:v>
                </c:pt>
                <c:pt idx="11151">
                  <c:v>55.755000000000003</c:v>
                </c:pt>
                <c:pt idx="11152">
                  <c:v>55.76</c:v>
                </c:pt>
                <c:pt idx="11153">
                  <c:v>55.765000000000001</c:v>
                </c:pt>
                <c:pt idx="11154">
                  <c:v>55.769999999999996</c:v>
                </c:pt>
                <c:pt idx="11155">
                  <c:v>55.774999999999999</c:v>
                </c:pt>
                <c:pt idx="11156">
                  <c:v>55.78</c:v>
                </c:pt>
                <c:pt idx="11157">
                  <c:v>55.784999999999997</c:v>
                </c:pt>
                <c:pt idx="11158">
                  <c:v>55.79</c:v>
                </c:pt>
                <c:pt idx="11159">
                  <c:v>55.794999999999995</c:v>
                </c:pt>
                <c:pt idx="11160">
                  <c:v>55.8</c:v>
                </c:pt>
                <c:pt idx="11161">
                  <c:v>55.805</c:v>
                </c:pt>
                <c:pt idx="11162">
                  <c:v>55.809999999999995</c:v>
                </c:pt>
                <c:pt idx="11163">
                  <c:v>55.815000000000005</c:v>
                </c:pt>
                <c:pt idx="11164">
                  <c:v>55.82</c:v>
                </c:pt>
                <c:pt idx="11165">
                  <c:v>55.825000000000003</c:v>
                </c:pt>
                <c:pt idx="11166">
                  <c:v>55.830000000000005</c:v>
                </c:pt>
                <c:pt idx="11167">
                  <c:v>55.835000000000001</c:v>
                </c:pt>
                <c:pt idx="11168">
                  <c:v>55.84</c:v>
                </c:pt>
                <c:pt idx="11169">
                  <c:v>55.844999999999999</c:v>
                </c:pt>
                <c:pt idx="11170">
                  <c:v>55.85</c:v>
                </c:pt>
                <c:pt idx="11171">
                  <c:v>55.855000000000004</c:v>
                </c:pt>
                <c:pt idx="11172">
                  <c:v>55.86</c:v>
                </c:pt>
                <c:pt idx="11173">
                  <c:v>55.865000000000002</c:v>
                </c:pt>
                <c:pt idx="11174">
                  <c:v>55.87</c:v>
                </c:pt>
                <c:pt idx="11175">
                  <c:v>55.875</c:v>
                </c:pt>
                <c:pt idx="11176">
                  <c:v>55.88</c:v>
                </c:pt>
                <c:pt idx="11177">
                  <c:v>55.884999999999998</c:v>
                </c:pt>
                <c:pt idx="11178">
                  <c:v>55.89</c:v>
                </c:pt>
                <c:pt idx="11179">
                  <c:v>55.894999999999996</c:v>
                </c:pt>
                <c:pt idx="11180">
                  <c:v>55.9</c:v>
                </c:pt>
                <c:pt idx="11181">
                  <c:v>55.905000000000001</c:v>
                </c:pt>
                <c:pt idx="11182">
                  <c:v>55.91</c:v>
                </c:pt>
                <c:pt idx="11183">
                  <c:v>55.914999999999999</c:v>
                </c:pt>
                <c:pt idx="11184">
                  <c:v>55.919999999999995</c:v>
                </c:pt>
                <c:pt idx="11185">
                  <c:v>55.924999999999997</c:v>
                </c:pt>
                <c:pt idx="11186">
                  <c:v>55.93</c:v>
                </c:pt>
                <c:pt idx="11187">
                  <c:v>55.934999999999995</c:v>
                </c:pt>
                <c:pt idx="11188">
                  <c:v>55.940000000000005</c:v>
                </c:pt>
                <c:pt idx="11189">
                  <c:v>55.945</c:v>
                </c:pt>
                <c:pt idx="11190">
                  <c:v>55.95</c:v>
                </c:pt>
                <c:pt idx="11191">
                  <c:v>55.955000000000005</c:v>
                </c:pt>
                <c:pt idx="11192">
                  <c:v>55.96</c:v>
                </c:pt>
                <c:pt idx="11193">
                  <c:v>55.965000000000003</c:v>
                </c:pt>
                <c:pt idx="11194">
                  <c:v>55.97</c:v>
                </c:pt>
                <c:pt idx="11195">
                  <c:v>55.975000000000001</c:v>
                </c:pt>
                <c:pt idx="11196">
                  <c:v>55.980000000000004</c:v>
                </c:pt>
                <c:pt idx="11197">
                  <c:v>55.984999999999999</c:v>
                </c:pt>
                <c:pt idx="11198">
                  <c:v>55.99</c:v>
                </c:pt>
                <c:pt idx="11199">
                  <c:v>55.994999999999997</c:v>
                </c:pt>
                <c:pt idx="11200">
                  <c:v>56</c:v>
                </c:pt>
                <c:pt idx="11201">
                  <c:v>56.005000000000003</c:v>
                </c:pt>
                <c:pt idx="11202">
                  <c:v>56.01</c:v>
                </c:pt>
                <c:pt idx="11203">
                  <c:v>56.015000000000001</c:v>
                </c:pt>
                <c:pt idx="11204">
                  <c:v>56.019999999999996</c:v>
                </c:pt>
                <c:pt idx="11205">
                  <c:v>56.024999999999999</c:v>
                </c:pt>
                <c:pt idx="11206">
                  <c:v>56.03</c:v>
                </c:pt>
                <c:pt idx="11207">
                  <c:v>56.034999999999997</c:v>
                </c:pt>
                <c:pt idx="11208">
                  <c:v>56.04</c:v>
                </c:pt>
                <c:pt idx="11209">
                  <c:v>56.044999999999995</c:v>
                </c:pt>
                <c:pt idx="11210">
                  <c:v>56.05</c:v>
                </c:pt>
                <c:pt idx="11211">
                  <c:v>56.055</c:v>
                </c:pt>
                <c:pt idx="11212">
                  <c:v>56.059999999999995</c:v>
                </c:pt>
                <c:pt idx="11213">
                  <c:v>56.065000000000005</c:v>
                </c:pt>
                <c:pt idx="11214">
                  <c:v>56.07</c:v>
                </c:pt>
                <c:pt idx="11215">
                  <c:v>56.075000000000003</c:v>
                </c:pt>
                <c:pt idx="11216">
                  <c:v>56.080000000000005</c:v>
                </c:pt>
                <c:pt idx="11217">
                  <c:v>56.085000000000001</c:v>
                </c:pt>
                <c:pt idx="11218">
                  <c:v>56.09</c:v>
                </c:pt>
                <c:pt idx="11219">
                  <c:v>56.094999999999999</c:v>
                </c:pt>
                <c:pt idx="11220">
                  <c:v>56.1</c:v>
                </c:pt>
                <c:pt idx="11221">
                  <c:v>56.105000000000004</c:v>
                </c:pt>
                <c:pt idx="11222">
                  <c:v>56.11</c:v>
                </c:pt>
                <c:pt idx="11223">
                  <c:v>56.115000000000002</c:v>
                </c:pt>
                <c:pt idx="11224">
                  <c:v>56.12</c:v>
                </c:pt>
                <c:pt idx="11225">
                  <c:v>56.125</c:v>
                </c:pt>
                <c:pt idx="11226">
                  <c:v>56.13</c:v>
                </c:pt>
                <c:pt idx="11227">
                  <c:v>56.134999999999998</c:v>
                </c:pt>
                <c:pt idx="11228">
                  <c:v>56.14</c:v>
                </c:pt>
                <c:pt idx="11229">
                  <c:v>56.144999999999996</c:v>
                </c:pt>
                <c:pt idx="11230">
                  <c:v>56.15</c:v>
                </c:pt>
                <c:pt idx="11231">
                  <c:v>56.155000000000001</c:v>
                </c:pt>
                <c:pt idx="11232">
                  <c:v>56.16</c:v>
                </c:pt>
                <c:pt idx="11233">
                  <c:v>56.164999999999999</c:v>
                </c:pt>
                <c:pt idx="11234">
                  <c:v>56.169999999999995</c:v>
                </c:pt>
                <c:pt idx="11235">
                  <c:v>56.174999999999997</c:v>
                </c:pt>
                <c:pt idx="11236">
                  <c:v>56.18</c:v>
                </c:pt>
                <c:pt idx="11237">
                  <c:v>56.184999999999995</c:v>
                </c:pt>
                <c:pt idx="11238">
                  <c:v>56.190000000000005</c:v>
                </c:pt>
                <c:pt idx="11239">
                  <c:v>56.195</c:v>
                </c:pt>
                <c:pt idx="11240">
                  <c:v>56.2</c:v>
                </c:pt>
                <c:pt idx="11241">
                  <c:v>56.205000000000005</c:v>
                </c:pt>
                <c:pt idx="11242">
                  <c:v>56.21</c:v>
                </c:pt>
                <c:pt idx="11243">
                  <c:v>56.215000000000003</c:v>
                </c:pt>
                <c:pt idx="11244">
                  <c:v>56.22</c:v>
                </c:pt>
                <c:pt idx="11245">
                  <c:v>56.225000000000001</c:v>
                </c:pt>
                <c:pt idx="11246">
                  <c:v>56.230000000000004</c:v>
                </c:pt>
                <c:pt idx="11247">
                  <c:v>56.234999999999999</c:v>
                </c:pt>
                <c:pt idx="11248">
                  <c:v>56.24</c:v>
                </c:pt>
                <c:pt idx="11249">
                  <c:v>56.244999999999997</c:v>
                </c:pt>
                <c:pt idx="11250">
                  <c:v>56.25</c:v>
                </c:pt>
                <c:pt idx="11251">
                  <c:v>56.255000000000003</c:v>
                </c:pt>
                <c:pt idx="11252">
                  <c:v>56.26</c:v>
                </c:pt>
                <c:pt idx="11253">
                  <c:v>56.265000000000001</c:v>
                </c:pt>
                <c:pt idx="11254">
                  <c:v>56.269999999999996</c:v>
                </c:pt>
                <c:pt idx="11255">
                  <c:v>56.274999999999999</c:v>
                </c:pt>
                <c:pt idx="11256">
                  <c:v>56.28</c:v>
                </c:pt>
                <c:pt idx="11257">
                  <c:v>56.284999999999997</c:v>
                </c:pt>
                <c:pt idx="11258">
                  <c:v>56.29</c:v>
                </c:pt>
                <c:pt idx="11259">
                  <c:v>56.294999999999995</c:v>
                </c:pt>
                <c:pt idx="11260">
                  <c:v>56.3</c:v>
                </c:pt>
                <c:pt idx="11261">
                  <c:v>56.305</c:v>
                </c:pt>
                <c:pt idx="11262">
                  <c:v>56.309999999999995</c:v>
                </c:pt>
                <c:pt idx="11263">
                  <c:v>56.315000000000005</c:v>
                </c:pt>
                <c:pt idx="11264">
                  <c:v>56.32</c:v>
                </c:pt>
                <c:pt idx="11265">
                  <c:v>56.325000000000003</c:v>
                </c:pt>
                <c:pt idx="11266">
                  <c:v>56.330000000000005</c:v>
                </c:pt>
                <c:pt idx="11267">
                  <c:v>56.335000000000001</c:v>
                </c:pt>
                <c:pt idx="11268">
                  <c:v>56.34</c:v>
                </c:pt>
                <c:pt idx="11269">
                  <c:v>56.344999999999999</c:v>
                </c:pt>
                <c:pt idx="11270">
                  <c:v>56.35</c:v>
                </c:pt>
                <c:pt idx="11271">
                  <c:v>56.355000000000004</c:v>
                </c:pt>
                <c:pt idx="11272">
                  <c:v>56.36</c:v>
                </c:pt>
                <c:pt idx="11273">
                  <c:v>56.365000000000002</c:v>
                </c:pt>
                <c:pt idx="11274">
                  <c:v>56.37</c:v>
                </c:pt>
                <c:pt idx="11275">
                  <c:v>56.375</c:v>
                </c:pt>
                <c:pt idx="11276">
                  <c:v>56.38</c:v>
                </c:pt>
                <c:pt idx="11277">
                  <c:v>56.384999999999998</c:v>
                </c:pt>
                <c:pt idx="11278">
                  <c:v>56.39</c:v>
                </c:pt>
                <c:pt idx="11279">
                  <c:v>56.394999999999996</c:v>
                </c:pt>
                <c:pt idx="11280">
                  <c:v>56.4</c:v>
                </c:pt>
                <c:pt idx="11281">
                  <c:v>56.405000000000001</c:v>
                </c:pt>
                <c:pt idx="11282">
                  <c:v>56.41</c:v>
                </c:pt>
                <c:pt idx="11283">
                  <c:v>56.414999999999999</c:v>
                </c:pt>
                <c:pt idx="11284">
                  <c:v>56.419999999999995</c:v>
                </c:pt>
                <c:pt idx="11285">
                  <c:v>56.424999999999997</c:v>
                </c:pt>
                <c:pt idx="11286">
                  <c:v>56.43</c:v>
                </c:pt>
                <c:pt idx="11287">
                  <c:v>56.434999999999995</c:v>
                </c:pt>
                <c:pt idx="11288">
                  <c:v>56.440000000000005</c:v>
                </c:pt>
                <c:pt idx="11289">
                  <c:v>56.445</c:v>
                </c:pt>
                <c:pt idx="11290">
                  <c:v>56.45</c:v>
                </c:pt>
                <c:pt idx="11291">
                  <c:v>56.455000000000005</c:v>
                </c:pt>
                <c:pt idx="11292">
                  <c:v>56.46</c:v>
                </c:pt>
                <c:pt idx="11293">
                  <c:v>56.465000000000003</c:v>
                </c:pt>
                <c:pt idx="11294">
                  <c:v>56.47</c:v>
                </c:pt>
                <c:pt idx="11295">
                  <c:v>56.475000000000001</c:v>
                </c:pt>
                <c:pt idx="11296">
                  <c:v>56.480000000000004</c:v>
                </c:pt>
                <c:pt idx="11297">
                  <c:v>56.484999999999999</c:v>
                </c:pt>
                <c:pt idx="11298">
                  <c:v>56.49</c:v>
                </c:pt>
                <c:pt idx="11299">
                  <c:v>56.494999999999997</c:v>
                </c:pt>
                <c:pt idx="11300">
                  <c:v>56.5</c:v>
                </c:pt>
                <c:pt idx="11301">
                  <c:v>56.505000000000003</c:v>
                </c:pt>
                <c:pt idx="11302">
                  <c:v>56.51</c:v>
                </c:pt>
                <c:pt idx="11303">
                  <c:v>56.515000000000001</c:v>
                </c:pt>
                <c:pt idx="11304">
                  <c:v>56.519999999999996</c:v>
                </c:pt>
                <c:pt idx="11305">
                  <c:v>56.524999999999999</c:v>
                </c:pt>
                <c:pt idx="11306">
                  <c:v>56.53</c:v>
                </c:pt>
                <c:pt idx="11307">
                  <c:v>56.534999999999997</c:v>
                </c:pt>
                <c:pt idx="11308">
                  <c:v>56.54</c:v>
                </c:pt>
                <c:pt idx="11309">
                  <c:v>56.544999999999995</c:v>
                </c:pt>
                <c:pt idx="11310">
                  <c:v>56.55</c:v>
                </c:pt>
                <c:pt idx="11311">
                  <c:v>56.555</c:v>
                </c:pt>
                <c:pt idx="11312">
                  <c:v>56.559999999999995</c:v>
                </c:pt>
                <c:pt idx="11313">
                  <c:v>56.565000000000005</c:v>
                </c:pt>
                <c:pt idx="11314">
                  <c:v>56.57</c:v>
                </c:pt>
                <c:pt idx="11315">
                  <c:v>56.575000000000003</c:v>
                </c:pt>
                <c:pt idx="11316">
                  <c:v>56.580000000000005</c:v>
                </c:pt>
                <c:pt idx="11317">
                  <c:v>56.585000000000001</c:v>
                </c:pt>
                <c:pt idx="11318">
                  <c:v>56.59</c:v>
                </c:pt>
                <c:pt idx="11319">
                  <c:v>56.594999999999999</c:v>
                </c:pt>
                <c:pt idx="11320">
                  <c:v>56.6</c:v>
                </c:pt>
                <c:pt idx="11321">
                  <c:v>56.605000000000004</c:v>
                </c:pt>
                <c:pt idx="11322">
                  <c:v>56.61</c:v>
                </c:pt>
                <c:pt idx="11323">
                  <c:v>56.615000000000002</c:v>
                </c:pt>
                <c:pt idx="11324">
                  <c:v>56.62</c:v>
                </c:pt>
                <c:pt idx="11325">
                  <c:v>56.625</c:v>
                </c:pt>
                <c:pt idx="11326">
                  <c:v>56.63</c:v>
                </c:pt>
                <c:pt idx="11327">
                  <c:v>56.634999999999998</c:v>
                </c:pt>
                <c:pt idx="11328">
                  <c:v>56.64</c:v>
                </c:pt>
                <c:pt idx="11329">
                  <c:v>56.644999999999996</c:v>
                </c:pt>
                <c:pt idx="11330">
                  <c:v>56.65</c:v>
                </c:pt>
                <c:pt idx="11331">
                  <c:v>56.655000000000001</c:v>
                </c:pt>
                <c:pt idx="11332">
                  <c:v>56.66</c:v>
                </c:pt>
                <c:pt idx="11333">
                  <c:v>56.664999999999999</c:v>
                </c:pt>
                <c:pt idx="11334">
                  <c:v>56.669999999999995</c:v>
                </c:pt>
                <c:pt idx="11335">
                  <c:v>56.674999999999997</c:v>
                </c:pt>
                <c:pt idx="11336">
                  <c:v>56.68</c:v>
                </c:pt>
                <c:pt idx="11337">
                  <c:v>56.684999999999995</c:v>
                </c:pt>
                <c:pt idx="11338">
                  <c:v>56.690000000000005</c:v>
                </c:pt>
                <c:pt idx="11339">
                  <c:v>56.695</c:v>
                </c:pt>
                <c:pt idx="11340">
                  <c:v>56.7</c:v>
                </c:pt>
                <c:pt idx="11341">
                  <c:v>56.705000000000005</c:v>
                </c:pt>
                <c:pt idx="11342">
                  <c:v>56.71</c:v>
                </c:pt>
                <c:pt idx="11343">
                  <c:v>56.715000000000003</c:v>
                </c:pt>
                <c:pt idx="11344">
                  <c:v>56.72</c:v>
                </c:pt>
                <c:pt idx="11345">
                  <c:v>56.725000000000001</c:v>
                </c:pt>
                <c:pt idx="11346">
                  <c:v>56.730000000000004</c:v>
                </c:pt>
                <c:pt idx="11347">
                  <c:v>56.734999999999999</c:v>
                </c:pt>
                <c:pt idx="11348">
                  <c:v>56.74</c:v>
                </c:pt>
                <c:pt idx="11349">
                  <c:v>56.744999999999997</c:v>
                </c:pt>
                <c:pt idx="11350">
                  <c:v>56.75</c:v>
                </c:pt>
                <c:pt idx="11351">
                  <c:v>56.755000000000003</c:v>
                </c:pt>
                <c:pt idx="11352">
                  <c:v>56.76</c:v>
                </c:pt>
                <c:pt idx="11353">
                  <c:v>56.765000000000001</c:v>
                </c:pt>
                <c:pt idx="11354">
                  <c:v>56.769999999999996</c:v>
                </c:pt>
                <c:pt idx="11355">
                  <c:v>56.774999999999999</c:v>
                </c:pt>
                <c:pt idx="11356">
                  <c:v>56.78</c:v>
                </c:pt>
                <c:pt idx="11357">
                  <c:v>56.784999999999997</c:v>
                </c:pt>
                <c:pt idx="11358">
                  <c:v>56.79</c:v>
                </c:pt>
                <c:pt idx="11359">
                  <c:v>56.794999999999995</c:v>
                </c:pt>
                <c:pt idx="11360">
                  <c:v>56.8</c:v>
                </c:pt>
                <c:pt idx="11361">
                  <c:v>56.805</c:v>
                </c:pt>
                <c:pt idx="11362">
                  <c:v>56.809999999999995</c:v>
                </c:pt>
                <c:pt idx="11363">
                  <c:v>56.815000000000005</c:v>
                </c:pt>
                <c:pt idx="11364">
                  <c:v>56.82</c:v>
                </c:pt>
                <c:pt idx="11365">
                  <c:v>56.825000000000003</c:v>
                </c:pt>
                <c:pt idx="11366">
                  <c:v>56.830000000000005</c:v>
                </c:pt>
                <c:pt idx="11367">
                  <c:v>56.835000000000001</c:v>
                </c:pt>
                <c:pt idx="11368">
                  <c:v>56.84</c:v>
                </c:pt>
                <c:pt idx="11369">
                  <c:v>56.844999999999999</c:v>
                </c:pt>
                <c:pt idx="11370">
                  <c:v>56.85</c:v>
                </c:pt>
                <c:pt idx="11371">
                  <c:v>56.855000000000004</c:v>
                </c:pt>
                <c:pt idx="11372">
                  <c:v>56.86</c:v>
                </c:pt>
                <c:pt idx="11373">
                  <c:v>56.865000000000002</c:v>
                </c:pt>
                <c:pt idx="11374">
                  <c:v>56.87</c:v>
                </c:pt>
                <c:pt idx="11375">
                  <c:v>56.875</c:v>
                </c:pt>
                <c:pt idx="11376">
                  <c:v>56.88</c:v>
                </c:pt>
                <c:pt idx="11377">
                  <c:v>56.884999999999998</c:v>
                </c:pt>
                <c:pt idx="11378">
                  <c:v>56.89</c:v>
                </c:pt>
                <c:pt idx="11379">
                  <c:v>56.894999999999996</c:v>
                </c:pt>
                <c:pt idx="11380">
                  <c:v>56.9</c:v>
                </c:pt>
                <c:pt idx="11381">
                  <c:v>56.905000000000001</c:v>
                </c:pt>
                <c:pt idx="11382">
                  <c:v>56.91</c:v>
                </c:pt>
                <c:pt idx="11383">
                  <c:v>56.914999999999999</c:v>
                </c:pt>
                <c:pt idx="11384">
                  <c:v>56.919999999999995</c:v>
                </c:pt>
                <c:pt idx="11385">
                  <c:v>56.924999999999997</c:v>
                </c:pt>
                <c:pt idx="11386">
                  <c:v>56.93</c:v>
                </c:pt>
                <c:pt idx="11387">
                  <c:v>56.934999999999995</c:v>
                </c:pt>
                <c:pt idx="11388">
                  <c:v>56.940000000000005</c:v>
                </c:pt>
                <c:pt idx="11389">
                  <c:v>56.945</c:v>
                </c:pt>
                <c:pt idx="11390">
                  <c:v>56.95</c:v>
                </c:pt>
                <c:pt idx="11391">
                  <c:v>56.955000000000005</c:v>
                </c:pt>
                <c:pt idx="11392">
                  <c:v>56.96</c:v>
                </c:pt>
                <c:pt idx="11393">
                  <c:v>56.965000000000003</c:v>
                </c:pt>
                <c:pt idx="11394">
                  <c:v>56.97</c:v>
                </c:pt>
                <c:pt idx="11395">
                  <c:v>56.975000000000001</c:v>
                </c:pt>
                <c:pt idx="11396">
                  <c:v>56.980000000000004</c:v>
                </c:pt>
                <c:pt idx="11397">
                  <c:v>56.984999999999999</c:v>
                </c:pt>
                <c:pt idx="11398">
                  <c:v>56.99</c:v>
                </c:pt>
                <c:pt idx="11399">
                  <c:v>56.994999999999997</c:v>
                </c:pt>
                <c:pt idx="11400">
                  <c:v>57</c:v>
                </c:pt>
                <c:pt idx="11401">
                  <c:v>57.005000000000003</c:v>
                </c:pt>
                <c:pt idx="11402">
                  <c:v>57.01</c:v>
                </c:pt>
                <c:pt idx="11403">
                  <c:v>57.015000000000001</c:v>
                </c:pt>
                <c:pt idx="11404">
                  <c:v>57.019999999999996</c:v>
                </c:pt>
                <c:pt idx="11405">
                  <c:v>57.024999999999999</c:v>
                </c:pt>
                <c:pt idx="11406">
                  <c:v>57.03</c:v>
                </c:pt>
                <c:pt idx="11407">
                  <c:v>57.034999999999997</c:v>
                </c:pt>
                <c:pt idx="11408">
                  <c:v>57.04</c:v>
                </c:pt>
                <c:pt idx="11409">
                  <c:v>57.044999999999995</c:v>
                </c:pt>
                <c:pt idx="11410">
                  <c:v>57.05</c:v>
                </c:pt>
                <c:pt idx="11411">
                  <c:v>57.055</c:v>
                </c:pt>
                <c:pt idx="11412">
                  <c:v>57.059999999999995</c:v>
                </c:pt>
                <c:pt idx="11413">
                  <c:v>57.065000000000005</c:v>
                </c:pt>
                <c:pt idx="11414">
                  <c:v>57.07</c:v>
                </c:pt>
                <c:pt idx="11415">
                  <c:v>57.075000000000003</c:v>
                </c:pt>
                <c:pt idx="11416">
                  <c:v>57.080000000000005</c:v>
                </c:pt>
                <c:pt idx="11417">
                  <c:v>57.085000000000001</c:v>
                </c:pt>
                <c:pt idx="11418">
                  <c:v>57.09</c:v>
                </c:pt>
                <c:pt idx="11419">
                  <c:v>57.094999999999999</c:v>
                </c:pt>
                <c:pt idx="11420">
                  <c:v>57.1</c:v>
                </c:pt>
                <c:pt idx="11421">
                  <c:v>57.105000000000004</c:v>
                </c:pt>
                <c:pt idx="11422">
                  <c:v>57.11</c:v>
                </c:pt>
                <c:pt idx="11423">
                  <c:v>57.115000000000002</c:v>
                </c:pt>
                <c:pt idx="11424">
                  <c:v>57.12</c:v>
                </c:pt>
                <c:pt idx="11425">
                  <c:v>57.125</c:v>
                </c:pt>
                <c:pt idx="11426">
                  <c:v>57.13</c:v>
                </c:pt>
                <c:pt idx="11427">
                  <c:v>57.134999999999998</c:v>
                </c:pt>
                <c:pt idx="11428">
                  <c:v>57.14</c:v>
                </c:pt>
                <c:pt idx="11429">
                  <c:v>57.144999999999996</c:v>
                </c:pt>
                <c:pt idx="11430">
                  <c:v>57.15</c:v>
                </c:pt>
                <c:pt idx="11431">
                  <c:v>57.155000000000001</c:v>
                </c:pt>
                <c:pt idx="11432">
                  <c:v>57.16</c:v>
                </c:pt>
                <c:pt idx="11433">
                  <c:v>57.164999999999999</c:v>
                </c:pt>
                <c:pt idx="11434">
                  <c:v>57.169999999999995</c:v>
                </c:pt>
                <c:pt idx="11435">
                  <c:v>57.174999999999997</c:v>
                </c:pt>
                <c:pt idx="11436">
                  <c:v>57.18</c:v>
                </c:pt>
                <c:pt idx="11437">
                  <c:v>57.184999999999995</c:v>
                </c:pt>
                <c:pt idx="11438">
                  <c:v>57.190000000000005</c:v>
                </c:pt>
                <c:pt idx="11439">
                  <c:v>57.195</c:v>
                </c:pt>
                <c:pt idx="11440">
                  <c:v>57.2</c:v>
                </c:pt>
                <c:pt idx="11441">
                  <c:v>57.205000000000005</c:v>
                </c:pt>
                <c:pt idx="11442">
                  <c:v>57.21</c:v>
                </c:pt>
                <c:pt idx="11443">
                  <c:v>57.215000000000003</c:v>
                </c:pt>
                <c:pt idx="11444">
                  <c:v>57.22</c:v>
                </c:pt>
                <c:pt idx="11445">
                  <c:v>57.225000000000001</c:v>
                </c:pt>
                <c:pt idx="11446">
                  <c:v>57.230000000000004</c:v>
                </c:pt>
                <c:pt idx="11447">
                  <c:v>57.234999999999999</c:v>
                </c:pt>
                <c:pt idx="11448">
                  <c:v>57.24</c:v>
                </c:pt>
                <c:pt idx="11449">
                  <c:v>57.244999999999997</c:v>
                </c:pt>
                <c:pt idx="11450">
                  <c:v>57.25</c:v>
                </c:pt>
                <c:pt idx="11451">
                  <c:v>57.255000000000003</c:v>
                </c:pt>
                <c:pt idx="11452">
                  <c:v>57.26</c:v>
                </c:pt>
                <c:pt idx="11453">
                  <c:v>57.265000000000001</c:v>
                </c:pt>
                <c:pt idx="11454">
                  <c:v>57.269999999999996</c:v>
                </c:pt>
                <c:pt idx="11455">
                  <c:v>57.274999999999999</c:v>
                </c:pt>
                <c:pt idx="11456">
                  <c:v>57.28</c:v>
                </c:pt>
                <c:pt idx="11457">
                  <c:v>57.284999999999997</c:v>
                </c:pt>
                <c:pt idx="11458">
                  <c:v>57.29</c:v>
                </c:pt>
                <c:pt idx="11459">
                  <c:v>57.294999999999995</c:v>
                </c:pt>
                <c:pt idx="11460">
                  <c:v>57.3</c:v>
                </c:pt>
                <c:pt idx="11461">
                  <c:v>57.305</c:v>
                </c:pt>
                <c:pt idx="11462">
                  <c:v>57.309999999999995</c:v>
                </c:pt>
                <c:pt idx="11463">
                  <c:v>57.315000000000005</c:v>
                </c:pt>
                <c:pt idx="11464">
                  <c:v>57.32</c:v>
                </c:pt>
                <c:pt idx="11465">
                  <c:v>57.325000000000003</c:v>
                </c:pt>
                <c:pt idx="11466">
                  <c:v>57.330000000000005</c:v>
                </c:pt>
                <c:pt idx="11467">
                  <c:v>57.335000000000001</c:v>
                </c:pt>
                <c:pt idx="11468">
                  <c:v>57.34</c:v>
                </c:pt>
                <c:pt idx="11469">
                  <c:v>57.344999999999999</c:v>
                </c:pt>
                <c:pt idx="11470">
                  <c:v>57.35</c:v>
                </c:pt>
                <c:pt idx="11471">
                  <c:v>57.355000000000004</c:v>
                </c:pt>
                <c:pt idx="11472">
                  <c:v>57.36</c:v>
                </c:pt>
                <c:pt idx="11473">
                  <c:v>57.365000000000002</c:v>
                </c:pt>
                <c:pt idx="11474">
                  <c:v>57.37</c:v>
                </c:pt>
                <c:pt idx="11475">
                  <c:v>57.375</c:v>
                </c:pt>
                <c:pt idx="11476">
                  <c:v>57.38</c:v>
                </c:pt>
                <c:pt idx="11477">
                  <c:v>57.384999999999998</c:v>
                </c:pt>
                <c:pt idx="11478">
                  <c:v>57.39</c:v>
                </c:pt>
                <c:pt idx="11479">
                  <c:v>57.394999999999996</c:v>
                </c:pt>
                <c:pt idx="11480">
                  <c:v>57.4</c:v>
                </c:pt>
                <c:pt idx="11481">
                  <c:v>57.405000000000001</c:v>
                </c:pt>
                <c:pt idx="11482">
                  <c:v>57.41</c:v>
                </c:pt>
                <c:pt idx="11483">
                  <c:v>57.414999999999999</c:v>
                </c:pt>
                <c:pt idx="11484">
                  <c:v>57.419999999999995</c:v>
                </c:pt>
                <c:pt idx="11485">
                  <c:v>57.424999999999997</c:v>
                </c:pt>
                <c:pt idx="11486">
                  <c:v>57.43</c:v>
                </c:pt>
                <c:pt idx="11487">
                  <c:v>57.434999999999995</c:v>
                </c:pt>
                <c:pt idx="11488">
                  <c:v>57.440000000000005</c:v>
                </c:pt>
                <c:pt idx="11489">
                  <c:v>57.445</c:v>
                </c:pt>
                <c:pt idx="11490">
                  <c:v>57.45</c:v>
                </c:pt>
                <c:pt idx="11491">
                  <c:v>57.455000000000005</c:v>
                </c:pt>
                <c:pt idx="11492">
                  <c:v>57.46</c:v>
                </c:pt>
                <c:pt idx="11493">
                  <c:v>57.465000000000003</c:v>
                </c:pt>
                <c:pt idx="11494">
                  <c:v>57.47</c:v>
                </c:pt>
                <c:pt idx="11495">
                  <c:v>57.475000000000001</c:v>
                </c:pt>
                <c:pt idx="11496">
                  <c:v>57.480000000000004</c:v>
                </c:pt>
                <c:pt idx="11497">
                  <c:v>57.484999999999999</c:v>
                </c:pt>
                <c:pt idx="11498">
                  <c:v>57.49</c:v>
                </c:pt>
                <c:pt idx="11499">
                  <c:v>57.494999999999997</c:v>
                </c:pt>
                <c:pt idx="11500">
                  <c:v>57.5</c:v>
                </c:pt>
                <c:pt idx="11501">
                  <c:v>57.505000000000003</c:v>
                </c:pt>
                <c:pt idx="11502">
                  <c:v>57.51</c:v>
                </c:pt>
                <c:pt idx="11503">
                  <c:v>57.515000000000001</c:v>
                </c:pt>
                <c:pt idx="11504">
                  <c:v>57.519999999999996</c:v>
                </c:pt>
                <c:pt idx="11505">
                  <c:v>57.524999999999999</c:v>
                </c:pt>
                <c:pt idx="11506">
                  <c:v>57.53</c:v>
                </c:pt>
                <c:pt idx="11507">
                  <c:v>57.534999999999997</c:v>
                </c:pt>
                <c:pt idx="11508">
                  <c:v>57.54</c:v>
                </c:pt>
                <c:pt idx="11509">
                  <c:v>57.544999999999995</c:v>
                </c:pt>
                <c:pt idx="11510">
                  <c:v>57.55</c:v>
                </c:pt>
                <c:pt idx="11511">
                  <c:v>57.555</c:v>
                </c:pt>
                <c:pt idx="11512">
                  <c:v>57.559999999999995</c:v>
                </c:pt>
                <c:pt idx="11513">
                  <c:v>57.565000000000005</c:v>
                </c:pt>
                <c:pt idx="11514">
                  <c:v>57.57</c:v>
                </c:pt>
                <c:pt idx="11515">
                  <c:v>57.575000000000003</c:v>
                </c:pt>
                <c:pt idx="11516">
                  <c:v>57.580000000000005</c:v>
                </c:pt>
                <c:pt idx="11517">
                  <c:v>57.585000000000001</c:v>
                </c:pt>
                <c:pt idx="11518">
                  <c:v>57.59</c:v>
                </c:pt>
                <c:pt idx="11519">
                  <c:v>57.594999999999999</c:v>
                </c:pt>
                <c:pt idx="11520">
                  <c:v>57.6</c:v>
                </c:pt>
                <c:pt idx="11521">
                  <c:v>57.605000000000004</c:v>
                </c:pt>
                <c:pt idx="11522">
                  <c:v>57.61</c:v>
                </c:pt>
                <c:pt idx="11523">
                  <c:v>57.615000000000002</c:v>
                </c:pt>
                <c:pt idx="11524">
                  <c:v>57.62</c:v>
                </c:pt>
                <c:pt idx="11525">
                  <c:v>57.625</c:v>
                </c:pt>
                <c:pt idx="11526">
                  <c:v>57.63</c:v>
                </c:pt>
                <c:pt idx="11527">
                  <c:v>57.634999999999998</c:v>
                </c:pt>
                <c:pt idx="11528">
                  <c:v>57.64</c:v>
                </c:pt>
                <c:pt idx="11529">
                  <c:v>57.644999999999996</c:v>
                </c:pt>
                <c:pt idx="11530">
                  <c:v>57.65</c:v>
                </c:pt>
                <c:pt idx="11531">
                  <c:v>57.655000000000001</c:v>
                </c:pt>
                <c:pt idx="11532">
                  <c:v>57.66</c:v>
                </c:pt>
                <c:pt idx="11533">
                  <c:v>57.664999999999999</c:v>
                </c:pt>
                <c:pt idx="11534">
                  <c:v>57.669999999999995</c:v>
                </c:pt>
                <c:pt idx="11535">
                  <c:v>57.674999999999997</c:v>
                </c:pt>
                <c:pt idx="11536">
                  <c:v>57.68</c:v>
                </c:pt>
                <c:pt idx="11537">
                  <c:v>57.684999999999995</c:v>
                </c:pt>
                <c:pt idx="11538">
                  <c:v>57.690000000000005</c:v>
                </c:pt>
                <c:pt idx="11539">
                  <c:v>57.695</c:v>
                </c:pt>
                <c:pt idx="11540">
                  <c:v>57.7</c:v>
                </c:pt>
                <c:pt idx="11541">
                  <c:v>57.705000000000005</c:v>
                </c:pt>
                <c:pt idx="11542">
                  <c:v>57.71</c:v>
                </c:pt>
                <c:pt idx="11543">
                  <c:v>57.715000000000003</c:v>
                </c:pt>
                <c:pt idx="11544">
                  <c:v>57.72</c:v>
                </c:pt>
                <c:pt idx="11545">
                  <c:v>57.725000000000001</c:v>
                </c:pt>
                <c:pt idx="11546">
                  <c:v>57.730000000000004</c:v>
                </c:pt>
                <c:pt idx="11547">
                  <c:v>57.734999999999999</c:v>
                </c:pt>
                <c:pt idx="11548">
                  <c:v>57.74</c:v>
                </c:pt>
                <c:pt idx="11549">
                  <c:v>57.744999999999997</c:v>
                </c:pt>
                <c:pt idx="11550">
                  <c:v>57.75</c:v>
                </c:pt>
                <c:pt idx="11551">
                  <c:v>57.755000000000003</c:v>
                </c:pt>
                <c:pt idx="11552">
                  <c:v>57.76</c:v>
                </c:pt>
                <c:pt idx="11553">
                  <c:v>57.765000000000001</c:v>
                </c:pt>
                <c:pt idx="11554">
                  <c:v>57.769999999999996</c:v>
                </c:pt>
                <c:pt idx="11555">
                  <c:v>57.774999999999999</c:v>
                </c:pt>
                <c:pt idx="11556">
                  <c:v>57.78</c:v>
                </c:pt>
                <c:pt idx="11557">
                  <c:v>57.784999999999997</c:v>
                </c:pt>
                <c:pt idx="11558">
                  <c:v>57.79</c:v>
                </c:pt>
                <c:pt idx="11559">
                  <c:v>57.794999999999995</c:v>
                </c:pt>
                <c:pt idx="11560">
                  <c:v>57.8</c:v>
                </c:pt>
                <c:pt idx="11561">
                  <c:v>57.805</c:v>
                </c:pt>
                <c:pt idx="11562">
                  <c:v>57.809999999999995</c:v>
                </c:pt>
                <c:pt idx="11563">
                  <c:v>57.815000000000005</c:v>
                </c:pt>
                <c:pt idx="11564">
                  <c:v>57.82</c:v>
                </c:pt>
                <c:pt idx="11565">
                  <c:v>57.825000000000003</c:v>
                </c:pt>
                <c:pt idx="11566">
                  <c:v>57.830000000000005</c:v>
                </c:pt>
                <c:pt idx="11567">
                  <c:v>57.835000000000001</c:v>
                </c:pt>
                <c:pt idx="11568">
                  <c:v>57.84</c:v>
                </c:pt>
                <c:pt idx="11569">
                  <c:v>57.844999999999999</c:v>
                </c:pt>
                <c:pt idx="11570">
                  <c:v>57.85</c:v>
                </c:pt>
                <c:pt idx="11571">
                  <c:v>57.855000000000004</c:v>
                </c:pt>
                <c:pt idx="11572">
                  <c:v>57.86</c:v>
                </c:pt>
                <c:pt idx="11573">
                  <c:v>57.865000000000002</c:v>
                </c:pt>
                <c:pt idx="11574">
                  <c:v>57.87</c:v>
                </c:pt>
                <c:pt idx="11575">
                  <c:v>57.875</c:v>
                </c:pt>
                <c:pt idx="11576">
                  <c:v>57.88</c:v>
                </c:pt>
                <c:pt idx="11577">
                  <c:v>57.884999999999998</c:v>
                </c:pt>
                <c:pt idx="11578">
                  <c:v>57.89</c:v>
                </c:pt>
                <c:pt idx="11579">
                  <c:v>57.894999999999996</c:v>
                </c:pt>
                <c:pt idx="11580">
                  <c:v>57.9</c:v>
                </c:pt>
                <c:pt idx="11581">
                  <c:v>57.905000000000001</c:v>
                </c:pt>
                <c:pt idx="11582">
                  <c:v>57.91</c:v>
                </c:pt>
                <c:pt idx="11583">
                  <c:v>57.914999999999999</c:v>
                </c:pt>
                <c:pt idx="11584">
                  <c:v>57.919999999999995</c:v>
                </c:pt>
                <c:pt idx="11585">
                  <c:v>57.924999999999997</c:v>
                </c:pt>
                <c:pt idx="11586">
                  <c:v>57.93</c:v>
                </c:pt>
                <c:pt idx="11587">
                  <c:v>57.934999999999995</c:v>
                </c:pt>
                <c:pt idx="11588">
                  <c:v>57.940000000000005</c:v>
                </c:pt>
                <c:pt idx="11589">
                  <c:v>57.945</c:v>
                </c:pt>
                <c:pt idx="11590">
                  <c:v>57.95</c:v>
                </c:pt>
                <c:pt idx="11591">
                  <c:v>57.955000000000005</c:v>
                </c:pt>
                <c:pt idx="11592">
                  <c:v>57.96</c:v>
                </c:pt>
                <c:pt idx="11593">
                  <c:v>57.965000000000003</c:v>
                </c:pt>
                <c:pt idx="11594">
                  <c:v>57.97</c:v>
                </c:pt>
                <c:pt idx="11595">
                  <c:v>57.975000000000001</c:v>
                </c:pt>
                <c:pt idx="11596">
                  <c:v>57.980000000000004</c:v>
                </c:pt>
                <c:pt idx="11597">
                  <c:v>57.984999999999999</c:v>
                </c:pt>
                <c:pt idx="11598">
                  <c:v>57.99</c:v>
                </c:pt>
                <c:pt idx="11599">
                  <c:v>57.994999999999997</c:v>
                </c:pt>
                <c:pt idx="11600">
                  <c:v>58</c:v>
                </c:pt>
                <c:pt idx="11601">
                  <c:v>58.005000000000003</c:v>
                </c:pt>
                <c:pt idx="11602">
                  <c:v>58.01</c:v>
                </c:pt>
                <c:pt idx="11603">
                  <c:v>58.015000000000001</c:v>
                </c:pt>
                <c:pt idx="11604">
                  <c:v>58.019999999999996</c:v>
                </c:pt>
                <c:pt idx="11605">
                  <c:v>58.024999999999999</c:v>
                </c:pt>
                <c:pt idx="11606">
                  <c:v>58.03</c:v>
                </c:pt>
                <c:pt idx="11607">
                  <c:v>58.034999999999997</c:v>
                </c:pt>
                <c:pt idx="11608">
                  <c:v>58.04</c:v>
                </c:pt>
                <c:pt idx="11609">
                  <c:v>58.044999999999995</c:v>
                </c:pt>
                <c:pt idx="11610">
                  <c:v>58.05</c:v>
                </c:pt>
                <c:pt idx="11611">
                  <c:v>58.055</c:v>
                </c:pt>
                <c:pt idx="11612">
                  <c:v>58.059999999999995</c:v>
                </c:pt>
                <c:pt idx="11613">
                  <c:v>58.065000000000005</c:v>
                </c:pt>
                <c:pt idx="11614">
                  <c:v>58.07</c:v>
                </c:pt>
                <c:pt idx="11615">
                  <c:v>58.075000000000003</c:v>
                </c:pt>
                <c:pt idx="11616">
                  <c:v>58.080000000000005</c:v>
                </c:pt>
                <c:pt idx="11617">
                  <c:v>58.085000000000001</c:v>
                </c:pt>
                <c:pt idx="11618">
                  <c:v>58.09</c:v>
                </c:pt>
                <c:pt idx="11619">
                  <c:v>58.094999999999999</c:v>
                </c:pt>
                <c:pt idx="11620">
                  <c:v>58.1</c:v>
                </c:pt>
                <c:pt idx="11621">
                  <c:v>58.105000000000004</c:v>
                </c:pt>
                <c:pt idx="11622">
                  <c:v>58.11</c:v>
                </c:pt>
                <c:pt idx="11623">
                  <c:v>58.115000000000002</c:v>
                </c:pt>
                <c:pt idx="11624">
                  <c:v>58.12</c:v>
                </c:pt>
                <c:pt idx="11625">
                  <c:v>58.125</c:v>
                </c:pt>
                <c:pt idx="11626">
                  <c:v>58.13</c:v>
                </c:pt>
                <c:pt idx="11627">
                  <c:v>58.134999999999998</c:v>
                </c:pt>
                <c:pt idx="11628">
                  <c:v>58.14</c:v>
                </c:pt>
                <c:pt idx="11629">
                  <c:v>58.144999999999996</c:v>
                </c:pt>
                <c:pt idx="11630">
                  <c:v>58.15</c:v>
                </c:pt>
                <c:pt idx="11631">
                  <c:v>58.155000000000001</c:v>
                </c:pt>
                <c:pt idx="11632">
                  <c:v>58.16</c:v>
                </c:pt>
                <c:pt idx="11633">
                  <c:v>58.164999999999999</c:v>
                </c:pt>
                <c:pt idx="11634">
                  <c:v>58.169999999999995</c:v>
                </c:pt>
                <c:pt idx="11635">
                  <c:v>58.174999999999997</c:v>
                </c:pt>
                <c:pt idx="11636">
                  <c:v>58.18</c:v>
                </c:pt>
                <c:pt idx="11637">
                  <c:v>58.184999999999995</c:v>
                </c:pt>
                <c:pt idx="11638">
                  <c:v>58.190000000000005</c:v>
                </c:pt>
                <c:pt idx="11639">
                  <c:v>58.195</c:v>
                </c:pt>
                <c:pt idx="11640">
                  <c:v>58.2</c:v>
                </c:pt>
                <c:pt idx="11641">
                  <c:v>58.205000000000005</c:v>
                </c:pt>
                <c:pt idx="11642">
                  <c:v>58.21</c:v>
                </c:pt>
                <c:pt idx="11643">
                  <c:v>58.215000000000003</c:v>
                </c:pt>
                <c:pt idx="11644">
                  <c:v>58.22</c:v>
                </c:pt>
                <c:pt idx="11645">
                  <c:v>58.225000000000001</c:v>
                </c:pt>
                <c:pt idx="11646">
                  <c:v>58.230000000000004</c:v>
                </c:pt>
                <c:pt idx="11647">
                  <c:v>58.234999999999999</c:v>
                </c:pt>
                <c:pt idx="11648">
                  <c:v>58.24</c:v>
                </c:pt>
                <c:pt idx="11649">
                  <c:v>58.244999999999997</c:v>
                </c:pt>
                <c:pt idx="11650">
                  <c:v>58.25</c:v>
                </c:pt>
                <c:pt idx="11651">
                  <c:v>58.255000000000003</c:v>
                </c:pt>
                <c:pt idx="11652">
                  <c:v>58.26</c:v>
                </c:pt>
                <c:pt idx="11653">
                  <c:v>58.265000000000001</c:v>
                </c:pt>
                <c:pt idx="11654">
                  <c:v>58.269999999999996</c:v>
                </c:pt>
                <c:pt idx="11655">
                  <c:v>58.274999999999999</c:v>
                </c:pt>
                <c:pt idx="11656">
                  <c:v>58.28</c:v>
                </c:pt>
                <c:pt idx="11657">
                  <c:v>58.284999999999997</c:v>
                </c:pt>
                <c:pt idx="11658">
                  <c:v>58.29</c:v>
                </c:pt>
                <c:pt idx="11659">
                  <c:v>58.294999999999995</c:v>
                </c:pt>
                <c:pt idx="11660">
                  <c:v>58.3</c:v>
                </c:pt>
                <c:pt idx="11661">
                  <c:v>58.305</c:v>
                </c:pt>
                <c:pt idx="11662">
                  <c:v>58.309999999999995</c:v>
                </c:pt>
                <c:pt idx="11663">
                  <c:v>58.315000000000005</c:v>
                </c:pt>
                <c:pt idx="11664">
                  <c:v>58.32</c:v>
                </c:pt>
                <c:pt idx="11665">
                  <c:v>58.325000000000003</c:v>
                </c:pt>
                <c:pt idx="11666">
                  <c:v>58.330000000000005</c:v>
                </c:pt>
                <c:pt idx="11667">
                  <c:v>58.335000000000001</c:v>
                </c:pt>
                <c:pt idx="11668">
                  <c:v>58.34</c:v>
                </c:pt>
                <c:pt idx="11669">
                  <c:v>58.344999999999999</c:v>
                </c:pt>
                <c:pt idx="11670">
                  <c:v>58.35</c:v>
                </c:pt>
                <c:pt idx="11671">
                  <c:v>58.355000000000004</c:v>
                </c:pt>
                <c:pt idx="11672">
                  <c:v>58.36</c:v>
                </c:pt>
                <c:pt idx="11673">
                  <c:v>58.365000000000002</c:v>
                </c:pt>
                <c:pt idx="11674">
                  <c:v>58.37</c:v>
                </c:pt>
                <c:pt idx="11675">
                  <c:v>58.375</c:v>
                </c:pt>
                <c:pt idx="11676">
                  <c:v>58.38</c:v>
                </c:pt>
                <c:pt idx="11677">
                  <c:v>58.384999999999998</c:v>
                </c:pt>
                <c:pt idx="11678">
                  <c:v>58.39</c:v>
                </c:pt>
                <c:pt idx="11679">
                  <c:v>58.394999999999996</c:v>
                </c:pt>
                <c:pt idx="11680">
                  <c:v>58.4</c:v>
                </c:pt>
                <c:pt idx="11681">
                  <c:v>58.405000000000001</c:v>
                </c:pt>
                <c:pt idx="11682">
                  <c:v>58.41</c:v>
                </c:pt>
                <c:pt idx="11683">
                  <c:v>58.414999999999999</c:v>
                </c:pt>
                <c:pt idx="11684">
                  <c:v>58.419999999999995</c:v>
                </c:pt>
                <c:pt idx="11685">
                  <c:v>58.424999999999997</c:v>
                </c:pt>
                <c:pt idx="11686">
                  <c:v>58.43</c:v>
                </c:pt>
                <c:pt idx="11687">
                  <c:v>58.434999999999995</c:v>
                </c:pt>
                <c:pt idx="11688">
                  <c:v>58.440000000000005</c:v>
                </c:pt>
                <c:pt idx="11689">
                  <c:v>58.445</c:v>
                </c:pt>
                <c:pt idx="11690">
                  <c:v>58.45</c:v>
                </c:pt>
                <c:pt idx="11691">
                  <c:v>58.455000000000005</c:v>
                </c:pt>
                <c:pt idx="11692">
                  <c:v>58.46</c:v>
                </c:pt>
                <c:pt idx="11693">
                  <c:v>58.465000000000003</c:v>
                </c:pt>
                <c:pt idx="11694">
                  <c:v>58.47</c:v>
                </c:pt>
                <c:pt idx="11695">
                  <c:v>58.475000000000001</c:v>
                </c:pt>
                <c:pt idx="11696">
                  <c:v>58.480000000000004</c:v>
                </c:pt>
                <c:pt idx="11697">
                  <c:v>58.484999999999999</c:v>
                </c:pt>
                <c:pt idx="11698">
                  <c:v>58.49</c:v>
                </c:pt>
                <c:pt idx="11699">
                  <c:v>58.494999999999997</c:v>
                </c:pt>
                <c:pt idx="11700">
                  <c:v>58.5</c:v>
                </c:pt>
                <c:pt idx="11701">
                  <c:v>58.505000000000003</c:v>
                </c:pt>
                <c:pt idx="11702">
                  <c:v>58.51</c:v>
                </c:pt>
                <c:pt idx="11703">
                  <c:v>58.515000000000001</c:v>
                </c:pt>
                <c:pt idx="11704">
                  <c:v>58.519999999999996</c:v>
                </c:pt>
                <c:pt idx="11705">
                  <c:v>58.524999999999999</c:v>
                </c:pt>
                <c:pt idx="11706">
                  <c:v>58.53</c:v>
                </c:pt>
                <c:pt idx="11707">
                  <c:v>58.534999999999997</c:v>
                </c:pt>
                <c:pt idx="11708">
                  <c:v>58.54</c:v>
                </c:pt>
                <c:pt idx="11709">
                  <c:v>58.544999999999995</c:v>
                </c:pt>
                <c:pt idx="11710">
                  <c:v>58.55</c:v>
                </c:pt>
                <c:pt idx="11711">
                  <c:v>58.555</c:v>
                </c:pt>
                <c:pt idx="11712">
                  <c:v>58.559999999999995</c:v>
                </c:pt>
                <c:pt idx="11713">
                  <c:v>58.565000000000005</c:v>
                </c:pt>
                <c:pt idx="11714">
                  <c:v>58.57</c:v>
                </c:pt>
                <c:pt idx="11715">
                  <c:v>58.575000000000003</c:v>
                </c:pt>
                <c:pt idx="11716">
                  <c:v>58.580000000000005</c:v>
                </c:pt>
                <c:pt idx="11717">
                  <c:v>58.585000000000001</c:v>
                </c:pt>
                <c:pt idx="11718">
                  <c:v>58.59</c:v>
                </c:pt>
                <c:pt idx="11719">
                  <c:v>58.594999999999999</c:v>
                </c:pt>
                <c:pt idx="11720">
                  <c:v>58.6</c:v>
                </c:pt>
                <c:pt idx="11721">
                  <c:v>58.605000000000004</c:v>
                </c:pt>
                <c:pt idx="11722">
                  <c:v>58.61</c:v>
                </c:pt>
                <c:pt idx="11723">
                  <c:v>58.615000000000002</c:v>
                </c:pt>
                <c:pt idx="11724">
                  <c:v>58.62</c:v>
                </c:pt>
                <c:pt idx="11725">
                  <c:v>58.625</c:v>
                </c:pt>
                <c:pt idx="11726">
                  <c:v>58.63</c:v>
                </c:pt>
                <c:pt idx="11727">
                  <c:v>58.634999999999998</c:v>
                </c:pt>
                <c:pt idx="11728">
                  <c:v>58.64</c:v>
                </c:pt>
                <c:pt idx="11729">
                  <c:v>58.644999999999996</c:v>
                </c:pt>
                <c:pt idx="11730">
                  <c:v>58.65</c:v>
                </c:pt>
                <c:pt idx="11731">
                  <c:v>58.655000000000001</c:v>
                </c:pt>
                <c:pt idx="11732">
                  <c:v>58.66</c:v>
                </c:pt>
                <c:pt idx="11733">
                  <c:v>58.664999999999999</c:v>
                </c:pt>
                <c:pt idx="11734">
                  <c:v>58.669999999999995</c:v>
                </c:pt>
                <c:pt idx="11735">
                  <c:v>58.674999999999997</c:v>
                </c:pt>
                <c:pt idx="11736">
                  <c:v>58.68</c:v>
                </c:pt>
                <c:pt idx="11737">
                  <c:v>58.684999999999995</c:v>
                </c:pt>
                <c:pt idx="11738">
                  <c:v>58.690000000000005</c:v>
                </c:pt>
                <c:pt idx="11739">
                  <c:v>58.695</c:v>
                </c:pt>
                <c:pt idx="11740">
                  <c:v>58.7</c:v>
                </c:pt>
                <c:pt idx="11741">
                  <c:v>58.705000000000005</c:v>
                </c:pt>
                <c:pt idx="11742">
                  <c:v>58.71</c:v>
                </c:pt>
                <c:pt idx="11743">
                  <c:v>58.715000000000003</c:v>
                </c:pt>
                <c:pt idx="11744">
                  <c:v>58.72</c:v>
                </c:pt>
                <c:pt idx="11745">
                  <c:v>58.725000000000001</c:v>
                </c:pt>
                <c:pt idx="11746">
                  <c:v>58.730000000000004</c:v>
                </c:pt>
                <c:pt idx="11747">
                  <c:v>58.734999999999999</c:v>
                </c:pt>
                <c:pt idx="11748">
                  <c:v>58.74</c:v>
                </c:pt>
                <c:pt idx="11749">
                  <c:v>58.744999999999997</c:v>
                </c:pt>
                <c:pt idx="11750">
                  <c:v>58.75</c:v>
                </c:pt>
                <c:pt idx="11751">
                  <c:v>58.755000000000003</c:v>
                </c:pt>
                <c:pt idx="11752">
                  <c:v>58.76</c:v>
                </c:pt>
                <c:pt idx="11753">
                  <c:v>58.765000000000001</c:v>
                </c:pt>
                <c:pt idx="11754">
                  <c:v>58.769999999999996</c:v>
                </c:pt>
                <c:pt idx="11755">
                  <c:v>58.774999999999999</c:v>
                </c:pt>
                <c:pt idx="11756">
                  <c:v>58.78</c:v>
                </c:pt>
                <c:pt idx="11757">
                  <c:v>58.784999999999997</c:v>
                </c:pt>
                <c:pt idx="11758">
                  <c:v>58.79</c:v>
                </c:pt>
                <c:pt idx="11759">
                  <c:v>58.794999999999995</c:v>
                </c:pt>
                <c:pt idx="11760">
                  <c:v>58.8</c:v>
                </c:pt>
                <c:pt idx="11761">
                  <c:v>58.805</c:v>
                </c:pt>
                <c:pt idx="11762">
                  <c:v>58.809999999999995</c:v>
                </c:pt>
                <c:pt idx="11763">
                  <c:v>58.815000000000005</c:v>
                </c:pt>
                <c:pt idx="11764">
                  <c:v>58.82</c:v>
                </c:pt>
                <c:pt idx="11765">
                  <c:v>58.825000000000003</c:v>
                </c:pt>
                <c:pt idx="11766">
                  <c:v>58.830000000000005</c:v>
                </c:pt>
                <c:pt idx="11767">
                  <c:v>58.835000000000001</c:v>
                </c:pt>
                <c:pt idx="11768">
                  <c:v>58.84</c:v>
                </c:pt>
                <c:pt idx="11769">
                  <c:v>58.844999999999999</c:v>
                </c:pt>
                <c:pt idx="11770">
                  <c:v>58.85</c:v>
                </c:pt>
                <c:pt idx="11771">
                  <c:v>58.855000000000004</c:v>
                </c:pt>
                <c:pt idx="11772">
                  <c:v>58.86</c:v>
                </c:pt>
                <c:pt idx="11773">
                  <c:v>58.865000000000002</c:v>
                </c:pt>
                <c:pt idx="11774">
                  <c:v>58.87</c:v>
                </c:pt>
                <c:pt idx="11775">
                  <c:v>58.875</c:v>
                </c:pt>
                <c:pt idx="11776">
                  <c:v>58.88</c:v>
                </c:pt>
                <c:pt idx="11777">
                  <c:v>58.884999999999998</c:v>
                </c:pt>
                <c:pt idx="11778">
                  <c:v>58.89</c:v>
                </c:pt>
                <c:pt idx="11779">
                  <c:v>58.894999999999996</c:v>
                </c:pt>
                <c:pt idx="11780">
                  <c:v>58.9</c:v>
                </c:pt>
                <c:pt idx="11781">
                  <c:v>58.905000000000001</c:v>
                </c:pt>
                <c:pt idx="11782">
                  <c:v>58.91</c:v>
                </c:pt>
                <c:pt idx="11783">
                  <c:v>58.914999999999999</c:v>
                </c:pt>
                <c:pt idx="11784">
                  <c:v>58.919999999999995</c:v>
                </c:pt>
                <c:pt idx="11785">
                  <c:v>58.924999999999997</c:v>
                </c:pt>
                <c:pt idx="11786">
                  <c:v>58.93</c:v>
                </c:pt>
                <c:pt idx="11787">
                  <c:v>58.934999999999995</c:v>
                </c:pt>
                <c:pt idx="11788">
                  <c:v>58.940000000000005</c:v>
                </c:pt>
                <c:pt idx="11789">
                  <c:v>58.945</c:v>
                </c:pt>
                <c:pt idx="11790">
                  <c:v>58.95</c:v>
                </c:pt>
                <c:pt idx="11791">
                  <c:v>58.955000000000005</c:v>
                </c:pt>
                <c:pt idx="11792">
                  <c:v>58.96</c:v>
                </c:pt>
                <c:pt idx="11793">
                  <c:v>58.965000000000003</c:v>
                </c:pt>
                <c:pt idx="11794">
                  <c:v>58.97</c:v>
                </c:pt>
                <c:pt idx="11795">
                  <c:v>58.975000000000001</c:v>
                </c:pt>
                <c:pt idx="11796">
                  <c:v>58.980000000000004</c:v>
                </c:pt>
                <c:pt idx="11797">
                  <c:v>58.984999999999999</c:v>
                </c:pt>
                <c:pt idx="11798">
                  <c:v>58.99</c:v>
                </c:pt>
                <c:pt idx="11799">
                  <c:v>58.994999999999997</c:v>
                </c:pt>
                <c:pt idx="11800">
                  <c:v>59</c:v>
                </c:pt>
                <c:pt idx="11801">
                  <c:v>59.005000000000003</c:v>
                </c:pt>
                <c:pt idx="11802">
                  <c:v>59.01</c:v>
                </c:pt>
                <c:pt idx="11803">
                  <c:v>59.015000000000001</c:v>
                </c:pt>
                <c:pt idx="11804">
                  <c:v>59.019999999999996</c:v>
                </c:pt>
                <c:pt idx="11805">
                  <c:v>59.024999999999999</c:v>
                </c:pt>
                <c:pt idx="11806">
                  <c:v>59.03</c:v>
                </c:pt>
                <c:pt idx="11807">
                  <c:v>59.034999999999997</c:v>
                </c:pt>
                <c:pt idx="11808">
                  <c:v>59.04</c:v>
                </c:pt>
                <c:pt idx="11809">
                  <c:v>59.044999999999995</c:v>
                </c:pt>
                <c:pt idx="11810">
                  <c:v>59.05</c:v>
                </c:pt>
                <c:pt idx="11811">
                  <c:v>59.055</c:v>
                </c:pt>
                <c:pt idx="11812">
                  <c:v>59.059999999999995</c:v>
                </c:pt>
                <c:pt idx="11813">
                  <c:v>59.065000000000005</c:v>
                </c:pt>
                <c:pt idx="11814">
                  <c:v>59.07</c:v>
                </c:pt>
                <c:pt idx="11815">
                  <c:v>59.075000000000003</c:v>
                </c:pt>
                <c:pt idx="11816">
                  <c:v>59.080000000000005</c:v>
                </c:pt>
                <c:pt idx="11817">
                  <c:v>59.085000000000001</c:v>
                </c:pt>
                <c:pt idx="11818">
                  <c:v>59.09</c:v>
                </c:pt>
                <c:pt idx="11819">
                  <c:v>59.094999999999999</c:v>
                </c:pt>
                <c:pt idx="11820">
                  <c:v>59.1</c:v>
                </c:pt>
                <c:pt idx="11821">
                  <c:v>59.105000000000004</c:v>
                </c:pt>
                <c:pt idx="11822">
                  <c:v>59.11</c:v>
                </c:pt>
                <c:pt idx="11823">
                  <c:v>59.115000000000002</c:v>
                </c:pt>
                <c:pt idx="11824">
                  <c:v>59.12</c:v>
                </c:pt>
                <c:pt idx="11825">
                  <c:v>59.125</c:v>
                </c:pt>
                <c:pt idx="11826">
                  <c:v>59.13</c:v>
                </c:pt>
                <c:pt idx="11827">
                  <c:v>59.134999999999998</c:v>
                </c:pt>
                <c:pt idx="11828">
                  <c:v>59.14</c:v>
                </c:pt>
                <c:pt idx="11829">
                  <c:v>59.144999999999996</c:v>
                </c:pt>
                <c:pt idx="11830">
                  <c:v>59.15</c:v>
                </c:pt>
                <c:pt idx="11831">
                  <c:v>59.155000000000001</c:v>
                </c:pt>
                <c:pt idx="11832">
                  <c:v>59.16</c:v>
                </c:pt>
                <c:pt idx="11833">
                  <c:v>59.164999999999999</c:v>
                </c:pt>
                <c:pt idx="11834">
                  <c:v>59.169999999999995</c:v>
                </c:pt>
                <c:pt idx="11835">
                  <c:v>59.174999999999997</c:v>
                </c:pt>
                <c:pt idx="11836">
                  <c:v>59.18</c:v>
                </c:pt>
                <c:pt idx="11837">
                  <c:v>59.184999999999995</c:v>
                </c:pt>
                <c:pt idx="11838">
                  <c:v>59.190000000000005</c:v>
                </c:pt>
                <c:pt idx="11839">
                  <c:v>59.195</c:v>
                </c:pt>
                <c:pt idx="11840">
                  <c:v>59.2</c:v>
                </c:pt>
                <c:pt idx="11841">
                  <c:v>59.205000000000005</c:v>
                </c:pt>
                <c:pt idx="11842">
                  <c:v>59.21</c:v>
                </c:pt>
                <c:pt idx="11843">
                  <c:v>59.215000000000003</c:v>
                </c:pt>
                <c:pt idx="11844">
                  <c:v>59.22</c:v>
                </c:pt>
                <c:pt idx="11845">
                  <c:v>59.225000000000001</c:v>
                </c:pt>
                <c:pt idx="11846">
                  <c:v>59.230000000000004</c:v>
                </c:pt>
                <c:pt idx="11847">
                  <c:v>59.234999999999999</c:v>
                </c:pt>
                <c:pt idx="11848">
                  <c:v>59.24</c:v>
                </c:pt>
                <c:pt idx="11849">
                  <c:v>59.244999999999997</c:v>
                </c:pt>
                <c:pt idx="11850">
                  <c:v>59.25</c:v>
                </c:pt>
                <c:pt idx="11851">
                  <c:v>59.255000000000003</c:v>
                </c:pt>
                <c:pt idx="11852">
                  <c:v>59.26</c:v>
                </c:pt>
                <c:pt idx="11853">
                  <c:v>59.265000000000001</c:v>
                </c:pt>
                <c:pt idx="11854">
                  <c:v>59.269999999999996</c:v>
                </c:pt>
                <c:pt idx="11855">
                  <c:v>59.274999999999999</c:v>
                </c:pt>
                <c:pt idx="11856">
                  <c:v>59.28</c:v>
                </c:pt>
                <c:pt idx="11857">
                  <c:v>59.284999999999997</c:v>
                </c:pt>
                <c:pt idx="11858">
                  <c:v>59.29</c:v>
                </c:pt>
                <c:pt idx="11859">
                  <c:v>59.294999999999995</c:v>
                </c:pt>
                <c:pt idx="11860">
                  <c:v>59.3</c:v>
                </c:pt>
                <c:pt idx="11861">
                  <c:v>59.305</c:v>
                </c:pt>
                <c:pt idx="11862">
                  <c:v>59.309999999999995</c:v>
                </c:pt>
                <c:pt idx="11863">
                  <c:v>59.315000000000005</c:v>
                </c:pt>
                <c:pt idx="11864">
                  <c:v>59.32</c:v>
                </c:pt>
                <c:pt idx="11865">
                  <c:v>59.325000000000003</c:v>
                </c:pt>
                <c:pt idx="11866">
                  <c:v>59.330000000000005</c:v>
                </c:pt>
                <c:pt idx="11867">
                  <c:v>59.335000000000001</c:v>
                </c:pt>
                <c:pt idx="11868">
                  <c:v>59.34</c:v>
                </c:pt>
                <c:pt idx="11869">
                  <c:v>59.344999999999999</c:v>
                </c:pt>
                <c:pt idx="11870">
                  <c:v>59.35</c:v>
                </c:pt>
                <c:pt idx="11871">
                  <c:v>59.355000000000004</c:v>
                </c:pt>
                <c:pt idx="11872">
                  <c:v>59.36</c:v>
                </c:pt>
                <c:pt idx="11873">
                  <c:v>59.365000000000002</c:v>
                </c:pt>
                <c:pt idx="11874">
                  <c:v>59.37</c:v>
                </c:pt>
                <c:pt idx="11875">
                  <c:v>59.375</c:v>
                </c:pt>
                <c:pt idx="11876">
                  <c:v>59.38</c:v>
                </c:pt>
                <c:pt idx="11877">
                  <c:v>59.384999999999998</c:v>
                </c:pt>
                <c:pt idx="11878">
                  <c:v>59.39</c:v>
                </c:pt>
                <c:pt idx="11879">
                  <c:v>59.394999999999996</c:v>
                </c:pt>
                <c:pt idx="11880">
                  <c:v>59.4</c:v>
                </c:pt>
                <c:pt idx="11881">
                  <c:v>59.405000000000001</c:v>
                </c:pt>
                <c:pt idx="11882">
                  <c:v>59.41</c:v>
                </c:pt>
                <c:pt idx="11883">
                  <c:v>59.414999999999999</c:v>
                </c:pt>
                <c:pt idx="11884">
                  <c:v>59.419999999999995</c:v>
                </c:pt>
                <c:pt idx="11885">
                  <c:v>59.424999999999997</c:v>
                </c:pt>
                <c:pt idx="11886">
                  <c:v>59.43</c:v>
                </c:pt>
                <c:pt idx="11887">
                  <c:v>59.434999999999995</c:v>
                </c:pt>
                <c:pt idx="11888">
                  <c:v>59.440000000000005</c:v>
                </c:pt>
                <c:pt idx="11889">
                  <c:v>59.445</c:v>
                </c:pt>
                <c:pt idx="11890">
                  <c:v>59.45</c:v>
                </c:pt>
                <c:pt idx="11891">
                  <c:v>59.455000000000005</c:v>
                </c:pt>
                <c:pt idx="11892">
                  <c:v>59.46</c:v>
                </c:pt>
                <c:pt idx="11893">
                  <c:v>59.465000000000003</c:v>
                </c:pt>
                <c:pt idx="11894">
                  <c:v>59.47</c:v>
                </c:pt>
                <c:pt idx="11895">
                  <c:v>59.475000000000001</c:v>
                </c:pt>
                <c:pt idx="11896">
                  <c:v>59.480000000000004</c:v>
                </c:pt>
                <c:pt idx="11897">
                  <c:v>59.484999999999999</c:v>
                </c:pt>
                <c:pt idx="11898">
                  <c:v>59.49</c:v>
                </c:pt>
                <c:pt idx="11899">
                  <c:v>59.494999999999997</c:v>
                </c:pt>
                <c:pt idx="11900">
                  <c:v>59.5</c:v>
                </c:pt>
                <c:pt idx="11901">
                  <c:v>59.505000000000003</c:v>
                </c:pt>
                <c:pt idx="11902">
                  <c:v>59.51</c:v>
                </c:pt>
                <c:pt idx="11903">
                  <c:v>59.515000000000001</c:v>
                </c:pt>
                <c:pt idx="11904">
                  <c:v>59.519999999999996</c:v>
                </c:pt>
                <c:pt idx="11905">
                  <c:v>59.524999999999999</c:v>
                </c:pt>
                <c:pt idx="11906">
                  <c:v>59.53</c:v>
                </c:pt>
                <c:pt idx="11907">
                  <c:v>59.534999999999997</c:v>
                </c:pt>
                <c:pt idx="11908">
                  <c:v>59.54</c:v>
                </c:pt>
                <c:pt idx="11909">
                  <c:v>59.544999999999995</c:v>
                </c:pt>
                <c:pt idx="11910">
                  <c:v>59.55</c:v>
                </c:pt>
                <c:pt idx="11911">
                  <c:v>59.555</c:v>
                </c:pt>
                <c:pt idx="11912">
                  <c:v>59.559999999999995</c:v>
                </c:pt>
                <c:pt idx="11913">
                  <c:v>59.565000000000005</c:v>
                </c:pt>
                <c:pt idx="11914">
                  <c:v>59.57</c:v>
                </c:pt>
                <c:pt idx="11915">
                  <c:v>59.575000000000003</c:v>
                </c:pt>
                <c:pt idx="11916">
                  <c:v>59.580000000000005</c:v>
                </c:pt>
                <c:pt idx="11917">
                  <c:v>59.585000000000001</c:v>
                </c:pt>
                <c:pt idx="11918">
                  <c:v>59.59</c:v>
                </c:pt>
                <c:pt idx="11919">
                  <c:v>59.594999999999999</c:v>
                </c:pt>
                <c:pt idx="11920">
                  <c:v>59.6</c:v>
                </c:pt>
                <c:pt idx="11921">
                  <c:v>59.605000000000004</c:v>
                </c:pt>
                <c:pt idx="11922">
                  <c:v>59.61</c:v>
                </c:pt>
                <c:pt idx="11923">
                  <c:v>59.615000000000002</c:v>
                </c:pt>
                <c:pt idx="11924">
                  <c:v>59.62</c:v>
                </c:pt>
                <c:pt idx="11925">
                  <c:v>59.625</c:v>
                </c:pt>
                <c:pt idx="11926">
                  <c:v>59.63</c:v>
                </c:pt>
                <c:pt idx="11927">
                  <c:v>59.634999999999998</c:v>
                </c:pt>
                <c:pt idx="11928">
                  <c:v>59.64</c:v>
                </c:pt>
                <c:pt idx="11929">
                  <c:v>59.644999999999996</c:v>
                </c:pt>
                <c:pt idx="11930">
                  <c:v>59.65</c:v>
                </c:pt>
                <c:pt idx="11931">
                  <c:v>59.655000000000001</c:v>
                </c:pt>
                <c:pt idx="11932">
                  <c:v>59.66</c:v>
                </c:pt>
                <c:pt idx="11933">
                  <c:v>59.664999999999999</c:v>
                </c:pt>
                <c:pt idx="11934">
                  <c:v>59.669999999999995</c:v>
                </c:pt>
                <c:pt idx="11935">
                  <c:v>59.674999999999997</c:v>
                </c:pt>
                <c:pt idx="11936">
                  <c:v>59.68</c:v>
                </c:pt>
                <c:pt idx="11937">
                  <c:v>59.684999999999995</c:v>
                </c:pt>
                <c:pt idx="11938">
                  <c:v>59.690000000000005</c:v>
                </c:pt>
                <c:pt idx="11939">
                  <c:v>59.695</c:v>
                </c:pt>
                <c:pt idx="11940">
                  <c:v>59.7</c:v>
                </c:pt>
                <c:pt idx="11941">
                  <c:v>59.705000000000005</c:v>
                </c:pt>
                <c:pt idx="11942">
                  <c:v>59.71</c:v>
                </c:pt>
                <c:pt idx="11943">
                  <c:v>59.715000000000003</c:v>
                </c:pt>
                <c:pt idx="11944">
                  <c:v>59.72</c:v>
                </c:pt>
                <c:pt idx="11945">
                  <c:v>59.725000000000001</c:v>
                </c:pt>
                <c:pt idx="11946">
                  <c:v>59.730000000000004</c:v>
                </c:pt>
                <c:pt idx="11947">
                  <c:v>59.734999999999999</c:v>
                </c:pt>
                <c:pt idx="11948">
                  <c:v>59.74</c:v>
                </c:pt>
                <c:pt idx="11949">
                  <c:v>59.744999999999997</c:v>
                </c:pt>
                <c:pt idx="11950">
                  <c:v>59.75</c:v>
                </c:pt>
                <c:pt idx="11951">
                  <c:v>59.755000000000003</c:v>
                </c:pt>
                <c:pt idx="11952">
                  <c:v>59.76</c:v>
                </c:pt>
                <c:pt idx="11953">
                  <c:v>59.765000000000001</c:v>
                </c:pt>
                <c:pt idx="11954">
                  <c:v>59.769999999999996</c:v>
                </c:pt>
                <c:pt idx="11955">
                  <c:v>59.774999999999999</c:v>
                </c:pt>
                <c:pt idx="11956">
                  <c:v>59.78</c:v>
                </c:pt>
                <c:pt idx="11957">
                  <c:v>59.784999999999997</c:v>
                </c:pt>
                <c:pt idx="11958">
                  <c:v>59.79</c:v>
                </c:pt>
                <c:pt idx="11959">
                  <c:v>59.794999999999995</c:v>
                </c:pt>
                <c:pt idx="11960">
                  <c:v>59.8</c:v>
                </c:pt>
                <c:pt idx="11961">
                  <c:v>59.805</c:v>
                </c:pt>
                <c:pt idx="11962">
                  <c:v>59.809999999999995</c:v>
                </c:pt>
                <c:pt idx="11963">
                  <c:v>59.815000000000005</c:v>
                </c:pt>
                <c:pt idx="11964">
                  <c:v>59.82</c:v>
                </c:pt>
                <c:pt idx="11965">
                  <c:v>59.825000000000003</c:v>
                </c:pt>
                <c:pt idx="11966">
                  <c:v>59.830000000000005</c:v>
                </c:pt>
                <c:pt idx="11967">
                  <c:v>59.835000000000001</c:v>
                </c:pt>
                <c:pt idx="11968">
                  <c:v>59.84</c:v>
                </c:pt>
                <c:pt idx="11969">
                  <c:v>59.844999999999999</c:v>
                </c:pt>
                <c:pt idx="11970">
                  <c:v>59.85</c:v>
                </c:pt>
                <c:pt idx="11971">
                  <c:v>59.855000000000004</c:v>
                </c:pt>
                <c:pt idx="11972">
                  <c:v>59.86</c:v>
                </c:pt>
                <c:pt idx="11973">
                  <c:v>59.865000000000002</c:v>
                </c:pt>
                <c:pt idx="11974">
                  <c:v>59.87</c:v>
                </c:pt>
                <c:pt idx="11975">
                  <c:v>59.875</c:v>
                </c:pt>
                <c:pt idx="11976">
                  <c:v>59.88</c:v>
                </c:pt>
                <c:pt idx="11977">
                  <c:v>59.884999999999998</c:v>
                </c:pt>
                <c:pt idx="11978">
                  <c:v>59.89</c:v>
                </c:pt>
                <c:pt idx="11979">
                  <c:v>59.894999999999996</c:v>
                </c:pt>
                <c:pt idx="11980">
                  <c:v>59.9</c:v>
                </c:pt>
                <c:pt idx="11981">
                  <c:v>59.905000000000001</c:v>
                </c:pt>
                <c:pt idx="11982">
                  <c:v>59.91</c:v>
                </c:pt>
                <c:pt idx="11983">
                  <c:v>59.914999999999999</c:v>
                </c:pt>
                <c:pt idx="11984">
                  <c:v>59.919999999999995</c:v>
                </c:pt>
                <c:pt idx="11985">
                  <c:v>59.924999999999997</c:v>
                </c:pt>
                <c:pt idx="11986">
                  <c:v>59.93</c:v>
                </c:pt>
                <c:pt idx="11987">
                  <c:v>59.934999999999995</c:v>
                </c:pt>
                <c:pt idx="11988">
                  <c:v>59.940000000000005</c:v>
                </c:pt>
                <c:pt idx="11989">
                  <c:v>59.945</c:v>
                </c:pt>
                <c:pt idx="11990">
                  <c:v>59.95</c:v>
                </c:pt>
                <c:pt idx="11991">
                  <c:v>59.955000000000005</c:v>
                </c:pt>
                <c:pt idx="11992">
                  <c:v>59.96</c:v>
                </c:pt>
                <c:pt idx="11993">
                  <c:v>59.965000000000003</c:v>
                </c:pt>
                <c:pt idx="11994">
                  <c:v>59.97</c:v>
                </c:pt>
                <c:pt idx="11995">
                  <c:v>59.975000000000001</c:v>
                </c:pt>
                <c:pt idx="11996">
                  <c:v>59.980000000000004</c:v>
                </c:pt>
                <c:pt idx="11997">
                  <c:v>59.984999999999999</c:v>
                </c:pt>
                <c:pt idx="11998">
                  <c:v>59.99</c:v>
                </c:pt>
                <c:pt idx="11999">
                  <c:v>59.994999999999997</c:v>
                </c:pt>
                <c:pt idx="12000">
                  <c:v>60</c:v>
                </c:pt>
                <c:pt idx="12001">
                  <c:v>60.005000000000003</c:v>
                </c:pt>
                <c:pt idx="12002">
                  <c:v>60.01</c:v>
                </c:pt>
                <c:pt idx="12003">
                  <c:v>60.015000000000001</c:v>
                </c:pt>
                <c:pt idx="12004">
                  <c:v>60.019999999999996</c:v>
                </c:pt>
                <c:pt idx="12005">
                  <c:v>60.024999999999999</c:v>
                </c:pt>
                <c:pt idx="12006">
                  <c:v>60.03</c:v>
                </c:pt>
                <c:pt idx="12007">
                  <c:v>60.034999999999997</c:v>
                </c:pt>
                <c:pt idx="12008">
                  <c:v>60.04</c:v>
                </c:pt>
                <c:pt idx="12009">
                  <c:v>60.044999999999995</c:v>
                </c:pt>
                <c:pt idx="12010">
                  <c:v>60.05</c:v>
                </c:pt>
                <c:pt idx="12011">
                  <c:v>60.055</c:v>
                </c:pt>
                <c:pt idx="12012">
                  <c:v>60.059999999999995</c:v>
                </c:pt>
                <c:pt idx="12013">
                  <c:v>60.065000000000005</c:v>
                </c:pt>
                <c:pt idx="12014">
                  <c:v>60.07</c:v>
                </c:pt>
                <c:pt idx="12015">
                  <c:v>60.075000000000003</c:v>
                </c:pt>
                <c:pt idx="12016">
                  <c:v>60.080000000000005</c:v>
                </c:pt>
                <c:pt idx="12017">
                  <c:v>60.085000000000001</c:v>
                </c:pt>
                <c:pt idx="12018">
                  <c:v>60.09</c:v>
                </c:pt>
                <c:pt idx="12019">
                  <c:v>60.094999999999999</c:v>
                </c:pt>
                <c:pt idx="12020">
                  <c:v>60.1</c:v>
                </c:pt>
                <c:pt idx="12021">
                  <c:v>60.105000000000004</c:v>
                </c:pt>
                <c:pt idx="12022">
                  <c:v>60.11</c:v>
                </c:pt>
                <c:pt idx="12023">
                  <c:v>60.115000000000002</c:v>
                </c:pt>
                <c:pt idx="12024">
                  <c:v>60.12</c:v>
                </c:pt>
                <c:pt idx="12025">
                  <c:v>60.125</c:v>
                </c:pt>
                <c:pt idx="12026">
                  <c:v>60.13</c:v>
                </c:pt>
                <c:pt idx="12027">
                  <c:v>60.134999999999998</c:v>
                </c:pt>
                <c:pt idx="12028">
                  <c:v>60.14</c:v>
                </c:pt>
                <c:pt idx="12029">
                  <c:v>60.144999999999996</c:v>
                </c:pt>
                <c:pt idx="12030">
                  <c:v>60.15</c:v>
                </c:pt>
                <c:pt idx="12031">
                  <c:v>60.155000000000001</c:v>
                </c:pt>
                <c:pt idx="12032">
                  <c:v>60.16</c:v>
                </c:pt>
                <c:pt idx="12033">
                  <c:v>60.164999999999999</c:v>
                </c:pt>
                <c:pt idx="12034">
                  <c:v>60.169999999999995</c:v>
                </c:pt>
                <c:pt idx="12035">
                  <c:v>60.174999999999997</c:v>
                </c:pt>
                <c:pt idx="12036">
                  <c:v>60.18</c:v>
                </c:pt>
                <c:pt idx="12037">
                  <c:v>60.184999999999995</c:v>
                </c:pt>
                <c:pt idx="12038">
                  <c:v>60.190000000000005</c:v>
                </c:pt>
                <c:pt idx="12039">
                  <c:v>60.195</c:v>
                </c:pt>
                <c:pt idx="12040">
                  <c:v>60.2</c:v>
                </c:pt>
                <c:pt idx="12041">
                  <c:v>60.205000000000005</c:v>
                </c:pt>
                <c:pt idx="12042">
                  <c:v>60.21</c:v>
                </c:pt>
                <c:pt idx="12043">
                  <c:v>60.215000000000003</c:v>
                </c:pt>
                <c:pt idx="12044">
                  <c:v>60.22</c:v>
                </c:pt>
                <c:pt idx="12045">
                  <c:v>60.225000000000001</c:v>
                </c:pt>
                <c:pt idx="12046">
                  <c:v>60.230000000000004</c:v>
                </c:pt>
                <c:pt idx="12047">
                  <c:v>60.234999999999999</c:v>
                </c:pt>
                <c:pt idx="12048">
                  <c:v>60.24</c:v>
                </c:pt>
                <c:pt idx="12049">
                  <c:v>60.244999999999997</c:v>
                </c:pt>
                <c:pt idx="12050">
                  <c:v>60.25</c:v>
                </c:pt>
                <c:pt idx="12051">
                  <c:v>60.255000000000003</c:v>
                </c:pt>
                <c:pt idx="12052">
                  <c:v>60.26</c:v>
                </c:pt>
                <c:pt idx="12053">
                  <c:v>60.265000000000001</c:v>
                </c:pt>
                <c:pt idx="12054">
                  <c:v>60.269999999999996</c:v>
                </c:pt>
                <c:pt idx="12055">
                  <c:v>60.274999999999999</c:v>
                </c:pt>
                <c:pt idx="12056">
                  <c:v>60.28</c:v>
                </c:pt>
                <c:pt idx="12057">
                  <c:v>60.284999999999997</c:v>
                </c:pt>
                <c:pt idx="12058">
                  <c:v>60.29</c:v>
                </c:pt>
                <c:pt idx="12059">
                  <c:v>60.294999999999995</c:v>
                </c:pt>
                <c:pt idx="12060">
                  <c:v>60.3</c:v>
                </c:pt>
                <c:pt idx="12061">
                  <c:v>60.305</c:v>
                </c:pt>
                <c:pt idx="12062">
                  <c:v>60.309999999999995</c:v>
                </c:pt>
                <c:pt idx="12063">
                  <c:v>60.315000000000005</c:v>
                </c:pt>
                <c:pt idx="12064">
                  <c:v>60.32</c:v>
                </c:pt>
                <c:pt idx="12065">
                  <c:v>60.325000000000003</c:v>
                </c:pt>
                <c:pt idx="12066">
                  <c:v>60.330000000000005</c:v>
                </c:pt>
                <c:pt idx="12067">
                  <c:v>60.335000000000001</c:v>
                </c:pt>
                <c:pt idx="12068">
                  <c:v>60.34</c:v>
                </c:pt>
                <c:pt idx="12069">
                  <c:v>60.344999999999999</c:v>
                </c:pt>
                <c:pt idx="12070">
                  <c:v>60.35</c:v>
                </c:pt>
                <c:pt idx="12071">
                  <c:v>60.355000000000004</c:v>
                </c:pt>
                <c:pt idx="12072">
                  <c:v>60.36</c:v>
                </c:pt>
                <c:pt idx="12073">
                  <c:v>60.365000000000002</c:v>
                </c:pt>
                <c:pt idx="12074">
                  <c:v>60.37</c:v>
                </c:pt>
                <c:pt idx="12075">
                  <c:v>60.375</c:v>
                </c:pt>
                <c:pt idx="12076">
                  <c:v>60.38</c:v>
                </c:pt>
                <c:pt idx="12077">
                  <c:v>60.384999999999998</c:v>
                </c:pt>
                <c:pt idx="12078">
                  <c:v>60.39</c:v>
                </c:pt>
                <c:pt idx="12079">
                  <c:v>60.394999999999996</c:v>
                </c:pt>
                <c:pt idx="12080">
                  <c:v>60.4</c:v>
                </c:pt>
                <c:pt idx="12081">
                  <c:v>60.405000000000001</c:v>
                </c:pt>
                <c:pt idx="12082">
                  <c:v>60.41</c:v>
                </c:pt>
                <c:pt idx="12083">
                  <c:v>60.414999999999999</c:v>
                </c:pt>
                <c:pt idx="12084">
                  <c:v>60.419999999999995</c:v>
                </c:pt>
                <c:pt idx="12085">
                  <c:v>60.424999999999997</c:v>
                </c:pt>
                <c:pt idx="12086">
                  <c:v>60.43</c:v>
                </c:pt>
                <c:pt idx="12087">
                  <c:v>60.434999999999995</c:v>
                </c:pt>
                <c:pt idx="12088">
                  <c:v>60.440000000000005</c:v>
                </c:pt>
                <c:pt idx="12089">
                  <c:v>60.445</c:v>
                </c:pt>
                <c:pt idx="12090">
                  <c:v>60.45</c:v>
                </c:pt>
                <c:pt idx="12091">
                  <c:v>60.455000000000005</c:v>
                </c:pt>
                <c:pt idx="12092">
                  <c:v>60.46</c:v>
                </c:pt>
                <c:pt idx="12093">
                  <c:v>60.465000000000003</c:v>
                </c:pt>
                <c:pt idx="12094">
                  <c:v>60.47</c:v>
                </c:pt>
                <c:pt idx="12095">
                  <c:v>60.475000000000001</c:v>
                </c:pt>
                <c:pt idx="12096">
                  <c:v>60.480000000000004</c:v>
                </c:pt>
                <c:pt idx="12097">
                  <c:v>60.484999999999999</c:v>
                </c:pt>
                <c:pt idx="12098">
                  <c:v>60.49</c:v>
                </c:pt>
                <c:pt idx="12099">
                  <c:v>60.494999999999997</c:v>
                </c:pt>
                <c:pt idx="12100">
                  <c:v>60.5</c:v>
                </c:pt>
                <c:pt idx="12101">
                  <c:v>60.505000000000003</c:v>
                </c:pt>
                <c:pt idx="12102">
                  <c:v>60.51</c:v>
                </c:pt>
                <c:pt idx="12103">
                  <c:v>60.515000000000001</c:v>
                </c:pt>
                <c:pt idx="12104">
                  <c:v>60.519999999999996</c:v>
                </c:pt>
                <c:pt idx="12105">
                  <c:v>60.524999999999999</c:v>
                </c:pt>
                <c:pt idx="12106">
                  <c:v>60.53</c:v>
                </c:pt>
                <c:pt idx="12107">
                  <c:v>60.534999999999997</c:v>
                </c:pt>
                <c:pt idx="12108">
                  <c:v>60.54</c:v>
                </c:pt>
                <c:pt idx="12109">
                  <c:v>60.544999999999995</c:v>
                </c:pt>
                <c:pt idx="12110">
                  <c:v>60.55</c:v>
                </c:pt>
                <c:pt idx="12111">
                  <c:v>60.555</c:v>
                </c:pt>
                <c:pt idx="12112">
                  <c:v>60.559999999999995</c:v>
                </c:pt>
                <c:pt idx="12113">
                  <c:v>60.565000000000005</c:v>
                </c:pt>
                <c:pt idx="12114">
                  <c:v>60.57</c:v>
                </c:pt>
                <c:pt idx="12115">
                  <c:v>60.575000000000003</c:v>
                </c:pt>
                <c:pt idx="12116">
                  <c:v>60.580000000000005</c:v>
                </c:pt>
                <c:pt idx="12117">
                  <c:v>60.585000000000001</c:v>
                </c:pt>
                <c:pt idx="12118">
                  <c:v>60.59</c:v>
                </c:pt>
                <c:pt idx="12119">
                  <c:v>60.594999999999999</c:v>
                </c:pt>
                <c:pt idx="12120">
                  <c:v>60.6</c:v>
                </c:pt>
                <c:pt idx="12121">
                  <c:v>60.605000000000004</c:v>
                </c:pt>
                <c:pt idx="12122">
                  <c:v>60.61</c:v>
                </c:pt>
                <c:pt idx="12123">
                  <c:v>60.615000000000002</c:v>
                </c:pt>
                <c:pt idx="12124">
                  <c:v>60.62</c:v>
                </c:pt>
                <c:pt idx="12125">
                  <c:v>60.625</c:v>
                </c:pt>
                <c:pt idx="12126">
                  <c:v>60.63</c:v>
                </c:pt>
                <c:pt idx="12127">
                  <c:v>60.634999999999998</c:v>
                </c:pt>
                <c:pt idx="12128">
                  <c:v>60.64</c:v>
                </c:pt>
                <c:pt idx="12129">
                  <c:v>60.644999999999996</c:v>
                </c:pt>
                <c:pt idx="12130">
                  <c:v>60.65</c:v>
                </c:pt>
                <c:pt idx="12131">
                  <c:v>60.655000000000001</c:v>
                </c:pt>
                <c:pt idx="12132">
                  <c:v>60.66</c:v>
                </c:pt>
                <c:pt idx="12133">
                  <c:v>60.664999999999999</c:v>
                </c:pt>
                <c:pt idx="12134">
                  <c:v>60.669999999999995</c:v>
                </c:pt>
                <c:pt idx="12135">
                  <c:v>60.674999999999997</c:v>
                </c:pt>
                <c:pt idx="12136">
                  <c:v>60.68</c:v>
                </c:pt>
                <c:pt idx="12137">
                  <c:v>60.684999999999995</c:v>
                </c:pt>
                <c:pt idx="12138">
                  <c:v>60.690000000000005</c:v>
                </c:pt>
                <c:pt idx="12139">
                  <c:v>60.695</c:v>
                </c:pt>
                <c:pt idx="12140">
                  <c:v>60.7</c:v>
                </c:pt>
                <c:pt idx="12141">
                  <c:v>60.705000000000005</c:v>
                </c:pt>
                <c:pt idx="12142">
                  <c:v>60.71</c:v>
                </c:pt>
                <c:pt idx="12143">
                  <c:v>60.715000000000003</c:v>
                </c:pt>
                <c:pt idx="12144">
                  <c:v>60.72</c:v>
                </c:pt>
                <c:pt idx="12145">
                  <c:v>60.725000000000001</c:v>
                </c:pt>
                <c:pt idx="12146">
                  <c:v>60.730000000000004</c:v>
                </c:pt>
                <c:pt idx="12147">
                  <c:v>60.734999999999999</c:v>
                </c:pt>
                <c:pt idx="12148">
                  <c:v>60.74</c:v>
                </c:pt>
                <c:pt idx="12149">
                  <c:v>60.744999999999997</c:v>
                </c:pt>
                <c:pt idx="12150">
                  <c:v>60.75</c:v>
                </c:pt>
                <c:pt idx="12151">
                  <c:v>60.755000000000003</c:v>
                </c:pt>
                <c:pt idx="12152">
                  <c:v>60.76</c:v>
                </c:pt>
                <c:pt idx="12153">
                  <c:v>60.765000000000001</c:v>
                </c:pt>
                <c:pt idx="12154">
                  <c:v>60.769999999999996</c:v>
                </c:pt>
                <c:pt idx="12155">
                  <c:v>60.774999999999999</c:v>
                </c:pt>
                <c:pt idx="12156">
                  <c:v>60.78</c:v>
                </c:pt>
                <c:pt idx="12157">
                  <c:v>60.784999999999997</c:v>
                </c:pt>
                <c:pt idx="12158">
                  <c:v>60.79</c:v>
                </c:pt>
                <c:pt idx="12159">
                  <c:v>60.794999999999995</c:v>
                </c:pt>
                <c:pt idx="12160">
                  <c:v>60.8</c:v>
                </c:pt>
                <c:pt idx="12161">
                  <c:v>60.805</c:v>
                </c:pt>
                <c:pt idx="12162">
                  <c:v>60.809999999999995</c:v>
                </c:pt>
                <c:pt idx="12163">
                  <c:v>60.815000000000005</c:v>
                </c:pt>
                <c:pt idx="12164">
                  <c:v>60.82</c:v>
                </c:pt>
                <c:pt idx="12165">
                  <c:v>60.825000000000003</c:v>
                </c:pt>
                <c:pt idx="12166">
                  <c:v>60.830000000000005</c:v>
                </c:pt>
                <c:pt idx="12167">
                  <c:v>60.835000000000001</c:v>
                </c:pt>
                <c:pt idx="12168">
                  <c:v>60.84</c:v>
                </c:pt>
                <c:pt idx="12169">
                  <c:v>60.844999999999999</c:v>
                </c:pt>
                <c:pt idx="12170">
                  <c:v>60.85</c:v>
                </c:pt>
                <c:pt idx="12171">
                  <c:v>60.855000000000004</c:v>
                </c:pt>
                <c:pt idx="12172">
                  <c:v>60.86</c:v>
                </c:pt>
                <c:pt idx="12173">
                  <c:v>60.865000000000002</c:v>
                </c:pt>
                <c:pt idx="12174">
                  <c:v>60.87</c:v>
                </c:pt>
                <c:pt idx="12175">
                  <c:v>60.875</c:v>
                </c:pt>
                <c:pt idx="12176">
                  <c:v>60.88</c:v>
                </c:pt>
                <c:pt idx="12177">
                  <c:v>60.884999999999998</c:v>
                </c:pt>
                <c:pt idx="12178">
                  <c:v>60.89</c:v>
                </c:pt>
                <c:pt idx="12179">
                  <c:v>60.894999999999996</c:v>
                </c:pt>
                <c:pt idx="12180">
                  <c:v>60.9</c:v>
                </c:pt>
                <c:pt idx="12181">
                  <c:v>60.905000000000001</c:v>
                </c:pt>
                <c:pt idx="12182">
                  <c:v>60.91</c:v>
                </c:pt>
                <c:pt idx="12183">
                  <c:v>60.914999999999999</c:v>
                </c:pt>
                <c:pt idx="12184">
                  <c:v>60.919999999999995</c:v>
                </c:pt>
                <c:pt idx="12185">
                  <c:v>60.924999999999997</c:v>
                </c:pt>
                <c:pt idx="12186">
                  <c:v>60.93</c:v>
                </c:pt>
                <c:pt idx="12187">
                  <c:v>60.934999999999995</c:v>
                </c:pt>
                <c:pt idx="12188">
                  <c:v>60.940000000000005</c:v>
                </c:pt>
                <c:pt idx="12189">
                  <c:v>60.945</c:v>
                </c:pt>
                <c:pt idx="12190">
                  <c:v>60.95</c:v>
                </c:pt>
                <c:pt idx="12191">
                  <c:v>60.955000000000005</c:v>
                </c:pt>
                <c:pt idx="12192">
                  <c:v>60.96</c:v>
                </c:pt>
                <c:pt idx="12193">
                  <c:v>60.965000000000003</c:v>
                </c:pt>
                <c:pt idx="12194">
                  <c:v>60.97</c:v>
                </c:pt>
                <c:pt idx="12195">
                  <c:v>60.975000000000001</c:v>
                </c:pt>
                <c:pt idx="12196">
                  <c:v>60.980000000000004</c:v>
                </c:pt>
                <c:pt idx="12197">
                  <c:v>60.984999999999999</c:v>
                </c:pt>
                <c:pt idx="12198">
                  <c:v>60.99</c:v>
                </c:pt>
                <c:pt idx="12199">
                  <c:v>60.994999999999997</c:v>
                </c:pt>
                <c:pt idx="12200">
                  <c:v>61</c:v>
                </c:pt>
                <c:pt idx="12201">
                  <c:v>61.005000000000003</c:v>
                </c:pt>
                <c:pt idx="12202">
                  <c:v>61.01</c:v>
                </c:pt>
                <c:pt idx="12203">
                  <c:v>61.015000000000001</c:v>
                </c:pt>
                <c:pt idx="12204">
                  <c:v>61.019999999999996</c:v>
                </c:pt>
                <c:pt idx="12205">
                  <c:v>61.024999999999999</c:v>
                </c:pt>
                <c:pt idx="12206">
                  <c:v>61.03</c:v>
                </c:pt>
                <c:pt idx="12207">
                  <c:v>61.034999999999997</c:v>
                </c:pt>
                <c:pt idx="12208">
                  <c:v>61.04</c:v>
                </c:pt>
                <c:pt idx="12209">
                  <c:v>61.044999999999995</c:v>
                </c:pt>
                <c:pt idx="12210">
                  <c:v>61.05</c:v>
                </c:pt>
                <c:pt idx="12211">
                  <c:v>61.055</c:v>
                </c:pt>
                <c:pt idx="12212">
                  <c:v>61.059999999999995</c:v>
                </c:pt>
                <c:pt idx="12213">
                  <c:v>61.065000000000005</c:v>
                </c:pt>
                <c:pt idx="12214">
                  <c:v>61.07</c:v>
                </c:pt>
                <c:pt idx="12215">
                  <c:v>61.075000000000003</c:v>
                </c:pt>
                <c:pt idx="12216">
                  <c:v>61.080000000000005</c:v>
                </c:pt>
                <c:pt idx="12217">
                  <c:v>61.085000000000001</c:v>
                </c:pt>
                <c:pt idx="12218">
                  <c:v>61.09</c:v>
                </c:pt>
                <c:pt idx="12219">
                  <c:v>61.094999999999999</c:v>
                </c:pt>
                <c:pt idx="12220">
                  <c:v>61.1</c:v>
                </c:pt>
                <c:pt idx="12221">
                  <c:v>61.105000000000004</c:v>
                </c:pt>
                <c:pt idx="12222">
                  <c:v>61.11</c:v>
                </c:pt>
                <c:pt idx="12223">
                  <c:v>61.115000000000002</c:v>
                </c:pt>
                <c:pt idx="12224">
                  <c:v>61.12</c:v>
                </c:pt>
                <c:pt idx="12225">
                  <c:v>61.125</c:v>
                </c:pt>
                <c:pt idx="12226">
                  <c:v>61.13</c:v>
                </c:pt>
                <c:pt idx="12227">
                  <c:v>61.134999999999998</c:v>
                </c:pt>
                <c:pt idx="12228">
                  <c:v>61.14</c:v>
                </c:pt>
                <c:pt idx="12229">
                  <c:v>61.144999999999996</c:v>
                </c:pt>
                <c:pt idx="12230">
                  <c:v>61.15</c:v>
                </c:pt>
                <c:pt idx="12231">
                  <c:v>61.155000000000001</c:v>
                </c:pt>
                <c:pt idx="12232">
                  <c:v>61.16</c:v>
                </c:pt>
                <c:pt idx="12233">
                  <c:v>61.164999999999999</c:v>
                </c:pt>
                <c:pt idx="12234">
                  <c:v>61.169999999999995</c:v>
                </c:pt>
                <c:pt idx="12235">
                  <c:v>61.174999999999997</c:v>
                </c:pt>
                <c:pt idx="12236">
                  <c:v>61.18</c:v>
                </c:pt>
                <c:pt idx="12237">
                  <c:v>61.184999999999995</c:v>
                </c:pt>
                <c:pt idx="12238">
                  <c:v>61.190000000000005</c:v>
                </c:pt>
                <c:pt idx="12239">
                  <c:v>61.195</c:v>
                </c:pt>
                <c:pt idx="12240">
                  <c:v>61.2</c:v>
                </c:pt>
                <c:pt idx="12241">
                  <c:v>61.205000000000005</c:v>
                </c:pt>
                <c:pt idx="12242">
                  <c:v>61.21</c:v>
                </c:pt>
                <c:pt idx="12243">
                  <c:v>61.215000000000003</c:v>
                </c:pt>
                <c:pt idx="12244">
                  <c:v>61.22</c:v>
                </c:pt>
                <c:pt idx="12245">
                  <c:v>61.225000000000001</c:v>
                </c:pt>
                <c:pt idx="12246">
                  <c:v>61.230000000000004</c:v>
                </c:pt>
                <c:pt idx="12247">
                  <c:v>61.234999999999999</c:v>
                </c:pt>
                <c:pt idx="12248">
                  <c:v>61.24</c:v>
                </c:pt>
                <c:pt idx="12249">
                  <c:v>61.244999999999997</c:v>
                </c:pt>
                <c:pt idx="12250">
                  <c:v>61.25</c:v>
                </c:pt>
                <c:pt idx="12251">
                  <c:v>61.255000000000003</c:v>
                </c:pt>
                <c:pt idx="12252">
                  <c:v>61.26</c:v>
                </c:pt>
                <c:pt idx="12253">
                  <c:v>61.265000000000001</c:v>
                </c:pt>
                <c:pt idx="12254">
                  <c:v>61.269999999999996</c:v>
                </c:pt>
                <c:pt idx="12255">
                  <c:v>61.274999999999999</c:v>
                </c:pt>
                <c:pt idx="12256">
                  <c:v>61.28</c:v>
                </c:pt>
                <c:pt idx="12257">
                  <c:v>61.284999999999997</c:v>
                </c:pt>
                <c:pt idx="12258">
                  <c:v>61.29</c:v>
                </c:pt>
                <c:pt idx="12259">
                  <c:v>61.294999999999995</c:v>
                </c:pt>
                <c:pt idx="12260">
                  <c:v>61.3</c:v>
                </c:pt>
                <c:pt idx="12261">
                  <c:v>61.305</c:v>
                </c:pt>
                <c:pt idx="12262">
                  <c:v>61.309999999999995</c:v>
                </c:pt>
                <c:pt idx="12263">
                  <c:v>61.315000000000005</c:v>
                </c:pt>
                <c:pt idx="12264">
                  <c:v>61.32</c:v>
                </c:pt>
                <c:pt idx="12265">
                  <c:v>61.325000000000003</c:v>
                </c:pt>
                <c:pt idx="12266">
                  <c:v>61.330000000000005</c:v>
                </c:pt>
                <c:pt idx="12267">
                  <c:v>61.335000000000001</c:v>
                </c:pt>
                <c:pt idx="12268">
                  <c:v>61.34</c:v>
                </c:pt>
                <c:pt idx="12269">
                  <c:v>61.344999999999999</c:v>
                </c:pt>
                <c:pt idx="12270">
                  <c:v>61.35</c:v>
                </c:pt>
                <c:pt idx="12271">
                  <c:v>61.355000000000004</c:v>
                </c:pt>
                <c:pt idx="12272">
                  <c:v>61.36</c:v>
                </c:pt>
                <c:pt idx="12273">
                  <c:v>61.365000000000002</c:v>
                </c:pt>
                <c:pt idx="12274">
                  <c:v>61.37</c:v>
                </c:pt>
                <c:pt idx="12275">
                  <c:v>61.375</c:v>
                </c:pt>
                <c:pt idx="12276">
                  <c:v>61.38</c:v>
                </c:pt>
                <c:pt idx="12277">
                  <c:v>61.384999999999998</c:v>
                </c:pt>
                <c:pt idx="12278">
                  <c:v>61.39</c:v>
                </c:pt>
                <c:pt idx="12279">
                  <c:v>61.394999999999996</c:v>
                </c:pt>
                <c:pt idx="12280">
                  <c:v>61.4</c:v>
                </c:pt>
                <c:pt idx="12281">
                  <c:v>61.405000000000001</c:v>
                </c:pt>
                <c:pt idx="12282">
                  <c:v>61.41</c:v>
                </c:pt>
                <c:pt idx="12283">
                  <c:v>61.414999999999999</c:v>
                </c:pt>
                <c:pt idx="12284">
                  <c:v>61.419999999999995</c:v>
                </c:pt>
                <c:pt idx="12285">
                  <c:v>61.424999999999997</c:v>
                </c:pt>
                <c:pt idx="12286">
                  <c:v>61.43</c:v>
                </c:pt>
                <c:pt idx="12287">
                  <c:v>61.434999999999995</c:v>
                </c:pt>
                <c:pt idx="12288">
                  <c:v>61.440000000000005</c:v>
                </c:pt>
                <c:pt idx="12289">
                  <c:v>61.445</c:v>
                </c:pt>
                <c:pt idx="12290">
                  <c:v>61.45</c:v>
                </c:pt>
                <c:pt idx="12291">
                  <c:v>61.455000000000005</c:v>
                </c:pt>
                <c:pt idx="12292">
                  <c:v>61.46</c:v>
                </c:pt>
                <c:pt idx="12293">
                  <c:v>61.465000000000003</c:v>
                </c:pt>
                <c:pt idx="12294">
                  <c:v>61.47</c:v>
                </c:pt>
                <c:pt idx="12295">
                  <c:v>61.475000000000001</c:v>
                </c:pt>
                <c:pt idx="12296">
                  <c:v>61.480000000000004</c:v>
                </c:pt>
                <c:pt idx="12297">
                  <c:v>61.484999999999999</c:v>
                </c:pt>
                <c:pt idx="12298">
                  <c:v>61.49</c:v>
                </c:pt>
                <c:pt idx="12299">
                  <c:v>61.494999999999997</c:v>
                </c:pt>
                <c:pt idx="12300">
                  <c:v>61.5</c:v>
                </c:pt>
                <c:pt idx="12301">
                  <c:v>61.505000000000003</c:v>
                </c:pt>
                <c:pt idx="12302">
                  <c:v>61.51</c:v>
                </c:pt>
                <c:pt idx="12303">
                  <c:v>61.515000000000001</c:v>
                </c:pt>
                <c:pt idx="12304">
                  <c:v>61.519999999999996</c:v>
                </c:pt>
                <c:pt idx="12305">
                  <c:v>61.524999999999999</c:v>
                </c:pt>
                <c:pt idx="12306">
                  <c:v>61.53</c:v>
                </c:pt>
                <c:pt idx="12307">
                  <c:v>61.534999999999997</c:v>
                </c:pt>
                <c:pt idx="12308">
                  <c:v>61.54</c:v>
                </c:pt>
                <c:pt idx="12309">
                  <c:v>61.544999999999995</c:v>
                </c:pt>
                <c:pt idx="12310">
                  <c:v>61.55</c:v>
                </c:pt>
                <c:pt idx="12311">
                  <c:v>61.555</c:v>
                </c:pt>
                <c:pt idx="12312">
                  <c:v>61.559999999999995</c:v>
                </c:pt>
                <c:pt idx="12313">
                  <c:v>61.565000000000005</c:v>
                </c:pt>
                <c:pt idx="12314">
                  <c:v>61.57</c:v>
                </c:pt>
                <c:pt idx="12315">
                  <c:v>61.575000000000003</c:v>
                </c:pt>
                <c:pt idx="12316">
                  <c:v>61.580000000000005</c:v>
                </c:pt>
                <c:pt idx="12317">
                  <c:v>61.585000000000001</c:v>
                </c:pt>
                <c:pt idx="12318">
                  <c:v>61.59</c:v>
                </c:pt>
                <c:pt idx="12319">
                  <c:v>61.594999999999999</c:v>
                </c:pt>
                <c:pt idx="12320">
                  <c:v>61.6</c:v>
                </c:pt>
                <c:pt idx="12321">
                  <c:v>61.605000000000004</c:v>
                </c:pt>
                <c:pt idx="12322">
                  <c:v>61.61</c:v>
                </c:pt>
                <c:pt idx="12323">
                  <c:v>61.615000000000002</c:v>
                </c:pt>
                <c:pt idx="12324">
                  <c:v>61.62</c:v>
                </c:pt>
                <c:pt idx="12325">
                  <c:v>61.625</c:v>
                </c:pt>
                <c:pt idx="12326">
                  <c:v>61.63</c:v>
                </c:pt>
                <c:pt idx="12327">
                  <c:v>61.634999999999998</c:v>
                </c:pt>
                <c:pt idx="12328">
                  <c:v>61.64</c:v>
                </c:pt>
                <c:pt idx="12329">
                  <c:v>61.644999999999996</c:v>
                </c:pt>
                <c:pt idx="12330">
                  <c:v>61.65</c:v>
                </c:pt>
                <c:pt idx="12331">
                  <c:v>61.655000000000001</c:v>
                </c:pt>
                <c:pt idx="12332">
                  <c:v>61.66</c:v>
                </c:pt>
                <c:pt idx="12333">
                  <c:v>61.664999999999999</c:v>
                </c:pt>
                <c:pt idx="12334">
                  <c:v>61.669999999999995</c:v>
                </c:pt>
                <c:pt idx="12335">
                  <c:v>61.674999999999997</c:v>
                </c:pt>
                <c:pt idx="12336">
                  <c:v>61.68</c:v>
                </c:pt>
                <c:pt idx="12337">
                  <c:v>61.684999999999995</c:v>
                </c:pt>
                <c:pt idx="12338">
                  <c:v>61.690000000000005</c:v>
                </c:pt>
                <c:pt idx="12339">
                  <c:v>61.695</c:v>
                </c:pt>
                <c:pt idx="12340">
                  <c:v>61.7</c:v>
                </c:pt>
                <c:pt idx="12341">
                  <c:v>61.705000000000005</c:v>
                </c:pt>
                <c:pt idx="12342">
                  <c:v>61.71</c:v>
                </c:pt>
                <c:pt idx="12343">
                  <c:v>61.715000000000003</c:v>
                </c:pt>
                <c:pt idx="12344">
                  <c:v>61.72</c:v>
                </c:pt>
                <c:pt idx="12345">
                  <c:v>61.725000000000001</c:v>
                </c:pt>
                <c:pt idx="12346">
                  <c:v>61.730000000000004</c:v>
                </c:pt>
                <c:pt idx="12347">
                  <c:v>61.734999999999999</c:v>
                </c:pt>
                <c:pt idx="12348">
                  <c:v>61.74</c:v>
                </c:pt>
                <c:pt idx="12349">
                  <c:v>61.744999999999997</c:v>
                </c:pt>
                <c:pt idx="12350">
                  <c:v>61.75</c:v>
                </c:pt>
                <c:pt idx="12351">
                  <c:v>61.755000000000003</c:v>
                </c:pt>
                <c:pt idx="12352">
                  <c:v>61.76</c:v>
                </c:pt>
                <c:pt idx="12353">
                  <c:v>61.765000000000001</c:v>
                </c:pt>
                <c:pt idx="12354">
                  <c:v>61.769999999999996</c:v>
                </c:pt>
                <c:pt idx="12355">
                  <c:v>61.774999999999999</c:v>
                </c:pt>
                <c:pt idx="12356">
                  <c:v>61.78</c:v>
                </c:pt>
                <c:pt idx="12357">
                  <c:v>61.784999999999997</c:v>
                </c:pt>
                <c:pt idx="12358">
                  <c:v>61.79</c:v>
                </c:pt>
                <c:pt idx="12359">
                  <c:v>61.794999999999995</c:v>
                </c:pt>
                <c:pt idx="12360">
                  <c:v>61.8</c:v>
                </c:pt>
                <c:pt idx="12361">
                  <c:v>61.805</c:v>
                </c:pt>
                <c:pt idx="12362">
                  <c:v>61.809999999999995</c:v>
                </c:pt>
                <c:pt idx="12363">
                  <c:v>61.815000000000005</c:v>
                </c:pt>
                <c:pt idx="12364">
                  <c:v>61.82</c:v>
                </c:pt>
                <c:pt idx="12365">
                  <c:v>61.825000000000003</c:v>
                </c:pt>
                <c:pt idx="12366">
                  <c:v>61.830000000000005</c:v>
                </c:pt>
                <c:pt idx="12367">
                  <c:v>61.835000000000001</c:v>
                </c:pt>
                <c:pt idx="12368">
                  <c:v>61.84</c:v>
                </c:pt>
                <c:pt idx="12369">
                  <c:v>61.844999999999999</c:v>
                </c:pt>
                <c:pt idx="12370">
                  <c:v>61.85</c:v>
                </c:pt>
                <c:pt idx="12371">
                  <c:v>61.855000000000004</c:v>
                </c:pt>
                <c:pt idx="12372">
                  <c:v>61.86</c:v>
                </c:pt>
                <c:pt idx="12373">
                  <c:v>61.865000000000002</c:v>
                </c:pt>
                <c:pt idx="12374">
                  <c:v>61.87</c:v>
                </c:pt>
                <c:pt idx="12375">
                  <c:v>61.875</c:v>
                </c:pt>
                <c:pt idx="12376">
                  <c:v>61.88</c:v>
                </c:pt>
                <c:pt idx="12377">
                  <c:v>61.884999999999998</c:v>
                </c:pt>
                <c:pt idx="12378">
                  <c:v>61.89</c:v>
                </c:pt>
                <c:pt idx="12379">
                  <c:v>61.894999999999996</c:v>
                </c:pt>
                <c:pt idx="12380">
                  <c:v>61.9</c:v>
                </c:pt>
                <c:pt idx="12381">
                  <c:v>61.905000000000001</c:v>
                </c:pt>
                <c:pt idx="12382">
                  <c:v>61.91</c:v>
                </c:pt>
                <c:pt idx="12383">
                  <c:v>61.914999999999999</c:v>
                </c:pt>
                <c:pt idx="12384">
                  <c:v>61.919999999999995</c:v>
                </c:pt>
                <c:pt idx="12385">
                  <c:v>61.924999999999997</c:v>
                </c:pt>
                <c:pt idx="12386">
                  <c:v>61.93</c:v>
                </c:pt>
                <c:pt idx="12387">
                  <c:v>61.934999999999995</c:v>
                </c:pt>
                <c:pt idx="12388">
                  <c:v>61.940000000000005</c:v>
                </c:pt>
                <c:pt idx="12389">
                  <c:v>61.945</c:v>
                </c:pt>
                <c:pt idx="12390">
                  <c:v>61.95</c:v>
                </c:pt>
                <c:pt idx="12391">
                  <c:v>61.955000000000005</c:v>
                </c:pt>
                <c:pt idx="12392">
                  <c:v>61.96</c:v>
                </c:pt>
                <c:pt idx="12393">
                  <c:v>61.965000000000003</c:v>
                </c:pt>
                <c:pt idx="12394">
                  <c:v>61.97</c:v>
                </c:pt>
                <c:pt idx="12395">
                  <c:v>61.975000000000001</c:v>
                </c:pt>
                <c:pt idx="12396">
                  <c:v>61.980000000000004</c:v>
                </c:pt>
                <c:pt idx="12397">
                  <c:v>61.984999999999999</c:v>
                </c:pt>
                <c:pt idx="12398">
                  <c:v>61.99</c:v>
                </c:pt>
                <c:pt idx="12399">
                  <c:v>61.994999999999997</c:v>
                </c:pt>
                <c:pt idx="12400">
                  <c:v>62</c:v>
                </c:pt>
                <c:pt idx="12401">
                  <c:v>62.005000000000003</c:v>
                </c:pt>
                <c:pt idx="12402">
                  <c:v>62.01</c:v>
                </c:pt>
                <c:pt idx="12403">
                  <c:v>62.015000000000001</c:v>
                </c:pt>
                <c:pt idx="12404">
                  <c:v>62.019999999999996</c:v>
                </c:pt>
                <c:pt idx="12405">
                  <c:v>62.024999999999999</c:v>
                </c:pt>
                <c:pt idx="12406">
                  <c:v>62.03</c:v>
                </c:pt>
                <c:pt idx="12407">
                  <c:v>62.034999999999997</c:v>
                </c:pt>
                <c:pt idx="12408">
                  <c:v>62.04</c:v>
                </c:pt>
                <c:pt idx="12409">
                  <c:v>62.044999999999995</c:v>
                </c:pt>
                <c:pt idx="12410">
                  <c:v>62.05</c:v>
                </c:pt>
                <c:pt idx="12411">
                  <c:v>62.055</c:v>
                </c:pt>
                <c:pt idx="12412">
                  <c:v>62.059999999999995</c:v>
                </c:pt>
                <c:pt idx="12413">
                  <c:v>62.065000000000005</c:v>
                </c:pt>
                <c:pt idx="12414">
                  <c:v>62.07</c:v>
                </c:pt>
                <c:pt idx="12415">
                  <c:v>62.075000000000003</c:v>
                </c:pt>
                <c:pt idx="12416">
                  <c:v>62.080000000000005</c:v>
                </c:pt>
                <c:pt idx="12417">
                  <c:v>62.085000000000001</c:v>
                </c:pt>
                <c:pt idx="12418">
                  <c:v>62.09</c:v>
                </c:pt>
                <c:pt idx="12419">
                  <c:v>62.094999999999999</c:v>
                </c:pt>
                <c:pt idx="12420">
                  <c:v>62.1</c:v>
                </c:pt>
                <c:pt idx="12421">
                  <c:v>62.105000000000004</c:v>
                </c:pt>
                <c:pt idx="12422">
                  <c:v>62.11</c:v>
                </c:pt>
                <c:pt idx="12423">
                  <c:v>62.115000000000002</c:v>
                </c:pt>
                <c:pt idx="12424">
                  <c:v>62.12</c:v>
                </c:pt>
                <c:pt idx="12425">
                  <c:v>62.125</c:v>
                </c:pt>
                <c:pt idx="12426">
                  <c:v>62.13</c:v>
                </c:pt>
                <c:pt idx="12427">
                  <c:v>62.134999999999998</c:v>
                </c:pt>
                <c:pt idx="12428">
                  <c:v>62.14</c:v>
                </c:pt>
                <c:pt idx="12429">
                  <c:v>62.144999999999996</c:v>
                </c:pt>
                <c:pt idx="12430">
                  <c:v>62.15</c:v>
                </c:pt>
                <c:pt idx="12431">
                  <c:v>62.155000000000001</c:v>
                </c:pt>
                <c:pt idx="12432">
                  <c:v>62.16</c:v>
                </c:pt>
                <c:pt idx="12433">
                  <c:v>62.164999999999999</c:v>
                </c:pt>
                <c:pt idx="12434">
                  <c:v>62.169999999999995</c:v>
                </c:pt>
                <c:pt idx="12435">
                  <c:v>62.174999999999997</c:v>
                </c:pt>
                <c:pt idx="12436">
                  <c:v>62.18</c:v>
                </c:pt>
                <c:pt idx="12437">
                  <c:v>62.184999999999995</c:v>
                </c:pt>
                <c:pt idx="12438">
                  <c:v>62.190000000000005</c:v>
                </c:pt>
                <c:pt idx="12439">
                  <c:v>62.195</c:v>
                </c:pt>
                <c:pt idx="12440">
                  <c:v>62.2</c:v>
                </c:pt>
                <c:pt idx="12441">
                  <c:v>62.205000000000005</c:v>
                </c:pt>
                <c:pt idx="12442">
                  <c:v>62.21</c:v>
                </c:pt>
                <c:pt idx="12443">
                  <c:v>62.215000000000003</c:v>
                </c:pt>
                <c:pt idx="12444">
                  <c:v>62.22</c:v>
                </c:pt>
                <c:pt idx="12445">
                  <c:v>62.225000000000001</c:v>
                </c:pt>
                <c:pt idx="12446">
                  <c:v>62.230000000000004</c:v>
                </c:pt>
                <c:pt idx="12447">
                  <c:v>62.234999999999999</c:v>
                </c:pt>
                <c:pt idx="12448">
                  <c:v>62.24</c:v>
                </c:pt>
                <c:pt idx="12449">
                  <c:v>62.244999999999997</c:v>
                </c:pt>
                <c:pt idx="12450">
                  <c:v>62.25</c:v>
                </c:pt>
                <c:pt idx="12451">
                  <c:v>62.255000000000003</c:v>
                </c:pt>
                <c:pt idx="12452">
                  <c:v>62.26</c:v>
                </c:pt>
                <c:pt idx="12453">
                  <c:v>62.265000000000001</c:v>
                </c:pt>
                <c:pt idx="12454">
                  <c:v>62.269999999999996</c:v>
                </c:pt>
                <c:pt idx="12455">
                  <c:v>62.274999999999999</c:v>
                </c:pt>
                <c:pt idx="12456">
                  <c:v>62.28</c:v>
                </c:pt>
                <c:pt idx="12457">
                  <c:v>62.284999999999997</c:v>
                </c:pt>
                <c:pt idx="12458">
                  <c:v>62.29</c:v>
                </c:pt>
                <c:pt idx="12459">
                  <c:v>62.294999999999995</c:v>
                </c:pt>
                <c:pt idx="12460">
                  <c:v>62.3</c:v>
                </c:pt>
                <c:pt idx="12461">
                  <c:v>62.305</c:v>
                </c:pt>
                <c:pt idx="12462">
                  <c:v>62.309999999999995</c:v>
                </c:pt>
                <c:pt idx="12463">
                  <c:v>62.315000000000005</c:v>
                </c:pt>
                <c:pt idx="12464">
                  <c:v>62.32</c:v>
                </c:pt>
                <c:pt idx="12465">
                  <c:v>62.325000000000003</c:v>
                </c:pt>
                <c:pt idx="12466">
                  <c:v>62.330000000000005</c:v>
                </c:pt>
                <c:pt idx="12467">
                  <c:v>62.335000000000001</c:v>
                </c:pt>
                <c:pt idx="12468">
                  <c:v>62.34</c:v>
                </c:pt>
                <c:pt idx="12469">
                  <c:v>62.344999999999999</c:v>
                </c:pt>
                <c:pt idx="12470">
                  <c:v>62.35</c:v>
                </c:pt>
                <c:pt idx="12471">
                  <c:v>62.355000000000004</c:v>
                </c:pt>
                <c:pt idx="12472">
                  <c:v>62.36</c:v>
                </c:pt>
                <c:pt idx="12473">
                  <c:v>62.365000000000002</c:v>
                </c:pt>
                <c:pt idx="12474">
                  <c:v>62.37</c:v>
                </c:pt>
                <c:pt idx="12475">
                  <c:v>62.375</c:v>
                </c:pt>
                <c:pt idx="12476">
                  <c:v>62.38</c:v>
                </c:pt>
                <c:pt idx="12477">
                  <c:v>62.384999999999998</c:v>
                </c:pt>
                <c:pt idx="12478">
                  <c:v>62.39</c:v>
                </c:pt>
                <c:pt idx="12479">
                  <c:v>62.394999999999996</c:v>
                </c:pt>
                <c:pt idx="12480">
                  <c:v>62.4</c:v>
                </c:pt>
                <c:pt idx="12481">
                  <c:v>62.405000000000001</c:v>
                </c:pt>
                <c:pt idx="12482">
                  <c:v>62.41</c:v>
                </c:pt>
                <c:pt idx="12483">
                  <c:v>62.414999999999999</c:v>
                </c:pt>
                <c:pt idx="12484">
                  <c:v>62.419999999999995</c:v>
                </c:pt>
                <c:pt idx="12485">
                  <c:v>62.424999999999997</c:v>
                </c:pt>
                <c:pt idx="12486">
                  <c:v>62.43</c:v>
                </c:pt>
                <c:pt idx="12487">
                  <c:v>62.434999999999995</c:v>
                </c:pt>
                <c:pt idx="12488">
                  <c:v>62.440000000000005</c:v>
                </c:pt>
                <c:pt idx="12489">
                  <c:v>62.445</c:v>
                </c:pt>
                <c:pt idx="12490">
                  <c:v>62.45</c:v>
                </c:pt>
                <c:pt idx="12491">
                  <c:v>62.455000000000005</c:v>
                </c:pt>
                <c:pt idx="12492">
                  <c:v>62.46</c:v>
                </c:pt>
                <c:pt idx="12493">
                  <c:v>62.465000000000003</c:v>
                </c:pt>
                <c:pt idx="12494">
                  <c:v>62.47</c:v>
                </c:pt>
                <c:pt idx="12495">
                  <c:v>62.475000000000001</c:v>
                </c:pt>
                <c:pt idx="12496">
                  <c:v>62.480000000000004</c:v>
                </c:pt>
                <c:pt idx="12497">
                  <c:v>62.484999999999999</c:v>
                </c:pt>
                <c:pt idx="12498">
                  <c:v>62.49</c:v>
                </c:pt>
                <c:pt idx="12499">
                  <c:v>62.494999999999997</c:v>
                </c:pt>
                <c:pt idx="12500">
                  <c:v>62.5</c:v>
                </c:pt>
                <c:pt idx="12501">
                  <c:v>62.505000000000003</c:v>
                </c:pt>
                <c:pt idx="12502">
                  <c:v>62.51</c:v>
                </c:pt>
                <c:pt idx="12503">
                  <c:v>62.515000000000001</c:v>
                </c:pt>
                <c:pt idx="12504">
                  <c:v>62.519999999999996</c:v>
                </c:pt>
                <c:pt idx="12505">
                  <c:v>62.524999999999999</c:v>
                </c:pt>
                <c:pt idx="12506">
                  <c:v>62.53</c:v>
                </c:pt>
                <c:pt idx="12507">
                  <c:v>62.534999999999997</c:v>
                </c:pt>
                <c:pt idx="12508">
                  <c:v>62.54</c:v>
                </c:pt>
                <c:pt idx="12509">
                  <c:v>62.544999999999995</c:v>
                </c:pt>
                <c:pt idx="12510">
                  <c:v>62.55</c:v>
                </c:pt>
                <c:pt idx="12511">
                  <c:v>62.555</c:v>
                </c:pt>
                <c:pt idx="12512">
                  <c:v>62.559999999999995</c:v>
                </c:pt>
                <c:pt idx="12513">
                  <c:v>62.565000000000005</c:v>
                </c:pt>
                <c:pt idx="12514">
                  <c:v>62.57</c:v>
                </c:pt>
                <c:pt idx="12515">
                  <c:v>62.575000000000003</c:v>
                </c:pt>
                <c:pt idx="12516">
                  <c:v>62.580000000000005</c:v>
                </c:pt>
                <c:pt idx="12517">
                  <c:v>62.585000000000001</c:v>
                </c:pt>
                <c:pt idx="12518">
                  <c:v>62.59</c:v>
                </c:pt>
                <c:pt idx="12519">
                  <c:v>62.594999999999999</c:v>
                </c:pt>
                <c:pt idx="12520">
                  <c:v>62.6</c:v>
                </c:pt>
                <c:pt idx="12521">
                  <c:v>62.605000000000004</c:v>
                </c:pt>
                <c:pt idx="12522">
                  <c:v>62.61</c:v>
                </c:pt>
                <c:pt idx="12523">
                  <c:v>62.615000000000002</c:v>
                </c:pt>
                <c:pt idx="12524">
                  <c:v>62.62</c:v>
                </c:pt>
                <c:pt idx="12525">
                  <c:v>62.625</c:v>
                </c:pt>
                <c:pt idx="12526">
                  <c:v>62.63</c:v>
                </c:pt>
                <c:pt idx="12527">
                  <c:v>62.634999999999998</c:v>
                </c:pt>
                <c:pt idx="12528">
                  <c:v>62.64</c:v>
                </c:pt>
                <c:pt idx="12529">
                  <c:v>62.644999999999996</c:v>
                </c:pt>
                <c:pt idx="12530">
                  <c:v>62.65</c:v>
                </c:pt>
                <c:pt idx="12531">
                  <c:v>62.655000000000001</c:v>
                </c:pt>
                <c:pt idx="12532">
                  <c:v>62.66</c:v>
                </c:pt>
                <c:pt idx="12533">
                  <c:v>62.664999999999999</c:v>
                </c:pt>
                <c:pt idx="12534">
                  <c:v>62.669999999999995</c:v>
                </c:pt>
                <c:pt idx="12535">
                  <c:v>62.674999999999997</c:v>
                </c:pt>
                <c:pt idx="12536">
                  <c:v>62.68</c:v>
                </c:pt>
                <c:pt idx="12537">
                  <c:v>62.684999999999995</c:v>
                </c:pt>
                <c:pt idx="12538">
                  <c:v>62.690000000000005</c:v>
                </c:pt>
                <c:pt idx="12539">
                  <c:v>62.695</c:v>
                </c:pt>
                <c:pt idx="12540">
                  <c:v>62.7</c:v>
                </c:pt>
                <c:pt idx="12541">
                  <c:v>62.705000000000005</c:v>
                </c:pt>
                <c:pt idx="12542">
                  <c:v>62.71</c:v>
                </c:pt>
                <c:pt idx="12543">
                  <c:v>62.715000000000003</c:v>
                </c:pt>
                <c:pt idx="12544">
                  <c:v>62.72</c:v>
                </c:pt>
                <c:pt idx="12545">
                  <c:v>62.725000000000001</c:v>
                </c:pt>
                <c:pt idx="12546">
                  <c:v>62.730000000000004</c:v>
                </c:pt>
                <c:pt idx="12547">
                  <c:v>62.734999999999999</c:v>
                </c:pt>
                <c:pt idx="12548">
                  <c:v>62.74</c:v>
                </c:pt>
                <c:pt idx="12549">
                  <c:v>62.744999999999997</c:v>
                </c:pt>
                <c:pt idx="12550">
                  <c:v>62.75</c:v>
                </c:pt>
                <c:pt idx="12551">
                  <c:v>62.755000000000003</c:v>
                </c:pt>
                <c:pt idx="12552">
                  <c:v>62.76</c:v>
                </c:pt>
                <c:pt idx="12553">
                  <c:v>62.765000000000001</c:v>
                </c:pt>
                <c:pt idx="12554">
                  <c:v>62.769999999999996</c:v>
                </c:pt>
                <c:pt idx="12555">
                  <c:v>62.774999999999999</c:v>
                </c:pt>
                <c:pt idx="12556">
                  <c:v>62.78</c:v>
                </c:pt>
                <c:pt idx="12557">
                  <c:v>62.784999999999997</c:v>
                </c:pt>
                <c:pt idx="12558">
                  <c:v>62.79</c:v>
                </c:pt>
                <c:pt idx="12559">
                  <c:v>62.794999999999995</c:v>
                </c:pt>
                <c:pt idx="12560">
                  <c:v>62.8</c:v>
                </c:pt>
                <c:pt idx="12561">
                  <c:v>62.805</c:v>
                </c:pt>
                <c:pt idx="12562">
                  <c:v>62.809999999999995</c:v>
                </c:pt>
                <c:pt idx="12563">
                  <c:v>62.815000000000005</c:v>
                </c:pt>
                <c:pt idx="12564">
                  <c:v>62.82</c:v>
                </c:pt>
                <c:pt idx="12565">
                  <c:v>62.825000000000003</c:v>
                </c:pt>
                <c:pt idx="12566">
                  <c:v>62.830000000000005</c:v>
                </c:pt>
                <c:pt idx="12567">
                  <c:v>62.835000000000001</c:v>
                </c:pt>
                <c:pt idx="12568">
                  <c:v>62.84</c:v>
                </c:pt>
                <c:pt idx="12569">
                  <c:v>62.844999999999999</c:v>
                </c:pt>
                <c:pt idx="12570">
                  <c:v>62.85</c:v>
                </c:pt>
                <c:pt idx="12571">
                  <c:v>62.855000000000004</c:v>
                </c:pt>
                <c:pt idx="12572">
                  <c:v>62.86</c:v>
                </c:pt>
                <c:pt idx="12573">
                  <c:v>62.865000000000002</c:v>
                </c:pt>
                <c:pt idx="12574">
                  <c:v>62.87</c:v>
                </c:pt>
                <c:pt idx="12575">
                  <c:v>62.875</c:v>
                </c:pt>
                <c:pt idx="12576">
                  <c:v>62.88</c:v>
                </c:pt>
                <c:pt idx="12577">
                  <c:v>62.884999999999998</c:v>
                </c:pt>
                <c:pt idx="12578">
                  <c:v>62.89</c:v>
                </c:pt>
                <c:pt idx="12579">
                  <c:v>62.894999999999996</c:v>
                </c:pt>
                <c:pt idx="12580">
                  <c:v>62.9</c:v>
                </c:pt>
                <c:pt idx="12581">
                  <c:v>62.905000000000001</c:v>
                </c:pt>
                <c:pt idx="12582">
                  <c:v>62.91</c:v>
                </c:pt>
                <c:pt idx="12583">
                  <c:v>62.914999999999999</c:v>
                </c:pt>
                <c:pt idx="12584">
                  <c:v>62.919999999999995</c:v>
                </c:pt>
                <c:pt idx="12585">
                  <c:v>62.924999999999997</c:v>
                </c:pt>
                <c:pt idx="12586">
                  <c:v>62.93</c:v>
                </c:pt>
                <c:pt idx="12587">
                  <c:v>62.934999999999995</c:v>
                </c:pt>
                <c:pt idx="12588">
                  <c:v>62.940000000000005</c:v>
                </c:pt>
                <c:pt idx="12589">
                  <c:v>62.945</c:v>
                </c:pt>
                <c:pt idx="12590">
                  <c:v>62.95</c:v>
                </c:pt>
                <c:pt idx="12591">
                  <c:v>62.955000000000005</c:v>
                </c:pt>
                <c:pt idx="12592">
                  <c:v>62.96</c:v>
                </c:pt>
                <c:pt idx="12593">
                  <c:v>62.965000000000003</c:v>
                </c:pt>
                <c:pt idx="12594">
                  <c:v>62.97</c:v>
                </c:pt>
                <c:pt idx="12595">
                  <c:v>62.975000000000001</c:v>
                </c:pt>
                <c:pt idx="12596">
                  <c:v>62.980000000000004</c:v>
                </c:pt>
                <c:pt idx="12597">
                  <c:v>62.984999999999999</c:v>
                </c:pt>
                <c:pt idx="12598">
                  <c:v>62.99</c:v>
                </c:pt>
                <c:pt idx="12599">
                  <c:v>62.994999999999997</c:v>
                </c:pt>
                <c:pt idx="12600">
                  <c:v>63</c:v>
                </c:pt>
                <c:pt idx="12601">
                  <c:v>63.005000000000003</c:v>
                </c:pt>
                <c:pt idx="12602">
                  <c:v>63.01</c:v>
                </c:pt>
                <c:pt idx="12603">
                  <c:v>63.015000000000001</c:v>
                </c:pt>
                <c:pt idx="12604">
                  <c:v>63.019999999999996</c:v>
                </c:pt>
                <c:pt idx="12605">
                  <c:v>63.024999999999999</c:v>
                </c:pt>
                <c:pt idx="12606">
                  <c:v>63.03</c:v>
                </c:pt>
                <c:pt idx="12607">
                  <c:v>63.034999999999997</c:v>
                </c:pt>
                <c:pt idx="12608">
                  <c:v>63.04</c:v>
                </c:pt>
                <c:pt idx="12609">
                  <c:v>63.044999999999995</c:v>
                </c:pt>
                <c:pt idx="12610">
                  <c:v>63.05</c:v>
                </c:pt>
                <c:pt idx="12611">
                  <c:v>63.055</c:v>
                </c:pt>
                <c:pt idx="12612">
                  <c:v>63.059999999999995</c:v>
                </c:pt>
                <c:pt idx="12613">
                  <c:v>63.065000000000005</c:v>
                </c:pt>
                <c:pt idx="12614">
                  <c:v>63.07</c:v>
                </c:pt>
                <c:pt idx="12615">
                  <c:v>63.075000000000003</c:v>
                </c:pt>
                <c:pt idx="12616">
                  <c:v>63.080000000000005</c:v>
                </c:pt>
                <c:pt idx="12617">
                  <c:v>63.085000000000001</c:v>
                </c:pt>
                <c:pt idx="12618">
                  <c:v>63.09</c:v>
                </c:pt>
                <c:pt idx="12619">
                  <c:v>63.094999999999999</c:v>
                </c:pt>
                <c:pt idx="12620">
                  <c:v>63.1</c:v>
                </c:pt>
                <c:pt idx="12621">
                  <c:v>63.105000000000004</c:v>
                </c:pt>
                <c:pt idx="12622">
                  <c:v>63.11</c:v>
                </c:pt>
                <c:pt idx="12623">
                  <c:v>63.115000000000002</c:v>
                </c:pt>
                <c:pt idx="12624">
                  <c:v>63.12</c:v>
                </c:pt>
                <c:pt idx="12625">
                  <c:v>63.125</c:v>
                </c:pt>
                <c:pt idx="12626">
                  <c:v>63.13</c:v>
                </c:pt>
                <c:pt idx="12627">
                  <c:v>63.134999999999998</c:v>
                </c:pt>
                <c:pt idx="12628">
                  <c:v>63.14</c:v>
                </c:pt>
                <c:pt idx="12629">
                  <c:v>63.144999999999996</c:v>
                </c:pt>
                <c:pt idx="12630">
                  <c:v>63.15</c:v>
                </c:pt>
                <c:pt idx="12631">
                  <c:v>63.155000000000001</c:v>
                </c:pt>
                <c:pt idx="12632">
                  <c:v>63.16</c:v>
                </c:pt>
                <c:pt idx="12633">
                  <c:v>63.164999999999999</c:v>
                </c:pt>
                <c:pt idx="12634">
                  <c:v>63.169999999999995</c:v>
                </c:pt>
                <c:pt idx="12635">
                  <c:v>63.174999999999997</c:v>
                </c:pt>
                <c:pt idx="12636">
                  <c:v>63.18</c:v>
                </c:pt>
                <c:pt idx="12637">
                  <c:v>63.184999999999995</c:v>
                </c:pt>
                <c:pt idx="12638">
                  <c:v>63.190000000000005</c:v>
                </c:pt>
                <c:pt idx="12639">
                  <c:v>63.195</c:v>
                </c:pt>
                <c:pt idx="12640">
                  <c:v>63.2</c:v>
                </c:pt>
                <c:pt idx="12641">
                  <c:v>63.205000000000005</c:v>
                </c:pt>
                <c:pt idx="12642">
                  <c:v>63.21</c:v>
                </c:pt>
                <c:pt idx="12643">
                  <c:v>63.215000000000003</c:v>
                </c:pt>
                <c:pt idx="12644">
                  <c:v>63.22</c:v>
                </c:pt>
                <c:pt idx="12645">
                  <c:v>63.225000000000001</c:v>
                </c:pt>
                <c:pt idx="12646">
                  <c:v>63.230000000000004</c:v>
                </c:pt>
                <c:pt idx="12647">
                  <c:v>63.234999999999999</c:v>
                </c:pt>
                <c:pt idx="12648">
                  <c:v>63.24</c:v>
                </c:pt>
                <c:pt idx="12649">
                  <c:v>63.244999999999997</c:v>
                </c:pt>
                <c:pt idx="12650">
                  <c:v>63.25</c:v>
                </c:pt>
                <c:pt idx="12651">
                  <c:v>63.255000000000003</c:v>
                </c:pt>
                <c:pt idx="12652">
                  <c:v>63.26</c:v>
                </c:pt>
                <c:pt idx="12653">
                  <c:v>63.265000000000001</c:v>
                </c:pt>
                <c:pt idx="12654">
                  <c:v>63.269999999999996</c:v>
                </c:pt>
                <c:pt idx="12655">
                  <c:v>63.274999999999999</c:v>
                </c:pt>
                <c:pt idx="12656">
                  <c:v>63.28</c:v>
                </c:pt>
                <c:pt idx="12657">
                  <c:v>63.284999999999997</c:v>
                </c:pt>
                <c:pt idx="12658">
                  <c:v>63.29</c:v>
                </c:pt>
                <c:pt idx="12659">
                  <c:v>63.294999999999995</c:v>
                </c:pt>
                <c:pt idx="12660">
                  <c:v>63.3</c:v>
                </c:pt>
                <c:pt idx="12661">
                  <c:v>63.305</c:v>
                </c:pt>
                <c:pt idx="12662">
                  <c:v>63.309999999999995</c:v>
                </c:pt>
                <c:pt idx="12663">
                  <c:v>63.315000000000005</c:v>
                </c:pt>
                <c:pt idx="12664">
                  <c:v>63.32</c:v>
                </c:pt>
                <c:pt idx="12665">
                  <c:v>63.325000000000003</c:v>
                </c:pt>
                <c:pt idx="12666">
                  <c:v>63.330000000000005</c:v>
                </c:pt>
                <c:pt idx="12667">
                  <c:v>63.335000000000001</c:v>
                </c:pt>
                <c:pt idx="12668">
                  <c:v>63.34</c:v>
                </c:pt>
                <c:pt idx="12669">
                  <c:v>63.344999999999999</c:v>
                </c:pt>
                <c:pt idx="12670">
                  <c:v>63.35</c:v>
                </c:pt>
                <c:pt idx="12671">
                  <c:v>63.355000000000004</c:v>
                </c:pt>
                <c:pt idx="12672">
                  <c:v>63.36</c:v>
                </c:pt>
                <c:pt idx="12673">
                  <c:v>63.365000000000002</c:v>
                </c:pt>
                <c:pt idx="12674">
                  <c:v>63.37</c:v>
                </c:pt>
                <c:pt idx="12675">
                  <c:v>63.375</c:v>
                </c:pt>
                <c:pt idx="12676">
                  <c:v>63.38</c:v>
                </c:pt>
                <c:pt idx="12677">
                  <c:v>63.384999999999998</c:v>
                </c:pt>
                <c:pt idx="12678">
                  <c:v>63.39</c:v>
                </c:pt>
                <c:pt idx="12679">
                  <c:v>63.394999999999996</c:v>
                </c:pt>
                <c:pt idx="12680">
                  <c:v>63.4</c:v>
                </c:pt>
                <c:pt idx="12681">
                  <c:v>63.405000000000001</c:v>
                </c:pt>
                <c:pt idx="12682">
                  <c:v>63.41</c:v>
                </c:pt>
                <c:pt idx="12683">
                  <c:v>63.414999999999999</c:v>
                </c:pt>
                <c:pt idx="12684">
                  <c:v>63.419999999999995</c:v>
                </c:pt>
                <c:pt idx="12685">
                  <c:v>63.424999999999997</c:v>
                </c:pt>
                <c:pt idx="12686">
                  <c:v>63.43</c:v>
                </c:pt>
                <c:pt idx="12687">
                  <c:v>63.434999999999995</c:v>
                </c:pt>
                <c:pt idx="12688">
                  <c:v>63.440000000000005</c:v>
                </c:pt>
                <c:pt idx="12689">
                  <c:v>63.445</c:v>
                </c:pt>
                <c:pt idx="12690">
                  <c:v>63.45</c:v>
                </c:pt>
                <c:pt idx="12691">
                  <c:v>63.455000000000005</c:v>
                </c:pt>
                <c:pt idx="12692">
                  <c:v>63.46</c:v>
                </c:pt>
                <c:pt idx="12693">
                  <c:v>63.465000000000003</c:v>
                </c:pt>
                <c:pt idx="12694">
                  <c:v>63.47</c:v>
                </c:pt>
                <c:pt idx="12695">
                  <c:v>63.475000000000001</c:v>
                </c:pt>
                <c:pt idx="12696">
                  <c:v>63.480000000000004</c:v>
                </c:pt>
                <c:pt idx="12697">
                  <c:v>63.484999999999999</c:v>
                </c:pt>
                <c:pt idx="12698">
                  <c:v>63.49</c:v>
                </c:pt>
                <c:pt idx="12699">
                  <c:v>63.494999999999997</c:v>
                </c:pt>
                <c:pt idx="12700">
                  <c:v>63.5</c:v>
                </c:pt>
                <c:pt idx="12701">
                  <c:v>63.505000000000003</c:v>
                </c:pt>
                <c:pt idx="12702">
                  <c:v>63.51</c:v>
                </c:pt>
                <c:pt idx="12703">
                  <c:v>63.515000000000001</c:v>
                </c:pt>
                <c:pt idx="12704">
                  <c:v>63.519999999999996</c:v>
                </c:pt>
                <c:pt idx="12705">
                  <c:v>63.524999999999999</c:v>
                </c:pt>
                <c:pt idx="12706">
                  <c:v>63.53</c:v>
                </c:pt>
                <c:pt idx="12707">
                  <c:v>63.534999999999997</c:v>
                </c:pt>
                <c:pt idx="12708">
                  <c:v>63.54</c:v>
                </c:pt>
                <c:pt idx="12709">
                  <c:v>63.544999999999995</c:v>
                </c:pt>
                <c:pt idx="12710">
                  <c:v>63.55</c:v>
                </c:pt>
                <c:pt idx="12711">
                  <c:v>63.555</c:v>
                </c:pt>
                <c:pt idx="12712">
                  <c:v>63.559999999999995</c:v>
                </c:pt>
                <c:pt idx="12713">
                  <c:v>63.565000000000005</c:v>
                </c:pt>
                <c:pt idx="12714">
                  <c:v>63.57</c:v>
                </c:pt>
                <c:pt idx="12715">
                  <c:v>63.575000000000003</c:v>
                </c:pt>
                <c:pt idx="12716">
                  <c:v>63.580000000000005</c:v>
                </c:pt>
                <c:pt idx="12717">
                  <c:v>63.585000000000001</c:v>
                </c:pt>
                <c:pt idx="12718">
                  <c:v>63.59</c:v>
                </c:pt>
                <c:pt idx="12719">
                  <c:v>63.594999999999999</c:v>
                </c:pt>
                <c:pt idx="12720">
                  <c:v>63.6</c:v>
                </c:pt>
                <c:pt idx="12721">
                  <c:v>63.605000000000004</c:v>
                </c:pt>
                <c:pt idx="12722">
                  <c:v>63.61</c:v>
                </c:pt>
                <c:pt idx="12723">
                  <c:v>63.615000000000002</c:v>
                </c:pt>
                <c:pt idx="12724">
                  <c:v>63.62</c:v>
                </c:pt>
                <c:pt idx="12725">
                  <c:v>63.625</c:v>
                </c:pt>
                <c:pt idx="12726">
                  <c:v>63.63</c:v>
                </c:pt>
                <c:pt idx="12727">
                  <c:v>63.634999999999998</c:v>
                </c:pt>
                <c:pt idx="12728">
                  <c:v>63.64</c:v>
                </c:pt>
                <c:pt idx="12729">
                  <c:v>63.644999999999996</c:v>
                </c:pt>
                <c:pt idx="12730">
                  <c:v>63.65</c:v>
                </c:pt>
                <c:pt idx="12731">
                  <c:v>63.655000000000001</c:v>
                </c:pt>
                <c:pt idx="12732">
                  <c:v>63.66</c:v>
                </c:pt>
                <c:pt idx="12733">
                  <c:v>63.664999999999999</c:v>
                </c:pt>
                <c:pt idx="12734">
                  <c:v>63.669999999999995</c:v>
                </c:pt>
                <c:pt idx="12735">
                  <c:v>63.674999999999997</c:v>
                </c:pt>
                <c:pt idx="12736">
                  <c:v>63.68</c:v>
                </c:pt>
                <c:pt idx="12737">
                  <c:v>63.684999999999995</c:v>
                </c:pt>
                <c:pt idx="12738">
                  <c:v>63.690000000000005</c:v>
                </c:pt>
                <c:pt idx="12739">
                  <c:v>63.695</c:v>
                </c:pt>
                <c:pt idx="12740">
                  <c:v>63.7</c:v>
                </c:pt>
                <c:pt idx="12741">
                  <c:v>63.705000000000005</c:v>
                </c:pt>
                <c:pt idx="12742">
                  <c:v>63.71</c:v>
                </c:pt>
                <c:pt idx="12743">
                  <c:v>63.715000000000003</c:v>
                </c:pt>
                <c:pt idx="12744">
                  <c:v>63.72</c:v>
                </c:pt>
                <c:pt idx="12745">
                  <c:v>63.725000000000001</c:v>
                </c:pt>
                <c:pt idx="12746">
                  <c:v>63.730000000000004</c:v>
                </c:pt>
                <c:pt idx="12747">
                  <c:v>63.734999999999999</c:v>
                </c:pt>
                <c:pt idx="12748">
                  <c:v>63.74</c:v>
                </c:pt>
                <c:pt idx="12749">
                  <c:v>63.744999999999997</c:v>
                </c:pt>
                <c:pt idx="12750">
                  <c:v>63.75</c:v>
                </c:pt>
                <c:pt idx="12751">
                  <c:v>63.755000000000003</c:v>
                </c:pt>
                <c:pt idx="12752">
                  <c:v>63.76</c:v>
                </c:pt>
                <c:pt idx="12753">
                  <c:v>63.765000000000001</c:v>
                </c:pt>
                <c:pt idx="12754">
                  <c:v>63.769999999999996</c:v>
                </c:pt>
                <c:pt idx="12755">
                  <c:v>63.774999999999999</c:v>
                </c:pt>
                <c:pt idx="12756">
                  <c:v>63.78</c:v>
                </c:pt>
                <c:pt idx="12757">
                  <c:v>63.784999999999997</c:v>
                </c:pt>
                <c:pt idx="12758">
                  <c:v>63.79</c:v>
                </c:pt>
                <c:pt idx="12759">
                  <c:v>63.794999999999995</c:v>
                </c:pt>
                <c:pt idx="12760">
                  <c:v>63.8</c:v>
                </c:pt>
                <c:pt idx="12761">
                  <c:v>63.805</c:v>
                </c:pt>
                <c:pt idx="12762">
                  <c:v>63.809999999999995</c:v>
                </c:pt>
                <c:pt idx="12763">
                  <c:v>63.815000000000005</c:v>
                </c:pt>
                <c:pt idx="12764">
                  <c:v>63.82</c:v>
                </c:pt>
                <c:pt idx="12765">
                  <c:v>63.825000000000003</c:v>
                </c:pt>
                <c:pt idx="12766">
                  <c:v>63.830000000000005</c:v>
                </c:pt>
                <c:pt idx="12767">
                  <c:v>63.835000000000001</c:v>
                </c:pt>
                <c:pt idx="12768">
                  <c:v>63.84</c:v>
                </c:pt>
                <c:pt idx="12769">
                  <c:v>63.844999999999999</c:v>
                </c:pt>
                <c:pt idx="12770">
                  <c:v>63.85</c:v>
                </c:pt>
                <c:pt idx="12771">
                  <c:v>63.855000000000004</c:v>
                </c:pt>
                <c:pt idx="12772">
                  <c:v>63.86</c:v>
                </c:pt>
                <c:pt idx="12773">
                  <c:v>63.865000000000002</c:v>
                </c:pt>
                <c:pt idx="12774">
                  <c:v>63.87</c:v>
                </c:pt>
                <c:pt idx="12775">
                  <c:v>63.875</c:v>
                </c:pt>
                <c:pt idx="12776">
                  <c:v>63.88</c:v>
                </c:pt>
                <c:pt idx="12777">
                  <c:v>63.884999999999998</c:v>
                </c:pt>
                <c:pt idx="12778">
                  <c:v>63.89</c:v>
                </c:pt>
                <c:pt idx="12779">
                  <c:v>63.894999999999996</c:v>
                </c:pt>
                <c:pt idx="12780">
                  <c:v>63.9</c:v>
                </c:pt>
                <c:pt idx="12781">
                  <c:v>63.905000000000001</c:v>
                </c:pt>
                <c:pt idx="12782">
                  <c:v>63.91</c:v>
                </c:pt>
                <c:pt idx="12783">
                  <c:v>63.914999999999999</c:v>
                </c:pt>
                <c:pt idx="12784">
                  <c:v>63.919999999999995</c:v>
                </c:pt>
                <c:pt idx="12785">
                  <c:v>63.924999999999997</c:v>
                </c:pt>
                <c:pt idx="12786">
                  <c:v>63.93</c:v>
                </c:pt>
                <c:pt idx="12787">
                  <c:v>63.934999999999995</c:v>
                </c:pt>
                <c:pt idx="12788">
                  <c:v>63.940000000000005</c:v>
                </c:pt>
                <c:pt idx="12789">
                  <c:v>63.945</c:v>
                </c:pt>
                <c:pt idx="12790">
                  <c:v>63.95</c:v>
                </c:pt>
                <c:pt idx="12791">
                  <c:v>63.955000000000005</c:v>
                </c:pt>
                <c:pt idx="12792">
                  <c:v>63.96</c:v>
                </c:pt>
                <c:pt idx="12793">
                  <c:v>63.965000000000003</c:v>
                </c:pt>
                <c:pt idx="12794">
                  <c:v>63.97</c:v>
                </c:pt>
                <c:pt idx="12795">
                  <c:v>63.975000000000001</c:v>
                </c:pt>
                <c:pt idx="12796">
                  <c:v>63.980000000000004</c:v>
                </c:pt>
                <c:pt idx="12797">
                  <c:v>63.984999999999999</c:v>
                </c:pt>
                <c:pt idx="12798">
                  <c:v>63.99</c:v>
                </c:pt>
                <c:pt idx="12799">
                  <c:v>63.994999999999997</c:v>
                </c:pt>
                <c:pt idx="12800">
                  <c:v>64</c:v>
                </c:pt>
                <c:pt idx="12801">
                  <c:v>64.00500000000001</c:v>
                </c:pt>
                <c:pt idx="12802">
                  <c:v>64.010000000000005</c:v>
                </c:pt>
                <c:pt idx="12803">
                  <c:v>64.015000000000001</c:v>
                </c:pt>
                <c:pt idx="12804">
                  <c:v>64.02</c:v>
                </c:pt>
                <c:pt idx="12805">
                  <c:v>64.025000000000006</c:v>
                </c:pt>
                <c:pt idx="12806">
                  <c:v>64.03</c:v>
                </c:pt>
                <c:pt idx="12807">
                  <c:v>64.034999999999997</c:v>
                </c:pt>
                <c:pt idx="12808">
                  <c:v>64.040000000000006</c:v>
                </c:pt>
                <c:pt idx="12809">
                  <c:v>64.045000000000002</c:v>
                </c:pt>
                <c:pt idx="12810">
                  <c:v>64.05</c:v>
                </c:pt>
                <c:pt idx="12811">
                  <c:v>64.055000000000007</c:v>
                </c:pt>
                <c:pt idx="12812">
                  <c:v>64.06</c:v>
                </c:pt>
                <c:pt idx="12813">
                  <c:v>64.064999999999998</c:v>
                </c:pt>
                <c:pt idx="12814">
                  <c:v>64.069999999999993</c:v>
                </c:pt>
                <c:pt idx="12815">
                  <c:v>64.075000000000003</c:v>
                </c:pt>
                <c:pt idx="12816">
                  <c:v>64.08</c:v>
                </c:pt>
                <c:pt idx="12817">
                  <c:v>64.084999999999994</c:v>
                </c:pt>
                <c:pt idx="12818">
                  <c:v>64.09</c:v>
                </c:pt>
                <c:pt idx="12819">
                  <c:v>64.094999999999999</c:v>
                </c:pt>
                <c:pt idx="12820">
                  <c:v>64.099999999999994</c:v>
                </c:pt>
                <c:pt idx="12821">
                  <c:v>64.105000000000004</c:v>
                </c:pt>
                <c:pt idx="12822">
                  <c:v>64.11</c:v>
                </c:pt>
                <c:pt idx="12823">
                  <c:v>64.114999999999995</c:v>
                </c:pt>
                <c:pt idx="12824">
                  <c:v>64.11999999999999</c:v>
                </c:pt>
                <c:pt idx="12825">
                  <c:v>64.125</c:v>
                </c:pt>
                <c:pt idx="12826">
                  <c:v>64.13000000000001</c:v>
                </c:pt>
                <c:pt idx="12827">
                  <c:v>64.135000000000005</c:v>
                </c:pt>
                <c:pt idx="12828">
                  <c:v>64.14</c:v>
                </c:pt>
                <c:pt idx="12829">
                  <c:v>64.144999999999996</c:v>
                </c:pt>
                <c:pt idx="12830">
                  <c:v>64.150000000000006</c:v>
                </c:pt>
                <c:pt idx="12831">
                  <c:v>64.155000000000001</c:v>
                </c:pt>
                <c:pt idx="12832">
                  <c:v>64.16</c:v>
                </c:pt>
                <c:pt idx="12833">
                  <c:v>64.165000000000006</c:v>
                </c:pt>
                <c:pt idx="12834">
                  <c:v>64.17</c:v>
                </c:pt>
                <c:pt idx="12835">
                  <c:v>64.174999999999997</c:v>
                </c:pt>
                <c:pt idx="12836">
                  <c:v>64.180000000000007</c:v>
                </c:pt>
                <c:pt idx="12837">
                  <c:v>64.185000000000002</c:v>
                </c:pt>
                <c:pt idx="12838">
                  <c:v>64.19</c:v>
                </c:pt>
                <c:pt idx="12839">
                  <c:v>64.194999999999993</c:v>
                </c:pt>
                <c:pt idx="12840">
                  <c:v>64.2</c:v>
                </c:pt>
                <c:pt idx="12841">
                  <c:v>64.204999999999998</c:v>
                </c:pt>
                <c:pt idx="12842">
                  <c:v>64.209999999999994</c:v>
                </c:pt>
                <c:pt idx="12843">
                  <c:v>64.215000000000003</c:v>
                </c:pt>
                <c:pt idx="12844">
                  <c:v>64.22</c:v>
                </c:pt>
                <c:pt idx="12845">
                  <c:v>64.224999999999994</c:v>
                </c:pt>
                <c:pt idx="12846">
                  <c:v>64.23</c:v>
                </c:pt>
                <c:pt idx="12847">
                  <c:v>64.234999999999999</c:v>
                </c:pt>
                <c:pt idx="12848">
                  <c:v>64.239999999999995</c:v>
                </c:pt>
                <c:pt idx="12849">
                  <c:v>64.24499999999999</c:v>
                </c:pt>
                <c:pt idx="12850">
                  <c:v>64.25</c:v>
                </c:pt>
                <c:pt idx="12851">
                  <c:v>64.25500000000001</c:v>
                </c:pt>
                <c:pt idx="12852">
                  <c:v>64.260000000000005</c:v>
                </c:pt>
                <c:pt idx="12853">
                  <c:v>64.265000000000001</c:v>
                </c:pt>
                <c:pt idx="12854">
                  <c:v>64.27</c:v>
                </c:pt>
                <c:pt idx="12855">
                  <c:v>64.275000000000006</c:v>
                </c:pt>
                <c:pt idx="12856">
                  <c:v>64.28</c:v>
                </c:pt>
                <c:pt idx="12857">
                  <c:v>64.284999999999997</c:v>
                </c:pt>
                <c:pt idx="12858">
                  <c:v>64.290000000000006</c:v>
                </c:pt>
                <c:pt idx="12859">
                  <c:v>64.295000000000002</c:v>
                </c:pt>
                <c:pt idx="12860">
                  <c:v>64.3</c:v>
                </c:pt>
                <c:pt idx="12861">
                  <c:v>64.305000000000007</c:v>
                </c:pt>
                <c:pt idx="12862">
                  <c:v>64.31</c:v>
                </c:pt>
                <c:pt idx="12863">
                  <c:v>64.314999999999998</c:v>
                </c:pt>
                <c:pt idx="12864">
                  <c:v>64.319999999999993</c:v>
                </c:pt>
                <c:pt idx="12865">
                  <c:v>64.325000000000003</c:v>
                </c:pt>
                <c:pt idx="12866">
                  <c:v>64.33</c:v>
                </c:pt>
                <c:pt idx="12867">
                  <c:v>64.334999999999994</c:v>
                </c:pt>
                <c:pt idx="12868">
                  <c:v>64.34</c:v>
                </c:pt>
                <c:pt idx="12869">
                  <c:v>64.344999999999999</c:v>
                </c:pt>
                <c:pt idx="12870">
                  <c:v>64.349999999999994</c:v>
                </c:pt>
                <c:pt idx="12871">
                  <c:v>64.355000000000004</c:v>
                </c:pt>
                <c:pt idx="12872">
                  <c:v>64.36</c:v>
                </c:pt>
                <c:pt idx="12873">
                  <c:v>64.364999999999995</c:v>
                </c:pt>
                <c:pt idx="12874">
                  <c:v>64.36999999999999</c:v>
                </c:pt>
                <c:pt idx="12875">
                  <c:v>64.375</c:v>
                </c:pt>
                <c:pt idx="12876">
                  <c:v>64.38000000000001</c:v>
                </c:pt>
                <c:pt idx="12877">
                  <c:v>64.385000000000005</c:v>
                </c:pt>
                <c:pt idx="12878">
                  <c:v>64.39</c:v>
                </c:pt>
                <c:pt idx="12879">
                  <c:v>64.394999999999996</c:v>
                </c:pt>
                <c:pt idx="12880">
                  <c:v>64.400000000000006</c:v>
                </c:pt>
                <c:pt idx="12881">
                  <c:v>64.405000000000001</c:v>
                </c:pt>
                <c:pt idx="12882">
                  <c:v>64.41</c:v>
                </c:pt>
                <c:pt idx="12883">
                  <c:v>64.415000000000006</c:v>
                </c:pt>
                <c:pt idx="12884">
                  <c:v>64.42</c:v>
                </c:pt>
                <c:pt idx="12885">
                  <c:v>64.424999999999997</c:v>
                </c:pt>
                <c:pt idx="12886">
                  <c:v>64.430000000000007</c:v>
                </c:pt>
                <c:pt idx="12887">
                  <c:v>64.435000000000002</c:v>
                </c:pt>
                <c:pt idx="12888">
                  <c:v>64.44</c:v>
                </c:pt>
                <c:pt idx="12889">
                  <c:v>64.444999999999993</c:v>
                </c:pt>
                <c:pt idx="12890">
                  <c:v>64.45</c:v>
                </c:pt>
                <c:pt idx="12891">
                  <c:v>64.454999999999998</c:v>
                </c:pt>
                <c:pt idx="12892">
                  <c:v>64.459999999999994</c:v>
                </c:pt>
                <c:pt idx="12893">
                  <c:v>64.465000000000003</c:v>
                </c:pt>
                <c:pt idx="12894">
                  <c:v>64.47</c:v>
                </c:pt>
                <c:pt idx="12895">
                  <c:v>64.474999999999994</c:v>
                </c:pt>
                <c:pt idx="12896">
                  <c:v>64.48</c:v>
                </c:pt>
                <c:pt idx="12897">
                  <c:v>64.484999999999999</c:v>
                </c:pt>
                <c:pt idx="12898">
                  <c:v>64.489999999999995</c:v>
                </c:pt>
                <c:pt idx="12899">
                  <c:v>64.49499999999999</c:v>
                </c:pt>
                <c:pt idx="12900">
                  <c:v>64.5</c:v>
                </c:pt>
                <c:pt idx="12901">
                  <c:v>64.50500000000001</c:v>
                </c:pt>
                <c:pt idx="12902">
                  <c:v>64.510000000000005</c:v>
                </c:pt>
                <c:pt idx="12903">
                  <c:v>64.515000000000001</c:v>
                </c:pt>
                <c:pt idx="12904">
                  <c:v>64.52</c:v>
                </c:pt>
                <c:pt idx="12905">
                  <c:v>64.525000000000006</c:v>
                </c:pt>
                <c:pt idx="12906">
                  <c:v>64.53</c:v>
                </c:pt>
                <c:pt idx="12907">
                  <c:v>64.534999999999997</c:v>
                </c:pt>
                <c:pt idx="12908">
                  <c:v>64.540000000000006</c:v>
                </c:pt>
                <c:pt idx="12909">
                  <c:v>64.545000000000002</c:v>
                </c:pt>
                <c:pt idx="12910">
                  <c:v>64.55</c:v>
                </c:pt>
                <c:pt idx="12911">
                  <c:v>64.555000000000007</c:v>
                </c:pt>
                <c:pt idx="12912">
                  <c:v>64.56</c:v>
                </c:pt>
                <c:pt idx="12913">
                  <c:v>64.564999999999998</c:v>
                </c:pt>
                <c:pt idx="12914">
                  <c:v>64.569999999999993</c:v>
                </c:pt>
                <c:pt idx="12915">
                  <c:v>64.575000000000003</c:v>
                </c:pt>
                <c:pt idx="12916">
                  <c:v>64.58</c:v>
                </c:pt>
                <c:pt idx="12917">
                  <c:v>64.584999999999994</c:v>
                </c:pt>
                <c:pt idx="12918">
                  <c:v>64.59</c:v>
                </c:pt>
                <c:pt idx="12919">
                  <c:v>64.594999999999999</c:v>
                </c:pt>
                <c:pt idx="12920">
                  <c:v>64.599999999999994</c:v>
                </c:pt>
                <c:pt idx="12921">
                  <c:v>64.605000000000004</c:v>
                </c:pt>
                <c:pt idx="12922">
                  <c:v>64.61</c:v>
                </c:pt>
                <c:pt idx="12923">
                  <c:v>64.614999999999995</c:v>
                </c:pt>
                <c:pt idx="12924">
                  <c:v>64.61999999999999</c:v>
                </c:pt>
                <c:pt idx="12925">
                  <c:v>64.625</c:v>
                </c:pt>
                <c:pt idx="12926">
                  <c:v>64.63000000000001</c:v>
                </c:pt>
                <c:pt idx="12927">
                  <c:v>64.635000000000005</c:v>
                </c:pt>
                <c:pt idx="12928">
                  <c:v>64.64</c:v>
                </c:pt>
                <c:pt idx="12929">
                  <c:v>64.644999999999996</c:v>
                </c:pt>
                <c:pt idx="12930">
                  <c:v>64.650000000000006</c:v>
                </c:pt>
                <c:pt idx="12931">
                  <c:v>64.655000000000001</c:v>
                </c:pt>
                <c:pt idx="12932">
                  <c:v>64.66</c:v>
                </c:pt>
                <c:pt idx="12933">
                  <c:v>64.665000000000006</c:v>
                </c:pt>
                <c:pt idx="12934">
                  <c:v>64.67</c:v>
                </c:pt>
                <c:pt idx="12935">
                  <c:v>64.674999999999997</c:v>
                </c:pt>
                <c:pt idx="12936">
                  <c:v>64.680000000000007</c:v>
                </c:pt>
                <c:pt idx="12937">
                  <c:v>64.685000000000002</c:v>
                </c:pt>
                <c:pt idx="12938">
                  <c:v>64.69</c:v>
                </c:pt>
                <c:pt idx="12939">
                  <c:v>64.694999999999993</c:v>
                </c:pt>
                <c:pt idx="12940">
                  <c:v>64.7</c:v>
                </c:pt>
                <c:pt idx="12941">
                  <c:v>64.704999999999998</c:v>
                </c:pt>
                <c:pt idx="12942">
                  <c:v>64.709999999999994</c:v>
                </c:pt>
                <c:pt idx="12943">
                  <c:v>64.715000000000003</c:v>
                </c:pt>
                <c:pt idx="12944">
                  <c:v>64.72</c:v>
                </c:pt>
                <c:pt idx="12945">
                  <c:v>64.724999999999994</c:v>
                </c:pt>
                <c:pt idx="12946">
                  <c:v>64.73</c:v>
                </c:pt>
                <c:pt idx="12947">
                  <c:v>64.734999999999999</c:v>
                </c:pt>
                <c:pt idx="12948">
                  <c:v>64.739999999999995</c:v>
                </c:pt>
                <c:pt idx="12949">
                  <c:v>64.74499999999999</c:v>
                </c:pt>
                <c:pt idx="12950">
                  <c:v>64.75</c:v>
                </c:pt>
                <c:pt idx="12951">
                  <c:v>64.75500000000001</c:v>
                </c:pt>
                <c:pt idx="12952">
                  <c:v>64.760000000000005</c:v>
                </c:pt>
                <c:pt idx="12953">
                  <c:v>64.765000000000001</c:v>
                </c:pt>
                <c:pt idx="12954">
                  <c:v>64.77</c:v>
                </c:pt>
                <c:pt idx="12955">
                  <c:v>64.775000000000006</c:v>
                </c:pt>
                <c:pt idx="12956">
                  <c:v>64.78</c:v>
                </c:pt>
                <c:pt idx="12957">
                  <c:v>64.784999999999997</c:v>
                </c:pt>
                <c:pt idx="12958">
                  <c:v>64.790000000000006</c:v>
                </c:pt>
                <c:pt idx="12959">
                  <c:v>64.795000000000002</c:v>
                </c:pt>
                <c:pt idx="12960">
                  <c:v>64.8</c:v>
                </c:pt>
                <c:pt idx="12961">
                  <c:v>64.805000000000007</c:v>
                </c:pt>
                <c:pt idx="12962">
                  <c:v>64.81</c:v>
                </c:pt>
                <c:pt idx="12963">
                  <c:v>64.814999999999998</c:v>
                </c:pt>
                <c:pt idx="12964">
                  <c:v>64.819999999999993</c:v>
                </c:pt>
                <c:pt idx="12965">
                  <c:v>64.825000000000003</c:v>
                </c:pt>
                <c:pt idx="12966">
                  <c:v>64.83</c:v>
                </c:pt>
                <c:pt idx="12967">
                  <c:v>64.834999999999994</c:v>
                </c:pt>
                <c:pt idx="12968">
                  <c:v>64.84</c:v>
                </c:pt>
                <c:pt idx="12969">
                  <c:v>64.844999999999999</c:v>
                </c:pt>
                <c:pt idx="12970">
                  <c:v>64.849999999999994</c:v>
                </c:pt>
                <c:pt idx="12971">
                  <c:v>64.855000000000004</c:v>
                </c:pt>
                <c:pt idx="12972">
                  <c:v>64.86</c:v>
                </c:pt>
                <c:pt idx="12973">
                  <c:v>64.864999999999995</c:v>
                </c:pt>
                <c:pt idx="12974">
                  <c:v>64.86999999999999</c:v>
                </c:pt>
                <c:pt idx="12975">
                  <c:v>64.875</c:v>
                </c:pt>
                <c:pt idx="12976">
                  <c:v>64.88000000000001</c:v>
                </c:pt>
                <c:pt idx="12977">
                  <c:v>64.885000000000005</c:v>
                </c:pt>
                <c:pt idx="12978">
                  <c:v>64.89</c:v>
                </c:pt>
                <c:pt idx="12979">
                  <c:v>64.894999999999996</c:v>
                </c:pt>
                <c:pt idx="12980">
                  <c:v>64.900000000000006</c:v>
                </c:pt>
                <c:pt idx="12981">
                  <c:v>64.905000000000001</c:v>
                </c:pt>
                <c:pt idx="12982">
                  <c:v>64.91</c:v>
                </c:pt>
                <c:pt idx="12983">
                  <c:v>64.915000000000006</c:v>
                </c:pt>
                <c:pt idx="12984">
                  <c:v>64.92</c:v>
                </c:pt>
                <c:pt idx="12985">
                  <c:v>64.924999999999997</c:v>
                </c:pt>
                <c:pt idx="12986">
                  <c:v>64.930000000000007</c:v>
                </c:pt>
                <c:pt idx="12987">
                  <c:v>64.935000000000002</c:v>
                </c:pt>
                <c:pt idx="12988">
                  <c:v>64.94</c:v>
                </c:pt>
                <c:pt idx="12989">
                  <c:v>64.944999999999993</c:v>
                </c:pt>
                <c:pt idx="12990">
                  <c:v>64.95</c:v>
                </c:pt>
                <c:pt idx="12991">
                  <c:v>64.954999999999998</c:v>
                </c:pt>
                <c:pt idx="12992">
                  <c:v>64.959999999999994</c:v>
                </c:pt>
                <c:pt idx="12993">
                  <c:v>64.965000000000003</c:v>
                </c:pt>
                <c:pt idx="12994">
                  <c:v>64.97</c:v>
                </c:pt>
                <c:pt idx="12995">
                  <c:v>64.974999999999994</c:v>
                </c:pt>
                <c:pt idx="12996">
                  <c:v>64.98</c:v>
                </c:pt>
                <c:pt idx="12997">
                  <c:v>64.984999999999999</c:v>
                </c:pt>
                <c:pt idx="12998">
                  <c:v>64.989999999999995</c:v>
                </c:pt>
                <c:pt idx="12999">
                  <c:v>64.99499999999999</c:v>
                </c:pt>
                <c:pt idx="13000">
                  <c:v>65</c:v>
                </c:pt>
                <c:pt idx="13001">
                  <c:v>65.00500000000001</c:v>
                </c:pt>
                <c:pt idx="13002">
                  <c:v>65.010000000000005</c:v>
                </c:pt>
                <c:pt idx="13003">
                  <c:v>65.015000000000001</c:v>
                </c:pt>
                <c:pt idx="13004">
                  <c:v>65.02</c:v>
                </c:pt>
                <c:pt idx="13005">
                  <c:v>65.025000000000006</c:v>
                </c:pt>
                <c:pt idx="13006">
                  <c:v>65.03</c:v>
                </c:pt>
                <c:pt idx="13007">
                  <c:v>65.034999999999997</c:v>
                </c:pt>
                <c:pt idx="13008">
                  <c:v>65.040000000000006</c:v>
                </c:pt>
                <c:pt idx="13009">
                  <c:v>65.045000000000002</c:v>
                </c:pt>
                <c:pt idx="13010">
                  <c:v>65.05</c:v>
                </c:pt>
                <c:pt idx="13011">
                  <c:v>65.055000000000007</c:v>
                </c:pt>
                <c:pt idx="13012">
                  <c:v>65.06</c:v>
                </c:pt>
                <c:pt idx="13013">
                  <c:v>65.064999999999998</c:v>
                </c:pt>
                <c:pt idx="13014">
                  <c:v>65.069999999999993</c:v>
                </c:pt>
                <c:pt idx="13015">
                  <c:v>65.075000000000003</c:v>
                </c:pt>
                <c:pt idx="13016">
                  <c:v>65.08</c:v>
                </c:pt>
                <c:pt idx="13017">
                  <c:v>65.084999999999994</c:v>
                </c:pt>
                <c:pt idx="13018">
                  <c:v>65.09</c:v>
                </c:pt>
                <c:pt idx="13019">
                  <c:v>65.094999999999999</c:v>
                </c:pt>
                <c:pt idx="13020">
                  <c:v>65.099999999999994</c:v>
                </c:pt>
                <c:pt idx="13021">
                  <c:v>65.105000000000004</c:v>
                </c:pt>
                <c:pt idx="13022">
                  <c:v>65.11</c:v>
                </c:pt>
                <c:pt idx="13023">
                  <c:v>65.114999999999995</c:v>
                </c:pt>
                <c:pt idx="13024">
                  <c:v>65.11999999999999</c:v>
                </c:pt>
                <c:pt idx="13025">
                  <c:v>65.125</c:v>
                </c:pt>
                <c:pt idx="13026">
                  <c:v>65.13000000000001</c:v>
                </c:pt>
                <c:pt idx="13027">
                  <c:v>65.135000000000005</c:v>
                </c:pt>
                <c:pt idx="13028">
                  <c:v>65.14</c:v>
                </c:pt>
                <c:pt idx="13029">
                  <c:v>65.144999999999996</c:v>
                </c:pt>
                <c:pt idx="13030">
                  <c:v>65.150000000000006</c:v>
                </c:pt>
                <c:pt idx="13031">
                  <c:v>65.155000000000001</c:v>
                </c:pt>
                <c:pt idx="13032">
                  <c:v>65.16</c:v>
                </c:pt>
                <c:pt idx="13033">
                  <c:v>65.165000000000006</c:v>
                </c:pt>
                <c:pt idx="13034">
                  <c:v>65.17</c:v>
                </c:pt>
                <c:pt idx="13035">
                  <c:v>65.174999999999997</c:v>
                </c:pt>
                <c:pt idx="13036">
                  <c:v>65.180000000000007</c:v>
                </c:pt>
                <c:pt idx="13037">
                  <c:v>65.185000000000002</c:v>
                </c:pt>
                <c:pt idx="13038">
                  <c:v>65.19</c:v>
                </c:pt>
                <c:pt idx="13039">
                  <c:v>65.194999999999993</c:v>
                </c:pt>
                <c:pt idx="13040">
                  <c:v>65.2</c:v>
                </c:pt>
                <c:pt idx="13041">
                  <c:v>65.204999999999998</c:v>
                </c:pt>
                <c:pt idx="13042">
                  <c:v>65.209999999999994</c:v>
                </c:pt>
                <c:pt idx="13043">
                  <c:v>65.215000000000003</c:v>
                </c:pt>
                <c:pt idx="13044">
                  <c:v>65.22</c:v>
                </c:pt>
                <c:pt idx="13045">
                  <c:v>65.224999999999994</c:v>
                </c:pt>
                <c:pt idx="13046">
                  <c:v>65.23</c:v>
                </c:pt>
                <c:pt idx="13047">
                  <c:v>65.234999999999999</c:v>
                </c:pt>
                <c:pt idx="13048">
                  <c:v>65.239999999999995</c:v>
                </c:pt>
                <c:pt idx="13049">
                  <c:v>65.24499999999999</c:v>
                </c:pt>
                <c:pt idx="13050">
                  <c:v>65.25</c:v>
                </c:pt>
                <c:pt idx="13051">
                  <c:v>65.25500000000001</c:v>
                </c:pt>
                <c:pt idx="13052">
                  <c:v>65.260000000000005</c:v>
                </c:pt>
                <c:pt idx="13053">
                  <c:v>65.265000000000001</c:v>
                </c:pt>
                <c:pt idx="13054">
                  <c:v>65.27</c:v>
                </c:pt>
                <c:pt idx="13055">
                  <c:v>65.275000000000006</c:v>
                </c:pt>
                <c:pt idx="13056">
                  <c:v>65.28</c:v>
                </c:pt>
                <c:pt idx="13057">
                  <c:v>65.284999999999997</c:v>
                </c:pt>
                <c:pt idx="13058">
                  <c:v>65.290000000000006</c:v>
                </c:pt>
                <c:pt idx="13059">
                  <c:v>65.295000000000002</c:v>
                </c:pt>
                <c:pt idx="13060">
                  <c:v>65.3</c:v>
                </c:pt>
                <c:pt idx="13061">
                  <c:v>65.305000000000007</c:v>
                </c:pt>
                <c:pt idx="13062">
                  <c:v>65.31</c:v>
                </c:pt>
                <c:pt idx="13063">
                  <c:v>65.314999999999998</c:v>
                </c:pt>
                <c:pt idx="13064">
                  <c:v>65.319999999999993</c:v>
                </c:pt>
                <c:pt idx="13065">
                  <c:v>65.325000000000003</c:v>
                </c:pt>
                <c:pt idx="13066">
                  <c:v>65.33</c:v>
                </c:pt>
                <c:pt idx="13067">
                  <c:v>65.334999999999994</c:v>
                </c:pt>
                <c:pt idx="13068">
                  <c:v>65.34</c:v>
                </c:pt>
                <c:pt idx="13069">
                  <c:v>65.344999999999999</c:v>
                </c:pt>
                <c:pt idx="13070">
                  <c:v>65.349999999999994</c:v>
                </c:pt>
                <c:pt idx="13071">
                  <c:v>65.355000000000004</c:v>
                </c:pt>
                <c:pt idx="13072">
                  <c:v>65.36</c:v>
                </c:pt>
                <c:pt idx="13073">
                  <c:v>65.364999999999995</c:v>
                </c:pt>
                <c:pt idx="13074">
                  <c:v>65.36999999999999</c:v>
                </c:pt>
                <c:pt idx="13075">
                  <c:v>65.375</c:v>
                </c:pt>
                <c:pt idx="13076">
                  <c:v>65.38000000000001</c:v>
                </c:pt>
                <c:pt idx="13077">
                  <c:v>65.385000000000005</c:v>
                </c:pt>
                <c:pt idx="13078">
                  <c:v>65.39</c:v>
                </c:pt>
                <c:pt idx="13079">
                  <c:v>65.394999999999996</c:v>
                </c:pt>
                <c:pt idx="13080">
                  <c:v>65.400000000000006</c:v>
                </c:pt>
                <c:pt idx="13081">
                  <c:v>65.405000000000001</c:v>
                </c:pt>
                <c:pt idx="13082">
                  <c:v>65.41</c:v>
                </c:pt>
                <c:pt idx="13083">
                  <c:v>65.415000000000006</c:v>
                </c:pt>
                <c:pt idx="13084">
                  <c:v>65.42</c:v>
                </c:pt>
                <c:pt idx="13085">
                  <c:v>65.424999999999997</c:v>
                </c:pt>
                <c:pt idx="13086">
                  <c:v>65.430000000000007</c:v>
                </c:pt>
                <c:pt idx="13087">
                  <c:v>65.435000000000002</c:v>
                </c:pt>
                <c:pt idx="13088">
                  <c:v>65.44</c:v>
                </c:pt>
                <c:pt idx="13089">
                  <c:v>65.444999999999993</c:v>
                </c:pt>
                <c:pt idx="13090">
                  <c:v>65.45</c:v>
                </c:pt>
                <c:pt idx="13091">
                  <c:v>65.454999999999998</c:v>
                </c:pt>
                <c:pt idx="13092">
                  <c:v>65.459999999999994</c:v>
                </c:pt>
                <c:pt idx="13093">
                  <c:v>65.465000000000003</c:v>
                </c:pt>
                <c:pt idx="13094">
                  <c:v>65.47</c:v>
                </c:pt>
                <c:pt idx="13095">
                  <c:v>65.474999999999994</c:v>
                </c:pt>
                <c:pt idx="13096">
                  <c:v>65.48</c:v>
                </c:pt>
                <c:pt idx="13097">
                  <c:v>65.484999999999999</c:v>
                </c:pt>
                <c:pt idx="13098">
                  <c:v>65.489999999999995</c:v>
                </c:pt>
                <c:pt idx="13099">
                  <c:v>65.49499999999999</c:v>
                </c:pt>
                <c:pt idx="13100">
                  <c:v>65.5</c:v>
                </c:pt>
                <c:pt idx="13101">
                  <c:v>65.50500000000001</c:v>
                </c:pt>
                <c:pt idx="13102">
                  <c:v>65.510000000000005</c:v>
                </c:pt>
                <c:pt idx="13103">
                  <c:v>65.515000000000001</c:v>
                </c:pt>
                <c:pt idx="13104">
                  <c:v>65.52</c:v>
                </c:pt>
                <c:pt idx="13105">
                  <c:v>65.525000000000006</c:v>
                </c:pt>
                <c:pt idx="13106">
                  <c:v>65.53</c:v>
                </c:pt>
                <c:pt idx="13107">
                  <c:v>65.534999999999997</c:v>
                </c:pt>
                <c:pt idx="13108">
                  <c:v>65.540000000000006</c:v>
                </c:pt>
                <c:pt idx="13109">
                  <c:v>65.545000000000002</c:v>
                </c:pt>
                <c:pt idx="13110">
                  <c:v>65.55</c:v>
                </c:pt>
                <c:pt idx="13111">
                  <c:v>65.555000000000007</c:v>
                </c:pt>
                <c:pt idx="13112">
                  <c:v>65.56</c:v>
                </c:pt>
                <c:pt idx="13113">
                  <c:v>65.564999999999998</c:v>
                </c:pt>
                <c:pt idx="13114">
                  <c:v>65.569999999999993</c:v>
                </c:pt>
                <c:pt idx="13115">
                  <c:v>65.575000000000003</c:v>
                </c:pt>
                <c:pt idx="13116">
                  <c:v>65.58</c:v>
                </c:pt>
                <c:pt idx="13117">
                  <c:v>65.584999999999994</c:v>
                </c:pt>
                <c:pt idx="13118">
                  <c:v>65.59</c:v>
                </c:pt>
                <c:pt idx="13119">
                  <c:v>65.594999999999999</c:v>
                </c:pt>
                <c:pt idx="13120">
                  <c:v>65.599999999999994</c:v>
                </c:pt>
                <c:pt idx="13121">
                  <c:v>65.605000000000004</c:v>
                </c:pt>
                <c:pt idx="13122">
                  <c:v>65.61</c:v>
                </c:pt>
                <c:pt idx="13123">
                  <c:v>65.614999999999995</c:v>
                </c:pt>
                <c:pt idx="13124">
                  <c:v>65.61999999999999</c:v>
                </c:pt>
                <c:pt idx="13125">
                  <c:v>65.625</c:v>
                </c:pt>
                <c:pt idx="13126">
                  <c:v>65.63000000000001</c:v>
                </c:pt>
                <c:pt idx="13127">
                  <c:v>65.635000000000005</c:v>
                </c:pt>
                <c:pt idx="13128">
                  <c:v>65.64</c:v>
                </c:pt>
                <c:pt idx="13129">
                  <c:v>65.644999999999996</c:v>
                </c:pt>
                <c:pt idx="13130">
                  <c:v>65.650000000000006</c:v>
                </c:pt>
                <c:pt idx="13131">
                  <c:v>65.655000000000001</c:v>
                </c:pt>
                <c:pt idx="13132">
                  <c:v>65.66</c:v>
                </c:pt>
                <c:pt idx="13133">
                  <c:v>65.665000000000006</c:v>
                </c:pt>
                <c:pt idx="13134">
                  <c:v>65.67</c:v>
                </c:pt>
                <c:pt idx="13135">
                  <c:v>65.674999999999997</c:v>
                </c:pt>
                <c:pt idx="13136">
                  <c:v>65.680000000000007</c:v>
                </c:pt>
                <c:pt idx="13137">
                  <c:v>65.685000000000002</c:v>
                </c:pt>
                <c:pt idx="13138">
                  <c:v>65.69</c:v>
                </c:pt>
                <c:pt idx="13139">
                  <c:v>65.694999999999993</c:v>
                </c:pt>
                <c:pt idx="13140">
                  <c:v>65.7</c:v>
                </c:pt>
                <c:pt idx="13141">
                  <c:v>65.704999999999998</c:v>
                </c:pt>
                <c:pt idx="13142">
                  <c:v>65.709999999999994</c:v>
                </c:pt>
                <c:pt idx="13143">
                  <c:v>65.715000000000003</c:v>
                </c:pt>
                <c:pt idx="13144">
                  <c:v>65.72</c:v>
                </c:pt>
                <c:pt idx="13145">
                  <c:v>65.724999999999994</c:v>
                </c:pt>
                <c:pt idx="13146">
                  <c:v>65.73</c:v>
                </c:pt>
                <c:pt idx="13147">
                  <c:v>65.734999999999999</c:v>
                </c:pt>
                <c:pt idx="13148">
                  <c:v>65.739999999999995</c:v>
                </c:pt>
                <c:pt idx="13149">
                  <c:v>65.74499999999999</c:v>
                </c:pt>
                <c:pt idx="13150">
                  <c:v>65.75</c:v>
                </c:pt>
                <c:pt idx="13151">
                  <c:v>65.75500000000001</c:v>
                </c:pt>
                <c:pt idx="13152">
                  <c:v>65.760000000000005</c:v>
                </c:pt>
                <c:pt idx="13153">
                  <c:v>65.765000000000001</c:v>
                </c:pt>
                <c:pt idx="13154">
                  <c:v>65.77</c:v>
                </c:pt>
                <c:pt idx="13155">
                  <c:v>65.775000000000006</c:v>
                </c:pt>
                <c:pt idx="13156">
                  <c:v>65.78</c:v>
                </c:pt>
                <c:pt idx="13157">
                  <c:v>65.784999999999997</c:v>
                </c:pt>
                <c:pt idx="13158">
                  <c:v>65.790000000000006</c:v>
                </c:pt>
                <c:pt idx="13159">
                  <c:v>65.795000000000002</c:v>
                </c:pt>
                <c:pt idx="13160">
                  <c:v>65.8</c:v>
                </c:pt>
                <c:pt idx="13161">
                  <c:v>65.805000000000007</c:v>
                </c:pt>
                <c:pt idx="13162">
                  <c:v>65.81</c:v>
                </c:pt>
                <c:pt idx="13163">
                  <c:v>65.814999999999998</c:v>
                </c:pt>
                <c:pt idx="13164">
                  <c:v>65.819999999999993</c:v>
                </c:pt>
                <c:pt idx="13165">
                  <c:v>65.825000000000003</c:v>
                </c:pt>
                <c:pt idx="13166">
                  <c:v>65.83</c:v>
                </c:pt>
                <c:pt idx="13167">
                  <c:v>65.834999999999994</c:v>
                </c:pt>
                <c:pt idx="13168">
                  <c:v>65.84</c:v>
                </c:pt>
                <c:pt idx="13169">
                  <c:v>65.844999999999999</c:v>
                </c:pt>
                <c:pt idx="13170">
                  <c:v>65.849999999999994</c:v>
                </c:pt>
                <c:pt idx="13171">
                  <c:v>65.855000000000004</c:v>
                </c:pt>
                <c:pt idx="13172">
                  <c:v>65.86</c:v>
                </c:pt>
                <c:pt idx="13173">
                  <c:v>65.864999999999995</c:v>
                </c:pt>
                <c:pt idx="13174">
                  <c:v>65.86999999999999</c:v>
                </c:pt>
                <c:pt idx="13175">
                  <c:v>65.875</c:v>
                </c:pt>
                <c:pt idx="13176">
                  <c:v>65.88000000000001</c:v>
                </c:pt>
                <c:pt idx="13177">
                  <c:v>65.885000000000005</c:v>
                </c:pt>
                <c:pt idx="13178">
                  <c:v>65.89</c:v>
                </c:pt>
                <c:pt idx="13179">
                  <c:v>65.894999999999996</c:v>
                </c:pt>
                <c:pt idx="13180">
                  <c:v>65.900000000000006</c:v>
                </c:pt>
                <c:pt idx="13181">
                  <c:v>65.905000000000001</c:v>
                </c:pt>
                <c:pt idx="13182">
                  <c:v>65.91</c:v>
                </c:pt>
                <c:pt idx="13183">
                  <c:v>65.915000000000006</c:v>
                </c:pt>
                <c:pt idx="13184">
                  <c:v>65.92</c:v>
                </c:pt>
                <c:pt idx="13185">
                  <c:v>65.924999999999997</c:v>
                </c:pt>
                <c:pt idx="13186">
                  <c:v>65.930000000000007</c:v>
                </c:pt>
                <c:pt idx="13187">
                  <c:v>65.935000000000002</c:v>
                </c:pt>
                <c:pt idx="13188">
                  <c:v>65.94</c:v>
                </c:pt>
                <c:pt idx="13189">
                  <c:v>65.944999999999993</c:v>
                </c:pt>
                <c:pt idx="13190">
                  <c:v>65.95</c:v>
                </c:pt>
                <c:pt idx="13191">
                  <c:v>65.954999999999998</c:v>
                </c:pt>
                <c:pt idx="13192">
                  <c:v>65.959999999999994</c:v>
                </c:pt>
                <c:pt idx="13193">
                  <c:v>65.965000000000003</c:v>
                </c:pt>
                <c:pt idx="13194">
                  <c:v>65.97</c:v>
                </c:pt>
                <c:pt idx="13195">
                  <c:v>65.974999999999994</c:v>
                </c:pt>
                <c:pt idx="13196">
                  <c:v>65.98</c:v>
                </c:pt>
                <c:pt idx="13197">
                  <c:v>65.984999999999999</c:v>
                </c:pt>
                <c:pt idx="13198">
                  <c:v>65.989999999999995</c:v>
                </c:pt>
                <c:pt idx="13199">
                  <c:v>65.99499999999999</c:v>
                </c:pt>
                <c:pt idx="13200">
                  <c:v>66</c:v>
                </c:pt>
                <c:pt idx="13201">
                  <c:v>66.00500000000001</c:v>
                </c:pt>
                <c:pt idx="13202">
                  <c:v>66.010000000000005</c:v>
                </c:pt>
                <c:pt idx="13203">
                  <c:v>66.015000000000001</c:v>
                </c:pt>
                <c:pt idx="13204">
                  <c:v>66.02</c:v>
                </c:pt>
                <c:pt idx="13205">
                  <c:v>66.025000000000006</c:v>
                </c:pt>
                <c:pt idx="13206">
                  <c:v>66.03</c:v>
                </c:pt>
                <c:pt idx="13207">
                  <c:v>66.034999999999997</c:v>
                </c:pt>
                <c:pt idx="13208">
                  <c:v>66.040000000000006</c:v>
                </c:pt>
                <c:pt idx="13209">
                  <c:v>66.045000000000002</c:v>
                </c:pt>
                <c:pt idx="13210">
                  <c:v>66.05</c:v>
                </c:pt>
                <c:pt idx="13211">
                  <c:v>66.055000000000007</c:v>
                </c:pt>
                <c:pt idx="13212">
                  <c:v>66.06</c:v>
                </c:pt>
                <c:pt idx="13213">
                  <c:v>66.064999999999998</c:v>
                </c:pt>
                <c:pt idx="13214">
                  <c:v>66.069999999999993</c:v>
                </c:pt>
                <c:pt idx="13215">
                  <c:v>66.075000000000003</c:v>
                </c:pt>
                <c:pt idx="13216">
                  <c:v>66.08</c:v>
                </c:pt>
                <c:pt idx="13217">
                  <c:v>66.084999999999994</c:v>
                </c:pt>
                <c:pt idx="13218">
                  <c:v>66.09</c:v>
                </c:pt>
                <c:pt idx="13219">
                  <c:v>66.094999999999999</c:v>
                </c:pt>
                <c:pt idx="13220">
                  <c:v>66.099999999999994</c:v>
                </c:pt>
                <c:pt idx="13221">
                  <c:v>66.105000000000004</c:v>
                </c:pt>
                <c:pt idx="13222">
                  <c:v>66.11</c:v>
                </c:pt>
                <c:pt idx="13223">
                  <c:v>66.114999999999995</c:v>
                </c:pt>
                <c:pt idx="13224">
                  <c:v>66.11999999999999</c:v>
                </c:pt>
                <c:pt idx="13225">
                  <c:v>66.125</c:v>
                </c:pt>
                <c:pt idx="13226">
                  <c:v>66.13000000000001</c:v>
                </c:pt>
                <c:pt idx="13227">
                  <c:v>66.135000000000005</c:v>
                </c:pt>
                <c:pt idx="13228">
                  <c:v>66.14</c:v>
                </c:pt>
                <c:pt idx="13229">
                  <c:v>66.144999999999996</c:v>
                </c:pt>
                <c:pt idx="13230">
                  <c:v>66.150000000000006</c:v>
                </c:pt>
                <c:pt idx="13231">
                  <c:v>66.155000000000001</c:v>
                </c:pt>
                <c:pt idx="13232">
                  <c:v>66.16</c:v>
                </c:pt>
                <c:pt idx="13233">
                  <c:v>66.165000000000006</c:v>
                </c:pt>
                <c:pt idx="13234">
                  <c:v>66.17</c:v>
                </c:pt>
                <c:pt idx="13235">
                  <c:v>66.174999999999997</c:v>
                </c:pt>
                <c:pt idx="13236">
                  <c:v>66.180000000000007</c:v>
                </c:pt>
                <c:pt idx="13237">
                  <c:v>66.185000000000002</c:v>
                </c:pt>
                <c:pt idx="13238">
                  <c:v>66.19</c:v>
                </c:pt>
                <c:pt idx="13239">
                  <c:v>66.194999999999993</c:v>
                </c:pt>
                <c:pt idx="13240">
                  <c:v>66.2</c:v>
                </c:pt>
                <c:pt idx="13241">
                  <c:v>66.204999999999998</c:v>
                </c:pt>
                <c:pt idx="13242">
                  <c:v>66.209999999999994</c:v>
                </c:pt>
                <c:pt idx="13243">
                  <c:v>66.215000000000003</c:v>
                </c:pt>
                <c:pt idx="13244">
                  <c:v>66.22</c:v>
                </c:pt>
                <c:pt idx="13245">
                  <c:v>66.224999999999994</c:v>
                </c:pt>
                <c:pt idx="13246">
                  <c:v>66.23</c:v>
                </c:pt>
                <c:pt idx="13247">
                  <c:v>66.234999999999999</c:v>
                </c:pt>
                <c:pt idx="13248">
                  <c:v>66.239999999999995</c:v>
                </c:pt>
                <c:pt idx="13249">
                  <c:v>66.24499999999999</c:v>
                </c:pt>
                <c:pt idx="13250">
                  <c:v>66.25</c:v>
                </c:pt>
                <c:pt idx="13251">
                  <c:v>66.25500000000001</c:v>
                </c:pt>
                <c:pt idx="13252">
                  <c:v>66.260000000000005</c:v>
                </c:pt>
                <c:pt idx="13253">
                  <c:v>66.265000000000001</c:v>
                </c:pt>
                <c:pt idx="13254">
                  <c:v>66.27</c:v>
                </c:pt>
                <c:pt idx="13255">
                  <c:v>66.275000000000006</c:v>
                </c:pt>
                <c:pt idx="13256">
                  <c:v>66.28</c:v>
                </c:pt>
                <c:pt idx="13257">
                  <c:v>66.284999999999997</c:v>
                </c:pt>
                <c:pt idx="13258">
                  <c:v>66.290000000000006</c:v>
                </c:pt>
                <c:pt idx="13259">
                  <c:v>66.295000000000002</c:v>
                </c:pt>
                <c:pt idx="13260">
                  <c:v>66.3</c:v>
                </c:pt>
                <c:pt idx="13261">
                  <c:v>66.305000000000007</c:v>
                </c:pt>
                <c:pt idx="13262">
                  <c:v>66.31</c:v>
                </c:pt>
                <c:pt idx="13263">
                  <c:v>66.314999999999998</c:v>
                </c:pt>
                <c:pt idx="13264">
                  <c:v>66.319999999999993</c:v>
                </c:pt>
                <c:pt idx="13265">
                  <c:v>66.325000000000003</c:v>
                </c:pt>
                <c:pt idx="13266">
                  <c:v>66.33</c:v>
                </c:pt>
                <c:pt idx="13267">
                  <c:v>66.334999999999994</c:v>
                </c:pt>
                <c:pt idx="13268">
                  <c:v>66.34</c:v>
                </c:pt>
                <c:pt idx="13269">
                  <c:v>66.344999999999999</c:v>
                </c:pt>
                <c:pt idx="13270">
                  <c:v>66.349999999999994</c:v>
                </c:pt>
                <c:pt idx="13271">
                  <c:v>66.355000000000004</c:v>
                </c:pt>
                <c:pt idx="13272">
                  <c:v>66.36</c:v>
                </c:pt>
                <c:pt idx="13273">
                  <c:v>66.364999999999995</c:v>
                </c:pt>
                <c:pt idx="13274">
                  <c:v>66.36999999999999</c:v>
                </c:pt>
                <c:pt idx="13275">
                  <c:v>66.375</c:v>
                </c:pt>
                <c:pt idx="13276">
                  <c:v>66.38000000000001</c:v>
                </c:pt>
                <c:pt idx="13277">
                  <c:v>66.385000000000005</c:v>
                </c:pt>
                <c:pt idx="13278">
                  <c:v>66.39</c:v>
                </c:pt>
                <c:pt idx="13279">
                  <c:v>66.394999999999996</c:v>
                </c:pt>
                <c:pt idx="13280">
                  <c:v>66.400000000000006</c:v>
                </c:pt>
                <c:pt idx="13281">
                  <c:v>66.405000000000001</c:v>
                </c:pt>
                <c:pt idx="13282">
                  <c:v>66.41</c:v>
                </c:pt>
                <c:pt idx="13283">
                  <c:v>66.415000000000006</c:v>
                </c:pt>
                <c:pt idx="13284">
                  <c:v>66.42</c:v>
                </c:pt>
                <c:pt idx="13285">
                  <c:v>66.424999999999997</c:v>
                </c:pt>
                <c:pt idx="13286">
                  <c:v>66.430000000000007</c:v>
                </c:pt>
                <c:pt idx="13287">
                  <c:v>66.435000000000002</c:v>
                </c:pt>
                <c:pt idx="13288">
                  <c:v>66.44</c:v>
                </c:pt>
                <c:pt idx="13289">
                  <c:v>66.444999999999993</c:v>
                </c:pt>
                <c:pt idx="13290">
                  <c:v>66.45</c:v>
                </c:pt>
                <c:pt idx="13291">
                  <c:v>66.454999999999998</c:v>
                </c:pt>
                <c:pt idx="13292">
                  <c:v>66.459999999999994</c:v>
                </c:pt>
                <c:pt idx="13293">
                  <c:v>66.465000000000003</c:v>
                </c:pt>
                <c:pt idx="13294">
                  <c:v>66.47</c:v>
                </c:pt>
                <c:pt idx="13295">
                  <c:v>66.474999999999994</c:v>
                </c:pt>
                <c:pt idx="13296">
                  <c:v>66.48</c:v>
                </c:pt>
                <c:pt idx="13297">
                  <c:v>66.484999999999999</c:v>
                </c:pt>
                <c:pt idx="13298">
                  <c:v>66.489999999999995</c:v>
                </c:pt>
                <c:pt idx="13299">
                  <c:v>66.49499999999999</c:v>
                </c:pt>
                <c:pt idx="13300">
                  <c:v>66.5</c:v>
                </c:pt>
                <c:pt idx="13301">
                  <c:v>66.50500000000001</c:v>
                </c:pt>
                <c:pt idx="13302">
                  <c:v>66.510000000000005</c:v>
                </c:pt>
                <c:pt idx="13303">
                  <c:v>66.515000000000001</c:v>
                </c:pt>
                <c:pt idx="13304">
                  <c:v>66.52</c:v>
                </c:pt>
                <c:pt idx="13305">
                  <c:v>66.525000000000006</c:v>
                </c:pt>
                <c:pt idx="13306">
                  <c:v>66.53</c:v>
                </c:pt>
                <c:pt idx="13307">
                  <c:v>66.534999999999997</c:v>
                </c:pt>
                <c:pt idx="13308">
                  <c:v>66.540000000000006</c:v>
                </c:pt>
                <c:pt idx="13309">
                  <c:v>66.545000000000002</c:v>
                </c:pt>
                <c:pt idx="13310">
                  <c:v>66.55</c:v>
                </c:pt>
                <c:pt idx="13311">
                  <c:v>66.555000000000007</c:v>
                </c:pt>
                <c:pt idx="13312">
                  <c:v>66.56</c:v>
                </c:pt>
                <c:pt idx="13313">
                  <c:v>66.564999999999998</c:v>
                </c:pt>
                <c:pt idx="13314">
                  <c:v>66.569999999999993</c:v>
                </c:pt>
                <c:pt idx="13315">
                  <c:v>66.575000000000003</c:v>
                </c:pt>
                <c:pt idx="13316">
                  <c:v>66.58</c:v>
                </c:pt>
                <c:pt idx="13317">
                  <c:v>66.584999999999994</c:v>
                </c:pt>
                <c:pt idx="13318">
                  <c:v>66.59</c:v>
                </c:pt>
                <c:pt idx="13319">
                  <c:v>66.594999999999999</c:v>
                </c:pt>
                <c:pt idx="13320">
                  <c:v>66.599999999999994</c:v>
                </c:pt>
                <c:pt idx="13321">
                  <c:v>66.605000000000004</c:v>
                </c:pt>
                <c:pt idx="13322">
                  <c:v>66.61</c:v>
                </c:pt>
                <c:pt idx="13323">
                  <c:v>66.614999999999995</c:v>
                </c:pt>
                <c:pt idx="13324">
                  <c:v>66.61999999999999</c:v>
                </c:pt>
                <c:pt idx="13325">
                  <c:v>66.625</c:v>
                </c:pt>
                <c:pt idx="13326">
                  <c:v>66.63000000000001</c:v>
                </c:pt>
                <c:pt idx="13327">
                  <c:v>66.635000000000005</c:v>
                </c:pt>
                <c:pt idx="13328">
                  <c:v>66.64</c:v>
                </c:pt>
                <c:pt idx="13329">
                  <c:v>66.644999999999996</c:v>
                </c:pt>
                <c:pt idx="13330">
                  <c:v>66.650000000000006</c:v>
                </c:pt>
                <c:pt idx="13331">
                  <c:v>66.655000000000001</c:v>
                </c:pt>
                <c:pt idx="13332">
                  <c:v>66.66</c:v>
                </c:pt>
                <c:pt idx="13333">
                  <c:v>66.665000000000006</c:v>
                </c:pt>
              </c:numCache>
            </c:numRef>
          </c:xVal>
          <c:yVal>
            <c:numRef>
              <c:f>EFD_AB_NoThreshold!$A$7:$SRV$7</c:f>
              <c:numCache>
                <c:formatCode>0.00_);[Red]\(0.00\)</c:formatCode>
                <c:ptCount val="13334"/>
                <c:pt idx="0">
                  <c:v>0</c:v>
                </c:pt>
                <c:pt idx="1">
                  <c:v>5.4499474595381604E-13</c:v>
                </c:pt>
                <c:pt idx="2">
                  <c:v>1.65853941191315E-11</c:v>
                </c:pt>
                <c:pt idx="3">
                  <c:v>1.24974858120884E-10</c:v>
                </c:pt>
                <c:pt idx="4">
                  <c:v>5.2041912335991403E-10</c:v>
                </c:pt>
                <c:pt idx="5">
                  <c:v>1.57118972740764E-9</c:v>
                </c:pt>
                <c:pt idx="6">
                  <c:v>3.8759316590390203E-9</c:v>
                </c:pt>
                <c:pt idx="7">
                  <c:v>8.3122442098023503E-9</c:v>
                </c:pt>
                <c:pt idx="8">
                  <c:v>1.6093303855921699E-8</c:v>
                </c:pt>
                <c:pt idx="9">
                  <c:v>2.88110577914339E-8</c:v>
                </c:pt>
                <c:pt idx="10">
                  <c:v>4.84904315503666E-8</c:v>
                </c:pt>
                <c:pt idx="11">
                  <c:v>7.7629707502116999E-8</c:v>
                </c:pt>
                <c:pt idx="12">
                  <c:v>1.1925052823310698E-7</c:v>
                </c:pt>
                <c:pt idx="13">
                  <c:v>1.7693678652638202E-7</c:v>
                </c:pt>
                <c:pt idx="14">
                  <c:v>2.5487999139305403E-7</c:v>
                </c:pt>
                <c:pt idx="15">
                  <c:v>3.5791684490219798E-7</c:v>
                </c:pt>
                <c:pt idx="16">
                  <c:v>4.9157033711808905E-7</c:v>
                </c:pt>
                <c:pt idx="17">
                  <c:v>6.6208571520430502E-7</c:v>
                </c:pt>
                <c:pt idx="18">
                  <c:v>8.7646787850548199E-7</c:v>
                </c:pt>
                <c:pt idx="19">
                  <c:v>1.14251540932669E-6</c:v>
                </c:pt>
                <c:pt idx="20">
                  <c:v>1.4688547675238E-6</c:v>
                </c:pt>
                <c:pt idx="21">
                  <c:v>1.86497216626293E-6</c:v>
                </c:pt>
                <c:pt idx="22">
                  <c:v>2.3412449318257701E-6</c:v>
                </c:pt>
                <c:pt idx="23">
                  <c:v>2.9089711287808702E-6</c:v>
                </c:pt>
                <c:pt idx="24">
                  <c:v>3.5803983395545602E-6</c:v>
                </c:pt>
                <c:pt idx="25">
                  <c:v>4.3687510293605605E-6</c:v>
                </c:pt>
                <c:pt idx="26">
                  <c:v>5.2882569269388603E-6</c:v>
                </c:pt>
                <c:pt idx="27">
                  <c:v>6.3541721703305204E-6</c:v>
                </c:pt>
                <c:pt idx="28">
                  <c:v>7.5828054271635993E-6</c:v>
                </c:pt>
                <c:pt idx="29">
                  <c:v>8.9915408887935194E-6</c:v>
                </c:pt>
                <c:pt idx="30">
                  <c:v>1.0598860244496499E-5</c:v>
                </c:pt>
                <c:pt idx="31">
                  <c:v>1.24243636036284E-5</c:v>
                </c:pt>
                <c:pt idx="32">
                  <c:v>1.4488789424714201E-5</c:v>
                </c:pt>
                <c:pt idx="33">
                  <c:v>1.6814033449761101E-5</c:v>
                </c:pt>
                <c:pt idx="34">
                  <c:v>1.9423166681403299E-5</c:v>
                </c:pt>
                <c:pt idx="35">
                  <c:v>2.2340452414158399E-5</c:v>
                </c:pt>
                <c:pt idx="36">
                  <c:v>2.5591362347705398E-5</c:v>
                </c:pt>
                <c:pt idx="37">
                  <c:v>2.9202591798708897E-5</c:v>
                </c:pt>
                <c:pt idx="38">
                  <c:v>3.32020740345537E-5</c:v>
                </c:pt>
                <c:pt idx="39">
                  <c:v>3.7618993747377896E-5</c:v>
                </c:pt>
                <c:pt idx="40">
                  <c:v>4.2483799689466203E-5</c:v>
                </c:pt>
                <c:pt idx="41">
                  <c:v>4.7828216488807502E-5</c:v>
                </c:pt>
                <c:pt idx="42">
                  <c:v>5.3685255664542798E-5</c:v>
                </c:pt>
                <c:pt idx="43">
                  <c:v>6.0089225860913495E-5</c:v>
                </c:pt>
                <c:pt idx="44">
                  <c:v>6.7075742318517897E-5</c:v>
                </c:pt>
                <c:pt idx="45">
                  <c:v>7.4681735601044797E-5</c:v>
                </c:pt>
                <c:pt idx="46">
                  <c:v>8.2945459595555E-5</c:v>
                </c:pt>
                <c:pt idx="47">
                  <c:v>9.1906498803941806E-5</c:v>
                </c:pt>
                <c:pt idx="48">
                  <c:v>1.0160577494298801E-4</c:v>
                </c:pt>
                <c:pt idx="49">
                  <c:v>1.1208555287008401E-4</c:v>
                </c:pt>
                <c:pt idx="50">
                  <c:v>1.2338944585140799E-4</c:v>
                </c:pt>
                <c:pt idx="51">
                  <c:v>1.3556242018906899E-4</c:v>
                </c:pt>
                <c:pt idx="52">
                  <c:v>1.4865079922341101E-4</c:v>
                </c:pt>
                <c:pt idx="53">
                  <c:v>1.6270226672643201E-4</c:v>
                </c:pt>
                <c:pt idx="54">
                  <c:v>1.7776586970193501E-4</c:v>
                </c:pt>
                <c:pt idx="55">
                  <c:v>1.9389202060780499E-4</c:v>
                </c:pt>
                <c:pt idx="56">
                  <c:v>2.1113249901548998E-4</c:v>
                </c:pt>
                <c:pt idx="57">
                  <c:v>2.2954045272152398E-4</c:v>
                </c:pt>
                <c:pt idx="58">
                  <c:v>2.4917039832564303E-4</c:v>
                </c:pt>
                <c:pt idx="59">
                  <c:v>2.7007822128977598E-4</c:v>
                </c:pt>
                <c:pt idx="60">
                  <c:v>2.92321175491969E-4</c:v>
                </c:pt>
                <c:pt idx="61">
                  <c:v>3.1595788228899497E-4</c:v>
                </c:pt>
                <c:pt idx="62">
                  <c:v>3.4104832910117897E-4</c:v>
                </c:pt>
                <c:pt idx="63">
                  <c:v>3.6765386753271202E-4</c:v>
                </c:pt>
                <c:pt idx="64">
                  <c:v>3.9583721104046501E-4</c:v>
                </c:pt>
                <c:pt idx="65">
                  <c:v>4.25662432164103E-4</c:v>
                </c:pt>
                <c:pt idx="66">
                  <c:v>4.5719495933001702E-4</c:v>
                </c:pt>
                <c:pt idx="67">
                  <c:v>4.9050157324138607E-4</c:v>
                </c:pt>
                <c:pt idx="68">
                  <c:v>5.2565040286643196E-4</c:v>
                </c:pt>
                <c:pt idx="69">
                  <c:v>5.6271092103671295E-4</c:v>
                </c:pt>
                <c:pt idx="70">
                  <c:v>6.01753939667042E-4</c:v>
                </c:pt>
                <c:pt idx="71">
                  <c:v>6.4285160460844399E-4</c:v>
                </c:pt>
                <c:pt idx="72">
                  <c:v>6.8607739014529205E-4</c:v>
                </c:pt>
                <c:pt idx="73">
                  <c:v>7.31506093147574E-4</c:v>
                </c:pt>
                <c:pt idx="74">
                  <c:v>7.7921382688901804E-4</c:v>
                </c:pt>
                <c:pt idx="75">
                  <c:v>8.2927801454160698E-4</c:v>
                </c:pt>
                <c:pt idx="76">
                  <c:v>8.8177738235676901E-4</c:v>
                </c:pt>
                <c:pt idx="77">
                  <c:v>9.3679195254336696E-4</c:v>
                </c:pt>
                <c:pt idx="78">
                  <c:v>9.9440303585238208E-4</c:v>
                </c:pt>
                <c:pt idx="79">
                  <c:v>1.05469322387798E-3</c:v>
                </c:pt>
                <c:pt idx="80">
                  <c:v>1.1177463810845101E-3</c:v>
                </c:pt>
                <c:pt idx="81">
                  <c:v>1.1836476365686499E-3</c:v>
                </c:pt>
                <c:pt idx="82">
                  <c:v>1.25248337556599E-3</c:v>
                </c:pt>
                <c:pt idx="83">
                  <c:v>1.3243412307107399E-3</c:v>
                </c:pt>
                <c:pt idx="84">
                  <c:v>1.39931007305762E-3</c:v>
                </c:pt>
                <c:pt idx="85">
                  <c:v>1.4774800028741601E-3</c:v>
                </c:pt>
                <c:pt idx="86">
                  <c:v>1.55894234021212E-3</c:v>
                </c:pt>
                <c:pt idx="87">
                  <c:v>1.6437896152660001E-3</c:v>
                </c:pt>
                <c:pt idx="88">
                  <c:v>1.7321155585268001E-3</c:v>
                </c:pt>
                <c:pt idx="89">
                  <c:v>1.82401509073888E-3</c:v>
                </c:pt>
                <c:pt idx="90">
                  <c:v>1.9195843126676001E-3</c:v>
                </c:pt>
                <c:pt idx="91">
                  <c:v>2.0189204946852403E-3</c:v>
                </c:pt>
                <c:pt idx="92">
                  <c:v>2.12212206618275E-3</c:v>
                </c:pt>
                <c:pt idx="93">
                  <c:v>2.2292886048142402E-3</c:v>
                </c:pt>
                <c:pt idx="94">
                  <c:v>2.3405208255815701E-3</c:v>
                </c:pt>
                <c:pt idx="95">
                  <c:v>2.4559205697657397E-3</c:v>
                </c:pt>
                <c:pt idx="96">
                  <c:v>2.57559079371191E-3</c:v>
                </c:pt>
                <c:pt idx="97">
                  <c:v>2.6996355574746998E-3</c:v>
                </c:pt>
                <c:pt idx="98">
                  <c:v>2.8281600133300403E-3</c:v>
                </c:pt>
                <c:pt idx="99">
                  <c:v>2.9612703941600997E-3</c:v>
                </c:pt>
                <c:pt idx="100">
                  <c:v>3.09907400171739E-3</c:v>
                </c:pt>
                <c:pt idx="101">
                  <c:v>3.2416791947738901E-3</c:v>
                </c:pt>
                <c:pt idx="102">
                  <c:v>3.3891953771614199E-3</c:v>
                </c:pt>
                <c:pt idx="103">
                  <c:v>3.54173298570875E-3</c:v>
                </c:pt>
                <c:pt idx="104">
                  <c:v>3.6994034780811198E-3</c:v>
                </c:pt>
                <c:pt idx="105">
                  <c:v>3.8623193205277904E-3</c:v>
                </c:pt>
                <c:pt idx="106">
                  <c:v>4.0305939755428E-3</c:v>
                </c:pt>
                <c:pt idx="107">
                  <c:v>4.2043418894443995E-3</c:v>
                </c:pt>
                <c:pt idx="108">
                  <c:v>4.3836784798779805E-3</c:v>
                </c:pt>
                <c:pt idx="109">
                  <c:v>4.5687201232478001E-3</c:v>
                </c:pt>
                <c:pt idx="110">
                  <c:v>4.7595841420821896E-3</c:v>
                </c:pt>
                <c:pt idx="111">
                  <c:v>4.9563887923370405E-3</c:v>
                </c:pt>
                <c:pt idx="112">
                  <c:v>5.1592532506422499E-3</c:v>
                </c:pt>
                <c:pt idx="113">
                  <c:v>5.3682976014956694E-3</c:v>
                </c:pt>
                <c:pt idx="114">
                  <c:v>5.5836428244088604E-3</c:v>
                </c:pt>
                <c:pt idx="115">
                  <c:v>5.8054107810091796E-3</c:v>
                </c:pt>
                <c:pt idx="116">
                  <c:v>6.03372420210215E-3</c:v>
                </c:pt>
                <c:pt idx="117">
                  <c:v>6.2687066746984696E-3</c:v>
                </c:pt>
                <c:pt idx="118">
                  <c:v>6.5104826290094103E-3</c:v>
                </c:pt>
                <c:pt idx="119">
                  <c:v>6.7591773254147905E-3</c:v>
                </c:pt>
                <c:pt idx="120">
                  <c:v>7.014916841407E-3</c:v>
                </c:pt>
                <c:pt idx="121">
                  <c:v>7.2778280585150696E-3</c:v>
                </c:pt>
                <c:pt idx="122">
                  <c:v>7.5480386492121796E-3</c:v>
                </c:pt>
                <c:pt idx="123">
                  <c:v>7.8256770638102588E-3</c:v>
                </c:pt>
                <c:pt idx="124">
                  <c:v>8.1108725173450712E-3</c:v>
                </c:pt>
                <c:pt idx="125">
                  <c:v>8.40375497645501E-3</c:v>
                </c:pt>
                <c:pt idx="126">
                  <c:v>8.7044551462570098E-3</c:v>
                </c:pt>
                <c:pt idx="127">
                  <c:v>9.01310445722266E-3</c:v>
                </c:pt>
                <c:pt idx="128">
                  <c:v>9.3298350520575508E-3</c:v>
                </c:pt>
                <c:pt idx="129">
                  <c:v>9.6547797725869099E-3</c:v>
                </c:pt>
                <c:pt idx="130">
                  <c:v>9.988072146650399E-3</c:v>
                </c:pt>
                <c:pt idx="131">
                  <c:v>1.0329846375008899E-2</c:v>
                </c:pt>
                <c:pt idx="132">
                  <c:v>1.06802373182662E-2</c:v>
                </c:pt>
                <c:pt idx="133">
                  <c:v>1.10393804838079E-2</c:v>
                </c:pt>
                <c:pt idx="134">
                  <c:v>1.14074120127603E-2</c:v>
                </c:pt>
                <c:pt idx="135">
                  <c:v>1.1784468666972199E-2</c:v>
                </c:pt>
                <c:pt idx="136">
                  <c:v>1.2170687816021399E-2</c:v>
                </c:pt>
                <c:pt idx="137">
                  <c:v>1.25662074242487E-2</c:v>
                </c:pt>
                <c:pt idx="138">
                  <c:v>1.2971166037821299E-2</c:v>
                </c:pt>
                <c:pt idx="139">
                  <c:v>1.3385702771828999E-2</c:v>
                </c:pt>
                <c:pt idx="140">
                  <c:v>1.3809957297413399E-2</c:v>
                </c:pt>
                <c:pt idx="141">
                  <c:v>1.4244069828933901E-2</c:v>
                </c:pt>
                <c:pt idx="142">
                  <c:v>1.46881811111725E-2</c:v>
                </c:pt>
                <c:pt idx="143">
                  <c:v>1.5142432406577498E-2</c:v>
                </c:pt>
                <c:pt idx="144">
                  <c:v>1.5606965482551102E-2</c:v>
                </c:pt>
                <c:pt idx="145">
                  <c:v>1.6081922598779601E-2</c:v>
                </c:pt>
                <c:pt idx="146">
                  <c:v>1.6567446494610102E-2</c:v>
                </c:pt>
                <c:pt idx="147">
                  <c:v>1.7063680376475199E-2</c:v>
                </c:pt>
                <c:pt idx="148">
                  <c:v>1.7570767905365998E-2</c:v>
                </c:pt>
                <c:pt idx="149">
                  <c:v>1.8088853184357198E-2</c:v>
                </c:pt>
                <c:pt idx="150">
                  <c:v>1.86180807461837E-2</c:v>
                </c:pt>
                <c:pt idx="151">
                  <c:v>1.91585955408719E-2</c:v>
                </c:pt>
                <c:pt idx="152">
                  <c:v>1.97105429234266E-2</c:v>
                </c:pt>
                <c:pt idx="153">
                  <c:v>2.0274068641574099E-2</c:v>
                </c:pt>
                <c:pt idx="154">
                  <c:v>2.08493188235645E-2</c:v>
                </c:pt>
                <c:pt idx="155">
                  <c:v>2.1436439966033501E-2</c:v>
                </c:pt>
                <c:pt idx="156">
                  <c:v>2.2035578921924499E-2</c:v>
                </c:pt>
                <c:pt idx="157">
                  <c:v>2.2646882888473802E-2</c:v>
                </c:pt>
                <c:pt idx="158">
                  <c:v>2.3270499395258701E-2</c:v>
                </c:pt>
                <c:pt idx="159">
                  <c:v>2.3906576292310099E-2</c:v>
                </c:pt>
                <c:pt idx="160">
                  <c:v>2.4555261738290701E-2</c:v>
                </c:pt>
                <c:pt idx="161">
                  <c:v>2.5216704188740401E-2</c:v>
                </c:pt>
                <c:pt idx="162">
                  <c:v>2.5891052384388699E-2</c:v>
                </c:pt>
                <c:pt idx="163">
                  <c:v>2.6578455339536299E-2</c:v>
                </c:pt>
                <c:pt idx="164">
                  <c:v>2.7279062330506101E-2</c:v>
                </c:pt>
                <c:pt idx="165">
                  <c:v>2.7993022884164699E-2</c:v>
                </c:pt>
                <c:pt idx="166">
                  <c:v>2.8720486766515601E-2</c:v>
                </c:pt>
                <c:pt idx="167">
                  <c:v>2.9461603971364103E-2</c:v>
                </c:pt>
                <c:pt idx="168">
                  <c:v>3.0216524709055601E-2</c:v>
                </c:pt>
                <c:pt idx="169">
                  <c:v>3.0985399395287598E-2</c:v>
                </c:pt>
                <c:pt idx="170">
                  <c:v>3.1768378639996299E-2</c:v>
                </c:pt>
                <c:pt idx="171">
                  <c:v>3.2565613236317702E-2</c:v>
                </c:pt>
                <c:pt idx="172">
                  <c:v>3.33772541496253E-2</c:v>
                </c:pt>
                <c:pt idx="173">
                  <c:v>3.4203452506644097E-2</c:v>
                </c:pt>
                <c:pt idx="174">
                  <c:v>3.5044359584641201E-2</c:v>
                </c:pt>
                <c:pt idx="175">
                  <c:v>3.5900126800694203E-2</c:v>
                </c:pt>
                <c:pt idx="176">
                  <c:v>3.6770905701037901E-2</c:v>
                </c:pt>
                <c:pt idx="177">
                  <c:v>3.76568479504895E-2</c:v>
                </c:pt>
                <c:pt idx="178">
                  <c:v>3.8558105321952696E-2</c:v>
                </c:pt>
                <c:pt idx="179">
                  <c:v>3.9474829686001404E-2</c:v>
                </c:pt>
                <c:pt idx="180">
                  <c:v>4.0407173000543604E-2</c:v>
                </c:pt>
                <c:pt idx="181">
                  <c:v>4.1355287300565202E-2</c:v>
                </c:pt>
                <c:pt idx="182">
                  <c:v>4.2319324687954706E-2</c:v>
                </c:pt>
                <c:pt idx="183">
                  <c:v>4.3299437321409201E-2</c:v>
                </c:pt>
                <c:pt idx="184">
                  <c:v>4.4295777406420905E-2</c:v>
                </c:pt>
                <c:pt idx="185">
                  <c:v>4.5308497185346498E-2</c:v>
                </c:pt>
                <c:pt idx="186">
                  <c:v>4.6337748927557001E-2</c:v>
                </c:pt>
                <c:pt idx="187">
                  <c:v>4.7383684919671001E-2</c:v>
                </c:pt>
                <c:pt idx="188">
                  <c:v>4.8446457455869299E-2</c:v>
                </c:pt>
                <c:pt idx="189">
                  <c:v>4.9526218828292903E-2</c:v>
                </c:pt>
                <c:pt idx="190">
                  <c:v>5.0623121317523001E-2</c:v>
                </c:pt>
                <c:pt idx="191">
                  <c:v>5.1737317183144296E-2</c:v>
                </c:pt>
                <c:pt idx="192">
                  <c:v>5.2868958654391097E-2</c:v>
                </c:pt>
                <c:pt idx="193">
                  <c:v>5.4018197920877198E-2</c:v>
                </c:pt>
                <c:pt idx="194">
                  <c:v>5.5185187123407503E-2</c:v>
                </c:pt>
                <c:pt idx="195">
                  <c:v>5.6370078344875001E-2</c:v>
                </c:pt>
                <c:pt idx="196">
                  <c:v>5.7573023601239101E-2</c:v>
                </c:pt>
                <c:pt idx="197">
                  <c:v>5.8794174832589099E-2</c:v>
                </c:pt>
                <c:pt idx="198">
                  <c:v>6.0033683894289799E-2</c:v>
                </c:pt>
                <c:pt idx="199">
                  <c:v>6.1291702548211202E-2</c:v>
                </c:pt>
                <c:pt idx="200">
                  <c:v>6.2568382454041796E-2</c:v>
                </c:pt>
                <c:pt idx="201">
                  <c:v>6.3863875160684591E-2</c:v>
                </c:pt>
                <c:pt idx="202">
                  <c:v>6.517833209773731E-2</c:v>
                </c:pt>
                <c:pt idx="203">
                  <c:v>6.6511904567055496E-2</c:v>
                </c:pt>
                <c:pt idx="204">
                  <c:v>6.7864743734398797E-2</c:v>
                </c:pt>
                <c:pt idx="205">
                  <c:v>6.9237000621160907E-2</c:v>
                </c:pt>
                <c:pt idx="206">
                  <c:v>7.0628826096181596E-2</c:v>
                </c:pt>
                <c:pt idx="207">
                  <c:v>7.2040370867643491E-2</c:v>
                </c:pt>
                <c:pt idx="208">
                  <c:v>7.3471785475049706E-2</c:v>
                </c:pt>
                <c:pt idx="209">
                  <c:v>7.4923220281285396E-2</c:v>
                </c:pt>
                <c:pt idx="210">
                  <c:v>7.6394825464761798E-2</c:v>
                </c:pt>
                <c:pt idx="211">
                  <c:v>7.7886751011642399E-2</c:v>
                </c:pt>
                <c:pt idx="212">
                  <c:v>7.9399146708151402E-2</c:v>
                </c:pt>
                <c:pt idx="213">
                  <c:v>8.0932162132964405E-2</c:v>
                </c:pt>
                <c:pt idx="214">
                  <c:v>8.24859466496808E-2</c:v>
                </c:pt>
                <c:pt idx="215">
                  <c:v>8.4060649399378101E-2</c:v>
                </c:pt>
                <c:pt idx="216">
                  <c:v>8.565641929324741E-2</c:v>
                </c:pt>
                <c:pt idx="217">
                  <c:v>8.7273405005310598E-2</c:v>
                </c:pt>
                <c:pt idx="218">
                  <c:v>8.891175496521761E-2</c:v>
                </c:pt>
                <c:pt idx="219">
                  <c:v>9.0571617351125594E-2</c:v>
                </c:pt>
                <c:pt idx="220">
                  <c:v>9.2253140082657989E-2</c:v>
                </c:pt>
                <c:pt idx="221">
                  <c:v>9.3956470813943899E-2</c:v>
                </c:pt>
                <c:pt idx="222">
                  <c:v>9.5681756926737499E-2</c:v>
                </c:pt>
                <c:pt idx="223">
                  <c:v>9.74291455236172E-2</c:v>
                </c:pt>
                <c:pt idx="224">
                  <c:v>9.9198783421264397E-2</c:v>
                </c:pt>
                <c:pt idx="225">
                  <c:v>0.10099081714381999</c:v>
                </c:pt>
                <c:pt idx="226">
                  <c:v>0.102805392916325</c:v>
                </c:pt>
                <c:pt idx="227">
                  <c:v>0.104642656658229</c:v>
                </c:pt>
                <c:pt idx="228">
                  <c:v>0.10650275397698999</c:v>
                </c:pt>
                <c:pt idx="229">
                  <c:v>0.108385830161741</c:v>
                </c:pt>
                <c:pt idx="230">
                  <c:v>0.11029203017704201</c:v>
                </c:pt>
                <c:pt idx="231">
                  <c:v>0.112221498656705</c:v>
                </c:pt>
                <c:pt idx="232">
                  <c:v>0.11417437989769401</c:v>
                </c:pt>
                <c:pt idx="233">
                  <c:v>0.11615081785411201</c:v>
                </c:pt>
                <c:pt idx="234">
                  <c:v>0.11815095613125</c:v>
                </c:pt>
                <c:pt idx="235">
                  <c:v>0.12017493797972</c:v>
                </c:pt>
                <c:pt idx="236">
                  <c:v>0.12222290628966399</c:v>
                </c:pt>
                <c:pt idx="237">
                  <c:v>0.12429500358503699</c:v>
                </c:pt>
                <c:pt idx="238">
                  <c:v>0.126391372017961</c:v>
                </c:pt>
                <c:pt idx="239">
                  <c:v>0.12851215336315802</c:v>
                </c:pt>
                <c:pt idx="240">
                  <c:v>0.13065748901245899</c:v>
                </c:pt>
                <c:pt idx="241">
                  <c:v>0.132827519969376</c:v>
                </c:pt>
                <c:pt idx="242">
                  <c:v>0.135022386843761</c:v>
                </c:pt>
                <c:pt idx="243">
                  <c:v>0.13724222984652901</c:v>
                </c:pt>
                <c:pt idx="244">
                  <c:v>0.13948718878445598</c:v>
                </c:pt>
                <c:pt idx="245">
                  <c:v>0.141757403055047</c:v>
                </c:pt>
                <c:pt idx="246">
                  <c:v>0.14405301164148099</c:v>
                </c:pt>
                <c:pt idx="247">
                  <c:v>0.146374153107624</c:v>
                </c:pt>
                <c:pt idx="248">
                  <c:v>0.14872096559310902</c:v>
                </c:pt>
                <c:pt idx="249">
                  <c:v>0.151093586808494</c:v>
                </c:pt>
                <c:pt idx="250">
                  <c:v>0.153492154030483</c:v>
                </c:pt>
                <c:pt idx="251">
                  <c:v>0.155916804097224</c:v>
                </c:pt>
                <c:pt idx="252">
                  <c:v>0.15836767340367</c:v>
                </c:pt>
                <c:pt idx="253">
                  <c:v>0.16084489789701001</c:v>
                </c:pt>
                <c:pt idx="254">
                  <c:v>0.16334861307217302</c:v>
                </c:pt>
                <c:pt idx="255">
                  <c:v>0.165878953967392</c:v>
                </c:pt>
                <c:pt idx="256">
                  <c:v>0.168436055159844</c:v>
                </c:pt>
                <c:pt idx="257">
                  <c:v>0.17102005076134899</c:v>
                </c:pt>
                <c:pt idx="258">
                  <c:v>0.17363107441414402</c:v>
                </c:pt>
                <c:pt idx="259">
                  <c:v>0.17626925928671699</c:v>
                </c:pt>
                <c:pt idx="260">
                  <c:v>0.178934738069708</c:v>
                </c:pt>
                <c:pt idx="261">
                  <c:v>0.181627642971877</c:v>
                </c:pt>
                <c:pt idx="262">
                  <c:v>0.18434810571613902</c:v>
                </c:pt>
                <c:pt idx="263">
                  <c:v>0.18709625753565501</c:v>
                </c:pt>
                <c:pt idx="264">
                  <c:v>0.18987222916999999</c:v>
                </c:pt>
                <c:pt idx="265">
                  <c:v>0.19267615086138101</c:v>
                </c:pt>
                <c:pt idx="266">
                  <c:v>0.195508152350928</c:v>
                </c:pt>
                <c:pt idx="267">
                  <c:v>0.198368362875046</c:v>
                </c:pt>
                <c:pt idx="268">
                  <c:v>0.20125691116182501</c:v>
                </c:pt>
                <c:pt idx="269">
                  <c:v>0.204173925427515</c:v>
                </c:pt>
                <c:pt idx="270">
                  <c:v>0.20711953337306502</c:v>
                </c:pt>
                <c:pt idx="271">
                  <c:v>0.21009386218071799</c:v>
                </c:pt>
                <c:pt idx="272">
                  <c:v>0.21309703851067099</c:v>
                </c:pt>
                <c:pt idx="273">
                  <c:v>0.216129188497789</c:v>
                </c:pt>
                <c:pt idx="274">
                  <c:v>0.21919043774838801</c:v>
                </c:pt>
                <c:pt idx="275">
                  <c:v>0.22228091133706898</c:v>
                </c:pt>
                <c:pt idx="276">
                  <c:v>0.225400733803615</c:v>
                </c:pt>
                <c:pt idx="277">
                  <c:v>0.22855002914994502</c:v>
                </c:pt>
                <c:pt idx="278">
                  <c:v>0.23172892083712598</c:v>
                </c:pt>
                <c:pt idx="279">
                  <c:v>0.23493753178244298</c:v>
                </c:pt>
                <c:pt idx="280">
                  <c:v>0.23817598435652498</c:v>
                </c:pt>
                <c:pt idx="281">
                  <c:v>0.24144440038053303</c:v>
                </c:pt>
                <c:pt idx="282">
                  <c:v>0.24474290112339298</c:v>
                </c:pt>
                <c:pt idx="283">
                  <c:v>0.248071607299096</c:v>
                </c:pt>
                <c:pt idx="284">
                  <c:v>0.251430639064048</c:v>
                </c:pt>
                <c:pt idx="285">
                  <c:v>0.25482011601447402</c:v>
                </c:pt>
                <c:pt idx="286">
                  <c:v>0.25824015718388099</c:v>
                </c:pt>
                <c:pt idx="287">
                  <c:v>0.26169088104056903</c:v>
                </c:pt>
                <c:pt idx="288">
                  <c:v>0.26517240548520299</c:v>
                </c:pt>
                <c:pt idx="289">
                  <c:v>0.268684847848429</c:v>
                </c:pt>
                <c:pt idx="290">
                  <c:v>0.27222832488855003</c:v>
                </c:pt>
                <c:pt idx="291">
                  <c:v>0.27580295278925399</c:v>
                </c:pt>
                <c:pt idx="292">
                  <c:v>0.27940884715738801</c:v>
                </c:pt>
                <c:pt idx="293">
                  <c:v>0.28304612302078996</c:v>
                </c:pt>
                <c:pt idx="294">
                  <c:v>0.28671489482616802</c:v>
                </c:pt>
                <c:pt idx="295">
                  <c:v>0.29041527643703002</c:v>
                </c:pt>
                <c:pt idx="296">
                  <c:v>0.294147381131666</c:v>
                </c:pt>
                <c:pt idx="297">
                  <c:v>0.29791132160118</c:v>
                </c:pt>
                <c:pt idx="298">
                  <c:v>0.301707209947568</c:v>
                </c:pt>
                <c:pt idx="299">
                  <c:v>0.30553515768184702</c:v>
                </c:pt>
                <c:pt idx="300">
                  <c:v>0.30939527572223202</c:v>
                </c:pt>
                <c:pt idx="301">
                  <c:v>0.31328767439236299</c:v>
                </c:pt>
                <c:pt idx="302">
                  <c:v>0.31721246341957698</c:v>
                </c:pt>
                <c:pt idx="303">
                  <c:v>0.321169751933227</c:v>
                </c:pt>
                <c:pt idx="304">
                  <c:v>0.32515964846305101</c:v>
                </c:pt>
                <c:pt idx="305">
                  <c:v>0.32918226093758302</c:v>
                </c:pt>
                <c:pt idx="306">
                  <c:v>0.33323769668261599</c:v>
                </c:pt>
                <c:pt idx="307">
                  <c:v>0.33732606241969998</c:v>
                </c:pt>
                <c:pt idx="308">
                  <c:v>0.34144746426470096</c:v>
                </c:pt>
                <c:pt idx="309">
                  <c:v>0.34560200772638799</c:v>
                </c:pt>
                <c:pt idx="310">
                  <c:v>0.34978979770507401</c:v>
                </c:pt>
                <c:pt idx="311">
                  <c:v>0.354010938491303</c:v>
                </c:pt>
                <c:pt idx="312">
                  <c:v>0.35826553376456999</c:v>
                </c:pt>
                <c:pt idx="313">
                  <c:v>0.36255368659209497</c:v>
                </c:pt>
                <c:pt idx="314">
                  <c:v>0.36687549942763498</c:v>
                </c:pt>
                <c:pt idx="315">
                  <c:v>0.37123107411033401</c:v>
                </c:pt>
                <c:pt idx="316">
                  <c:v>0.37562051186362599</c:v>
                </c:pt>
                <c:pt idx="317">
                  <c:v>0.38004391329417003</c:v>
                </c:pt>
                <c:pt idx="318">
                  <c:v>0.38450137839082599</c:v>
                </c:pt>
                <c:pt idx="319">
                  <c:v>0.38899300652368102</c:v>
                </c:pt>
                <c:pt idx="320">
                  <c:v>0.393518896443104</c:v>
                </c:pt>
                <c:pt idx="321">
                  <c:v>0.39807914627885005</c:v>
                </c:pt>
                <c:pt idx="322">
                  <c:v>0.40267385353919599</c:v>
                </c:pt>
                <c:pt idx="323">
                  <c:v>0.40730311511012401</c:v>
                </c:pt>
                <c:pt idx="324">
                  <c:v>0.41196702725453499</c:v>
                </c:pt>
                <c:pt idx="325">
                  <c:v>0.41666568561150796</c:v>
                </c:pt>
                <c:pt idx="326">
                  <c:v>0.42139918519559399</c:v>
                </c:pt>
                <c:pt idx="327">
                  <c:v>0.42616762039614497</c:v>
                </c:pt>
                <c:pt idx="328">
                  <c:v>0.43097108497668601</c:v>
                </c:pt>
                <c:pt idx="329">
                  <c:v>0.43580967207432297</c:v>
                </c:pt>
                <c:pt idx="330">
                  <c:v>0.44068347419918102</c:v>
                </c:pt>
                <c:pt idx="331">
                  <c:v>0.44559258323388501</c:v>
                </c:pt>
                <c:pt idx="332">
                  <c:v>0.45053709043307599</c:v>
                </c:pt>
                <c:pt idx="333">
                  <c:v>0.45551708642296196</c:v>
                </c:pt>
                <c:pt idx="334">
                  <c:v>0.46053266120089797</c:v>
                </c:pt>
                <c:pt idx="335">
                  <c:v>0.46558390413501299</c:v>
                </c:pt>
                <c:pt idx="336">
                  <c:v>0.47067090396386002</c:v>
                </c:pt>
                <c:pt idx="337">
                  <c:v>0.47579374879610503</c:v>
                </c:pt>
                <c:pt idx="338">
                  <c:v>0.48095252611025097</c:v>
                </c:pt>
                <c:pt idx="339">
                  <c:v>0.48614732275439304</c:v>
                </c:pt>
                <c:pt idx="340">
                  <c:v>0.49137822494600503</c:v>
                </c:pt>
                <c:pt idx="341">
                  <c:v>0.496645318271762</c:v>
                </c:pt>
                <c:pt idx="342">
                  <c:v>0.50194868768739298</c:v>
                </c:pt>
                <c:pt idx="343">
                  <c:v>0.50728841751757003</c:v>
                </c:pt>
                <c:pt idx="344">
                  <c:v>0.512664591455817</c:v>
                </c:pt>
                <c:pt idx="345">
                  <c:v>0.518077292564465</c:v>
                </c:pt>
                <c:pt idx="346">
                  <c:v>0.52352660327462996</c:v>
                </c:pt>
                <c:pt idx="347">
                  <c:v>0.52901260538621908</c:v>
                </c:pt>
                <c:pt idx="348">
                  <c:v>0.53453538006797607</c:v>
                </c:pt>
                <c:pt idx="349">
                  <c:v>0.54009500785754494</c:v>
                </c:pt>
                <c:pt idx="350">
                  <c:v>0.54569156866157309</c:v>
                </c:pt>
                <c:pt idx="351">
                  <c:v>0.55132514175584102</c:v>
                </c:pt>
                <c:pt idx="352">
                  <c:v>0.55699580578541608</c:v>
                </c:pt>
                <c:pt idx="353">
                  <c:v>0.56270363876484097</c:v>
                </c:pt>
                <c:pt idx="354">
                  <c:v>0.56844871807834907</c:v>
                </c:pt>
                <c:pt idx="355">
                  <c:v>0.57423112048010405</c:v>
                </c:pt>
                <c:pt idx="356">
                  <c:v>0.58005092209447295</c:v>
                </c:pt>
                <c:pt idx="357">
                  <c:v>0.58590819841632202</c:v>
                </c:pt>
                <c:pt idx="358">
                  <c:v>0.59180302431134102</c:v>
                </c:pt>
                <c:pt idx="359">
                  <c:v>0.59773547401639504</c:v>
                </c:pt>
                <c:pt idx="360">
                  <c:v>0.60370562113990001</c:v>
                </c:pt>
                <c:pt idx="361">
                  <c:v>0.60971353866222999</c:v>
                </c:pt>
                <c:pt idx="362">
                  <c:v>0.61575929893614401</c:v>
                </c:pt>
                <c:pt idx="363">
                  <c:v>0.62184297368724106</c:v>
                </c:pt>
                <c:pt idx="364">
                  <c:v>0.62796463401444103</c:v>
                </c:pt>
                <c:pt idx="365">
                  <c:v>0.63412435039048798</c:v>
                </c:pt>
                <c:pt idx="366">
                  <c:v>0.64032219266248303</c:v>
                </c:pt>
                <c:pt idx="367">
                  <c:v>0.64655823005243207</c:v>
                </c:pt>
                <c:pt idx="368">
                  <c:v>0.65283253115783202</c:v>
                </c:pt>
                <c:pt idx="369">
                  <c:v>0.65914516395226508</c:v>
                </c:pt>
                <c:pt idx="370">
                  <c:v>0.66549619578602692</c:v>
                </c:pt>
                <c:pt idx="371">
                  <c:v>0.67188569338677306</c:v>
                </c:pt>
                <c:pt idx="372">
                  <c:v>0.67831372286019198</c:v>
                </c:pt>
                <c:pt idx="373">
                  <c:v>0.68478034969069801</c:v>
                </c:pt>
                <c:pt idx="374">
                  <c:v>0.69128563874214399</c:v>
                </c:pt>
                <c:pt idx="375">
                  <c:v>0.69782965425856303</c:v>
                </c:pt>
                <c:pt idx="376">
                  <c:v>0.70441245986492707</c:v>
                </c:pt>
                <c:pt idx="377">
                  <c:v>0.71103411856792498</c:v>
                </c:pt>
                <c:pt idx="378">
                  <c:v>0.717694692756768</c:v>
                </c:pt>
                <c:pt idx="379">
                  <c:v>0.724394244204011</c:v>
                </c:pt>
                <c:pt idx="380">
                  <c:v>0.73113283406639495</c:v>
                </c:pt>
                <c:pt idx="381">
                  <c:v>0.73791052288571501</c:v>
                </c:pt>
                <c:pt idx="382">
                  <c:v>0.74472737058969996</c:v>
                </c:pt>
                <c:pt idx="383">
                  <c:v>0.75158343649291803</c:v>
                </c:pt>
                <c:pt idx="384">
                  <c:v>0.75847877929770102</c:v>
                </c:pt>
                <c:pt idx="385">
                  <c:v>0.76541345709508601</c:v>
                </c:pt>
                <c:pt idx="386">
                  <c:v>0.77238752736577698</c:v>
                </c:pt>
                <c:pt idx="387">
                  <c:v>0.779401046981128</c:v>
                </c:pt>
                <c:pt idx="388">
                  <c:v>0.78645407220413799</c:v>
                </c:pt>
                <c:pt idx="389">
                  <c:v>0.79354665869047092</c:v>
                </c:pt>
                <c:pt idx="390">
                  <c:v>0.80067886148949396</c:v>
                </c:pt>
                <c:pt idx="391">
                  <c:v>0.80785073504532501</c:v>
                </c:pt>
                <c:pt idx="392">
                  <c:v>0.815062333197906</c:v>
                </c:pt>
                <c:pt idx="393">
                  <c:v>0.82231370918409397</c:v>
                </c:pt>
                <c:pt idx="394">
                  <c:v>0.82960491563876304</c:v>
                </c:pt>
                <c:pt idx="395">
                  <c:v>0.83693600459592599</c:v>
                </c:pt>
                <c:pt idx="396">
                  <c:v>0.84430702748987607</c:v>
                </c:pt>
                <c:pt idx="397">
                  <c:v>0.85171803515633893</c:v>
                </c:pt>
                <c:pt idx="398">
                  <c:v>0.85916907783364704</c:v>
                </c:pt>
                <c:pt idx="399">
                  <c:v>0.86666020516392095</c:v>
                </c:pt>
                <c:pt idx="400">
                  <c:v>0.87419146619428001</c:v>
                </c:pt>
                <c:pt idx="401">
                  <c:v>0.88176290937805302</c:v>
                </c:pt>
                <c:pt idx="402">
                  <c:v>0.88937458257601598</c:v>
                </c:pt>
                <c:pt idx="403">
                  <c:v>0.89702653305763902</c:v>
                </c:pt>
                <c:pt idx="404">
                  <c:v>0.90471880750235001</c:v>
                </c:pt>
                <c:pt idx="405">
                  <c:v>0.91245145200080902</c:v>
                </c:pt>
                <c:pt idx="406">
                  <c:v>0.92022451205620404</c:v>
                </c:pt>
                <c:pt idx="407">
                  <c:v>0.92803803258555606</c:v>
                </c:pt>
                <c:pt idx="408">
                  <c:v>0.93589205792103702</c:v>
                </c:pt>
                <c:pt idx="409">
                  <c:v>0.94378663181130507</c:v>
                </c:pt>
                <c:pt idx="410">
                  <c:v>0.95172179742284901</c:v>
                </c:pt>
                <c:pt idx="411">
                  <c:v>0.95969759734135196</c:v>
                </c:pt>
                <c:pt idx="412">
                  <c:v>0.96771407357306194</c:v>
                </c:pt>
                <c:pt idx="413">
                  <c:v>0.97577126754617705</c:v>
                </c:pt>
                <c:pt idx="414">
                  <c:v>0.98386922011224598</c:v>
                </c:pt>
                <c:pt idx="415">
                  <c:v>0.99200797154757903</c:v>
                </c:pt>
                <c:pt idx="416">
                  <c:v>1.00018756155466</c:v>
                </c:pt>
                <c:pt idx="417">
                  <c:v>1.0084080292636199</c:v>
                </c:pt>
                <c:pt idx="418">
                  <c:v>1.01666941323363</c:v>
                </c:pt>
                <c:pt idx="419">
                  <c:v>1.0249717514543799</c:v>
                </c:pt>
                <c:pt idx="420">
                  <c:v>1.03331508134758</c:v>
                </c:pt>
                <c:pt idx="421">
                  <c:v>1.0416994397683901</c:v>
                </c:pt>
                <c:pt idx="422">
                  <c:v>1.05012486300695</c:v>
                </c:pt>
                <c:pt idx="423">
                  <c:v>1.05859138678987</c:v>
                </c:pt>
                <c:pt idx="424">
                  <c:v>1.06709904628175</c:v>
                </c:pt>
                <c:pt idx="425">
                  <c:v>1.0756478760866699</c:v>
                </c:pt>
                <c:pt idx="426">
                  <c:v>1.0842379102497799</c:v>
                </c:pt>
                <c:pt idx="427">
                  <c:v>1.0928691822588101</c:v>
                </c:pt>
                <c:pt idx="428">
                  <c:v>1.1015417250456201</c:v>
                </c:pt>
                <c:pt idx="429">
                  <c:v>1.1102555709877799</c:v>
                </c:pt>
                <c:pt idx="430">
                  <c:v>1.11901075191014</c:v>
                </c:pt>
                <c:pt idx="431">
                  <c:v>1.1278072990863999</c:v>
                </c:pt>
                <c:pt idx="432">
                  <c:v>1.1366452432407199</c:v>
                </c:pt>
                <c:pt idx="433">
                  <c:v>1.1455246145493199</c:v>
                </c:pt>
                <c:pt idx="434">
                  <c:v>1.1544454426420698</c:v>
                </c:pt>
                <c:pt idx="435">
                  <c:v>1.1634077566041199</c:v>
                </c:pt>
                <c:pt idx="436">
                  <c:v>1.1724115849775301</c:v>
                </c:pt>
                <c:pt idx="437">
                  <c:v>1.18145695576291</c:v>
                </c:pt>
                <c:pt idx="438">
                  <c:v>1.19054389642105</c:v>
                </c:pt>
                <c:pt idx="439">
                  <c:v>1.1996724338745801</c:v>
                </c:pt>
                <c:pt idx="440">
                  <c:v>1.2088425945096299</c:v>
                </c:pt>
                <c:pt idx="441">
                  <c:v>1.2180544041774701</c:v>
                </c:pt>
                <c:pt idx="442">
                  <c:v>1.2273078881962398</c:v>
                </c:pt>
                <c:pt idx="443">
                  <c:v>1.23660307135257</c:v>
                </c:pt>
                <c:pt idx="444">
                  <c:v>1.24593997790332</c:v>
                </c:pt>
                <c:pt idx="445">
                  <c:v>1.25531863157724</c:v>
                </c:pt>
                <c:pt idx="446">
                  <c:v>1.26473905557669</c:v>
                </c:pt>
                <c:pt idx="447">
                  <c:v>1.2742012725793401</c:v>
                </c:pt>
                <c:pt idx="448">
                  <c:v>1.2837053047399001</c:v>
                </c:pt>
                <c:pt idx="449">
                  <c:v>1.29325117369183</c:v>
                </c:pt>
                <c:pt idx="450">
                  <c:v>1.3028389005490599</c:v>
                </c:pt>
                <c:pt idx="451">
                  <c:v>1.3124685059077399</c:v>
                </c:pt>
                <c:pt idx="452">
                  <c:v>1.3221400098479901</c:v>
                </c:pt>
                <c:pt idx="453">
                  <c:v>1.3318534319356099</c:v>
                </c:pt>
                <c:pt idx="454">
                  <c:v>1.3416087912238701</c:v>
                </c:pt>
                <c:pt idx="455">
                  <c:v>1.35140610625526</c:v>
                </c:pt>
                <c:pt idx="456">
                  <c:v>1.36124539506322</c:v>
                </c:pt>
                <c:pt idx="457">
                  <c:v>1.3711266751739399</c:v>
                </c:pt>
                <c:pt idx="458">
                  <c:v>1.3810499636081401</c:v>
                </c:pt>
                <c:pt idx="459">
                  <c:v>1.3910152768828101</c:v>
                </c:pt>
                <c:pt idx="460">
                  <c:v>1.40102263101304</c:v>
                </c:pt>
                <c:pt idx="461">
                  <c:v>1.4110720415137701</c:v>
                </c:pt>
                <c:pt idx="462">
                  <c:v>1.4211635234016</c:v>
                </c:pt>
                <c:pt idx="463">
                  <c:v>1.4312970911965799</c:v>
                </c:pt>
                <c:pt idx="464">
                  <c:v>1.4414727589240202</c:v>
                </c:pt>
                <c:pt idx="465">
                  <c:v>1.4516905401162701</c:v>
                </c:pt>
                <c:pt idx="466">
                  <c:v>1.4619504478145799</c:v>
                </c:pt>
                <c:pt idx="467">
                  <c:v>1.4722524945708402</c:v>
                </c:pt>
                <c:pt idx="468">
                  <c:v>1.48259669244947</c:v>
                </c:pt>
                <c:pt idx="469">
                  <c:v>1.4929830530291901</c:v>
                </c:pt>
                <c:pt idx="470">
                  <c:v>1.5034115874048701</c:v>
                </c:pt>
                <c:pt idx="471">
                  <c:v>1.5138823061893301</c:v>
                </c:pt>
                <c:pt idx="472">
                  <c:v>1.5243952195152202</c:v>
                </c:pt>
                <c:pt idx="473">
                  <c:v>1.5349503370367901</c:v>
                </c:pt>
                <c:pt idx="474">
                  <c:v>1.5455476679317901</c:v>
                </c:pt>
                <c:pt idx="475">
                  <c:v>1.5561872209032401</c:v>
                </c:pt>
                <c:pt idx="476">
                  <c:v>1.56686900418134</c:v>
                </c:pt>
                <c:pt idx="477">
                  <c:v>1.5775930255252899</c:v>
                </c:pt>
                <c:pt idx="478">
                  <c:v>1.5883592922251102</c:v>
                </c:pt>
                <c:pt idx="479">
                  <c:v>1.5991678111035299</c:v>
                </c:pt>
                <c:pt idx="480">
                  <c:v>1.61001858851783</c:v>
                </c:pt>
                <c:pt idx="481">
                  <c:v>1.62091163036168</c:v>
                </c:pt>
                <c:pt idx="482">
                  <c:v>1.6318469420670099</c:v>
                </c:pt>
                <c:pt idx="483">
                  <c:v>1.64282452860588</c:v>
                </c:pt>
                <c:pt idx="484">
                  <c:v>1.6538443944923</c:v>
                </c:pt>
                <c:pt idx="485">
                  <c:v>1.6649065437841599</c:v>
                </c:pt>
                <c:pt idx="486">
                  <c:v>1.67601098008503</c:v>
                </c:pt>
                <c:pt idx="487">
                  <c:v>1.6871577065460499</c:v>
                </c:pt>
                <c:pt idx="488">
                  <c:v>1.6983467258678</c:v>
                </c:pt>
                <c:pt idx="489">
                  <c:v>1.7095780403021898</c:v>
                </c:pt>
                <c:pt idx="490">
                  <c:v>1.72085165165427</c:v>
                </c:pt>
                <c:pt idx="491">
                  <c:v>1.73216756128417</c:v>
                </c:pt>
                <c:pt idx="492">
                  <c:v>1.7435257701089399</c:v>
                </c:pt>
                <c:pt idx="493">
                  <c:v>1.7549262786044</c:v>
                </c:pt>
                <c:pt idx="494">
                  <c:v>1.7663690868070598</c:v>
                </c:pt>
                <c:pt idx="495">
                  <c:v>1.77785419431598</c:v>
                </c:pt>
                <c:pt idx="496">
                  <c:v>1.7893816002946199</c:v>
                </c:pt>
                <c:pt idx="497">
                  <c:v>1.80095130347276</c:v>
                </c:pt>
                <c:pt idx="498">
                  <c:v>1.81256330214835</c:v>
                </c:pt>
                <c:pt idx="499">
                  <c:v>1.8242175941893699</c:v>
                </c:pt>
                <c:pt idx="500">
                  <c:v>1.8359141770357599</c:v>
                </c:pt>
                <c:pt idx="501">
                  <c:v>1.84765304770126</c:v>
                </c:pt>
                <c:pt idx="502">
                  <c:v>1.8594342027752899</c:v>
                </c:pt>
                <c:pt idx="503">
                  <c:v>1.8712576384248398</c:v>
                </c:pt>
                <c:pt idx="504">
                  <c:v>1.88312335039635</c:v>
                </c:pt>
                <c:pt idx="505">
                  <c:v>1.8950313340175602</c:v>
                </c:pt>
                <c:pt idx="506">
                  <c:v>1.90698158419945</c:v>
                </c:pt>
                <c:pt idx="507">
                  <c:v>1.9189740954380499</c:v>
                </c:pt>
                <c:pt idx="508">
                  <c:v>1.9310088618163499</c:v>
                </c:pt>
                <c:pt idx="509">
                  <c:v>1.9430858770061799</c:v>
                </c:pt>
                <c:pt idx="510">
                  <c:v>1.9552051342700898</c:v>
                </c:pt>
                <c:pt idx="511">
                  <c:v>1.9673666264631899</c:v>
                </c:pt>
                <c:pt idx="512">
                  <c:v>1.9795703460350902</c:v>
                </c:pt>
                <c:pt idx="513">
                  <c:v>1.99181628503171</c:v>
                </c:pt>
                <c:pt idx="514">
                  <c:v>2.0041044350971999</c:v>
                </c:pt>
                <c:pt idx="515">
                  <c:v>2.0164347874757702</c:v>
                </c:pt>
                <c:pt idx="516">
                  <c:v>2.02880733301363</c:v>
                </c:pt>
                <c:pt idx="517">
                  <c:v>2.0412220621607799</c:v>
                </c:pt>
                <c:pt idx="518">
                  <c:v>2.0536789649729501</c:v>
                </c:pt>
                <c:pt idx="519">
                  <c:v>2.0661780311134001</c:v>
                </c:pt>
                <c:pt idx="520">
                  <c:v>2.0787192498548799</c:v>
                </c:pt>
                <c:pt idx="521">
                  <c:v>2.0913026100813998</c:v>
                </c:pt>
                <c:pt idx="522">
                  <c:v>2.10392810029016</c:v>
                </c:pt>
                <c:pt idx="523">
                  <c:v>2.1165957085933798</c:v>
                </c:pt>
                <c:pt idx="524">
                  <c:v>2.12930542272019</c:v>
                </c:pt>
                <c:pt idx="525">
                  <c:v>2.1420572300184602</c:v>
                </c:pt>
                <c:pt idx="526">
                  <c:v>2.15485111745669</c:v>
                </c:pt>
                <c:pt idx="527">
                  <c:v>2.1676870716258398</c:v>
                </c:pt>
                <c:pt idx="528">
                  <c:v>2.1805650787411999</c:v>
                </c:pt>
                <c:pt idx="529">
                  <c:v>2.1934851246442602</c:v>
                </c:pt>
                <c:pt idx="530">
                  <c:v>2.2064471948044999</c:v>
                </c:pt>
                <c:pt idx="531">
                  <c:v>2.2194512743213397</c:v>
                </c:pt>
                <c:pt idx="532">
                  <c:v>2.2324973479258898</c:v>
                </c:pt>
                <c:pt idx="533">
                  <c:v>2.2455853999828501</c:v>
                </c:pt>
                <c:pt idx="534">
                  <c:v>2.25871541449234</c:v>
                </c:pt>
                <c:pt idx="535">
                  <c:v>2.2718873750917599</c:v>
                </c:pt>
                <c:pt idx="536">
                  <c:v>2.2851012650575799</c:v>
                </c:pt>
                <c:pt idx="537">
                  <c:v>2.2983570673072302</c:v>
                </c:pt>
                <c:pt idx="538">
                  <c:v>2.3116547644009198</c:v>
                </c:pt>
                <c:pt idx="539">
                  <c:v>2.3249943385434602</c:v>
                </c:pt>
                <c:pt idx="540">
                  <c:v>2.33837577158608</c:v>
                </c:pt>
                <c:pt idx="541">
                  <c:v>2.3517990450283004</c:v>
                </c:pt>
                <c:pt idx="542">
                  <c:v>2.3652641400197099</c:v>
                </c:pt>
                <c:pt idx="543">
                  <c:v>2.3787710373618101</c:v>
                </c:pt>
                <c:pt idx="544">
                  <c:v>2.3923197175098498</c:v>
                </c:pt>
                <c:pt idx="545">
                  <c:v>2.4059101605746003</c:v>
                </c:pt>
                <c:pt idx="546">
                  <c:v>2.4195423463242198</c:v>
                </c:pt>
                <c:pt idx="547">
                  <c:v>2.4332162541860098</c:v>
                </c:pt>
                <c:pt idx="548">
                  <c:v>2.4469318632482699</c:v>
                </c:pt>
                <c:pt idx="549">
                  <c:v>2.4606891522620797</c:v>
                </c:pt>
                <c:pt idx="550">
                  <c:v>2.4744880996431102</c:v>
                </c:pt>
                <c:pt idx="551">
                  <c:v>2.48832868347341</c:v>
                </c:pt>
                <c:pt idx="552">
                  <c:v>2.5022108815032298</c:v>
                </c:pt>
                <c:pt idx="553">
                  <c:v>2.5161346711527801</c:v>
                </c:pt>
                <c:pt idx="554">
                  <c:v>2.5301000295140401</c:v>
                </c:pt>
                <c:pt idx="555">
                  <c:v>2.5441069333525399</c:v>
                </c:pt>
                <c:pt idx="556">
                  <c:v>2.5581553591091604</c:v>
                </c:pt>
                <c:pt idx="557">
                  <c:v>2.57224528290189</c:v>
                </c:pt>
                <c:pt idx="558">
                  <c:v>2.5863766805275996</c:v>
                </c:pt>
                <c:pt idx="559">
                  <c:v>2.6005495274638601</c:v>
                </c:pt>
                <c:pt idx="560">
                  <c:v>2.6147637988706598</c:v>
                </c:pt>
                <c:pt idx="561">
                  <c:v>2.6290194695921802</c:v>
                </c:pt>
                <c:pt idx="562">
                  <c:v>2.6433165141585899</c:v>
                </c:pt>
                <c:pt idx="563">
                  <c:v>2.6576549067877901</c:v>
                </c:pt>
                <c:pt idx="564">
                  <c:v>2.67203462138714</c:v>
                </c:pt>
                <c:pt idx="565">
                  <c:v>2.6864556315552601</c:v>
                </c:pt>
                <c:pt idx="566">
                  <c:v>2.7009179105837497</c:v>
                </c:pt>
                <c:pt idx="567">
                  <c:v>2.71542143145895</c:v>
                </c:pt>
                <c:pt idx="568">
                  <c:v>2.7299661668636501</c:v>
                </c:pt>
                <c:pt idx="569">
                  <c:v>2.74455208917886</c:v>
                </c:pt>
                <c:pt idx="570">
                  <c:v>2.7591791704855604</c:v>
                </c:pt>
                <c:pt idx="571">
                  <c:v>2.7738473825663696</c:v>
                </c:pt>
                <c:pt idx="572">
                  <c:v>2.7885566969073201</c:v>
                </c:pt>
                <c:pt idx="573">
                  <c:v>2.8033070846995898</c:v>
                </c:pt>
                <c:pt idx="574">
                  <c:v>2.8180985168411801</c:v>
                </c:pt>
                <c:pt idx="575">
                  <c:v>2.8329309639386402</c:v>
                </c:pt>
                <c:pt idx="576">
                  <c:v>2.8478043963088102</c:v>
                </c:pt>
                <c:pt idx="577">
                  <c:v>2.86271878398049</c:v>
                </c:pt>
                <c:pt idx="578">
                  <c:v>2.8776740966961798</c:v>
                </c:pt>
                <c:pt idx="579">
                  <c:v>2.89267030391373</c:v>
                </c:pt>
                <c:pt idx="580">
                  <c:v>2.9077073748080799</c:v>
                </c:pt>
                <c:pt idx="581">
                  <c:v>2.92278527827292</c:v>
                </c:pt>
                <c:pt idx="582">
                  <c:v>2.9379039829223998</c:v>
                </c:pt>
                <c:pt idx="583">
                  <c:v>2.9530634570927901</c:v>
                </c:pt>
                <c:pt idx="584">
                  <c:v>2.9682636688441799</c:v>
                </c:pt>
                <c:pt idx="585">
                  <c:v>2.9835045859621401</c:v>
                </c:pt>
                <c:pt idx="586">
                  <c:v>2.9987861759593799</c:v>
                </c:pt>
                <c:pt idx="587">
                  <c:v>3.0141084060774501</c:v>
                </c:pt>
                <c:pt idx="588">
                  <c:v>3.0294712432883601</c:v>
                </c:pt>
                <c:pt idx="589">
                  <c:v>3.0448746542962497</c:v>
                </c:pt>
                <c:pt idx="590">
                  <c:v>3.0603186055390696</c:v>
                </c:pt>
                <c:pt idx="591">
                  <c:v>3.07580306319019</c:v>
                </c:pt>
                <c:pt idx="592">
                  <c:v>3.0913279931600601</c:v>
                </c:pt>
                <c:pt idx="593">
                  <c:v>3.10689336109786</c:v>
                </c:pt>
                <c:pt idx="594">
                  <c:v>3.1224991323931</c:v>
                </c:pt>
                <c:pt idx="595">
                  <c:v>3.1381452721772902</c:v>
                </c:pt>
                <c:pt idx="596">
                  <c:v>3.15383174532555</c:v>
                </c:pt>
                <c:pt idx="597">
                  <c:v>3.1695585164582196</c:v>
                </c:pt>
                <c:pt idx="598">
                  <c:v>3.18532554994249</c:v>
                </c:pt>
                <c:pt idx="599">
                  <c:v>3.2011328098940202</c:v>
                </c:pt>
                <c:pt idx="600">
                  <c:v>3.21698026017852</c:v>
                </c:pt>
                <c:pt idx="601">
                  <c:v>3.2328678644133801</c:v>
                </c:pt>
                <c:pt idx="602">
                  <c:v>3.2487955859692499</c:v>
                </c:pt>
                <c:pt idx="603">
                  <c:v>3.2647633879716498</c:v>
                </c:pt>
                <c:pt idx="604">
                  <c:v>3.2807712333025498</c:v>
                </c:pt>
                <c:pt idx="605">
                  <c:v>3.2968190846019598</c:v>
                </c:pt>
                <c:pt idx="606">
                  <c:v>3.3129069042695001</c:v>
                </c:pt>
                <c:pt idx="607">
                  <c:v>3.3290346544659699</c:v>
                </c:pt>
                <c:pt idx="608">
                  <c:v>3.3452022971149602</c:v>
                </c:pt>
                <c:pt idx="609">
                  <c:v>3.3614097939043597</c:v>
                </c:pt>
                <c:pt idx="610">
                  <c:v>3.3776571062879599</c:v>
                </c:pt>
                <c:pt idx="611">
                  <c:v>3.39394419548701</c:v>
                </c:pt>
                <c:pt idx="612">
                  <c:v>3.4102710224917296</c:v>
                </c:pt>
                <c:pt idx="613">
                  <c:v>3.4266375480628901</c:v>
                </c:pt>
                <c:pt idx="614">
                  <c:v>3.4430437327333698</c:v>
                </c:pt>
                <c:pt idx="615">
                  <c:v>3.4594895368096501</c:v>
                </c:pt>
                <c:pt idx="616">
                  <c:v>3.4759749203733601</c:v>
                </c:pt>
                <c:pt idx="617">
                  <c:v>3.4924998432828298</c:v>
                </c:pt>
                <c:pt idx="618">
                  <c:v>3.5090642651746</c:v>
                </c:pt>
                <c:pt idx="619">
                  <c:v>3.5256681454649099</c:v>
                </c:pt>
                <c:pt idx="620">
                  <c:v>3.5423114433512599</c:v>
                </c:pt>
                <c:pt idx="621">
                  <c:v>3.5589941178138997</c:v>
                </c:pt>
                <c:pt idx="622">
                  <c:v>3.5757161276173002</c:v>
                </c:pt>
                <c:pt idx="623">
                  <c:v>3.5924774313116998</c:v>
                </c:pt>
                <c:pt idx="624">
                  <c:v>3.6092779872345799</c:v>
                </c:pt>
                <c:pt idx="625">
                  <c:v>3.6261177535121503</c:v>
                </c:pt>
                <c:pt idx="626">
                  <c:v>3.64299668806082</c:v>
                </c:pt>
                <c:pt idx="627">
                  <c:v>3.65991474858872</c:v>
                </c:pt>
                <c:pt idx="628">
                  <c:v>3.67687189259712</c:v>
                </c:pt>
                <c:pt idx="629">
                  <c:v>3.6938680773819499</c:v>
                </c:pt>
                <c:pt idx="630">
                  <c:v>3.7109032600352196</c:v>
                </c:pt>
                <c:pt idx="631">
                  <c:v>3.7279773974464998</c:v>
                </c:pt>
                <c:pt idx="632">
                  <c:v>3.7450904463043999</c:v>
                </c:pt>
                <c:pt idx="633">
                  <c:v>3.7622423630979602</c:v>
                </c:pt>
                <c:pt idx="634">
                  <c:v>3.7794331041181501</c:v>
                </c:pt>
                <c:pt idx="635">
                  <c:v>3.7966626254592799</c:v>
                </c:pt>
                <c:pt idx="636">
                  <c:v>3.8139308830204404</c:v>
                </c:pt>
                <c:pt idx="637">
                  <c:v>3.8312378325069205</c:v>
                </c:pt>
                <c:pt idx="638">
                  <c:v>3.8485834294316699</c:v>
                </c:pt>
                <c:pt idx="639">
                  <c:v>3.86596762911668</c:v>
                </c:pt>
                <c:pt idx="640">
                  <c:v>3.8833903866943897</c:v>
                </c:pt>
                <c:pt idx="641">
                  <c:v>3.9008516571091603</c:v>
                </c:pt>
                <c:pt idx="642">
                  <c:v>3.9183513951185898</c:v>
                </c:pt>
                <c:pt idx="643">
                  <c:v>3.9358895552949997</c:v>
                </c:pt>
                <c:pt idx="644">
                  <c:v>3.9534660920267504</c:v>
                </c:pt>
                <c:pt idx="645">
                  <c:v>3.9710809595196896</c:v>
                </c:pt>
                <c:pt idx="646">
                  <c:v>3.9887341117985105</c:v>
                </c:pt>
                <c:pt idx="647">
                  <c:v>4.0064255027081304</c:v>
                </c:pt>
                <c:pt idx="648">
                  <c:v>4.0241550859150808</c:v>
                </c:pt>
                <c:pt idx="649">
                  <c:v>4.0419228149088395</c:v>
                </c:pt>
                <c:pt idx="650">
                  <c:v>4.05972864300327</c:v>
                </c:pt>
                <c:pt idx="651">
                  <c:v>4.0775725233378797</c:v>
                </c:pt>
                <c:pt idx="652">
                  <c:v>4.0954544088792604</c:v>
                </c:pt>
                <c:pt idx="653">
                  <c:v>4.1133742524223802</c:v>
                </c:pt>
                <c:pt idx="654">
                  <c:v>4.1313320065919603</c:v>
                </c:pt>
                <c:pt idx="655">
                  <c:v>4.1493276238438099</c:v>
                </c:pt>
                <c:pt idx="656">
                  <c:v>4.1673610564661496</c:v>
                </c:pt>
                <c:pt idx="657">
                  <c:v>4.1854322565809401</c:v>
                </c:pt>
                <c:pt idx="658">
                  <c:v>4.2035411761452197</c:v>
                </c:pt>
                <c:pt idx="659">
                  <c:v>4.2216877669524004</c:v>
                </c:pt>
                <c:pt idx="660">
                  <c:v>4.2398719806336196</c:v>
                </c:pt>
                <c:pt idx="661">
                  <c:v>4.2580937686590001</c:v>
                </c:pt>
                <c:pt idx="662">
                  <c:v>4.2763530823389901</c:v>
                </c:pt>
                <c:pt idx="663">
                  <c:v>4.2946498728256604</c:v>
                </c:pt>
                <c:pt idx="664">
                  <c:v>4.3129840911139699</c:v>
                </c:pt>
                <c:pt idx="665">
                  <c:v>4.3313556880430903</c:v>
                </c:pt>
                <c:pt idx="666">
                  <c:v>4.3497646142976505</c:v>
                </c:pt>
                <c:pt idx="667">
                  <c:v>4.3682108204090602</c:v>
                </c:pt>
                <c:pt idx="668">
                  <c:v>4.3866942567567504</c:v>
                </c:pt>
                <c:pt idx="669">
                  <c:v>4.4052148735694496</c:v>
                </c:pt>
                <c:pt idx="670">
                  <c:v>4.4237726209264601</c:v>
                </c:pt>
                <c:pt idx="671">
                  <c:v>4.4423674487588896</c:v>
                </c:pt>
                <c:pt idx="672">
                  <c:v>4.4609993068509395</c:v>
                </c:pt>
                <c:pt idx="673">
                  <c:v>4.4796681448411197</c:v>
                </c:pt>
                <c:pt idx="674">
                  <c:v>4.4983739122235198</c:v>
                </c:pt>
                <c:pt idx="675">
                  <c:v>4.5171165583490298</c:v>
                </c:pt>
                <c:pt idx="676">
                  <c:v>4.53589603242657</c:v>
                </c:pt>
                <c:pt idx="677">
                  <c:v>4.5547122835243599</c:v>
                </c:pt>
                <c:pt idx="678">
                  <c:v>4.5735652605710797</c:v>
                </c:pt>
                <c:pt idx="679">
                  <c:v>4.5924549123571197</c:v>
                </c:pt>
                <c:pt idx="680">
                  <c:v>4.6113811875358302</c:v>
                </c:pt>
                <c:pt idx="681">
                  <c:v>4.6303440346246596</c:v>
                </c:pt>
                <c:pt idx="682">
                  <c:v>4.64934340200639</c:v>
                </c:pt>
                <c:pt idx="683">
                  <c:v>4.6683792379303695</c:v>
                </c:pt>
                <c:pt idx="684">
                  <c:v>4.6874514905136602</c:v>
                </c:pt>
                <c:pt idx="685">
                  <c:v>4.7065601077422201</c:v>
                </c:pt>
                <c:pt idx="686">
                  <c:v>4.7257050374721503</c:v>
                </c:pt>
                <c:pt idx="687">
                  <c:v>4.7448862274307899</c:v>
                </c:pt>
                <c:pt idx="688">
                  <c:v>4.7641036252179703</c:v>
                </c:pt>
                <c:pt idx="689">
                  <c:v>4.7833571783071198</c:v>
                </c:pt>
                <c:pt idx="690">
                  <c:v>4.8026468340464605</c:v>
                </c:pt>
                <c:pt idx="691">
                  <c:v>4.8219725396601696</c:v>
                </c:pt>
                <c:pt idx="692">
                  <c:v>4.8413342422495305</c:v>
                </c:pt>
                <c:pt idx="693">
                  <c:v>4.8607318887940494</c:v>
                </c:pt>
                <c:pt idx="694">
                  <c:v>4.8801654261526606</c:v>
                </c:pt>
                <c:pt idx="695">
                  <c:v>4.8996348010648099</c:v>
                </c:pt>
                <c:pt idx="696">
                  <c:v>4.9191399601516208</c:v>
                </c:pt>
                <c:pt idx="697">
                  <c:v>4.9386808499170201</c:v>
                </c:pt>
                <c:pt idx="698">
                  <c:v>4.95825741674886</c:v>
                </c:pt>
                <c:pt idx="699">
                  <c:v>4.9778696069200201</c:v>
                </c:pt>
                <c:pt idx="700">
                  <c:v>4.9975173665895598</c:v>
                </c:pt>
                <c:pt idx="701">
                  <c:v>5.0172006418037993</c:v>
                </c:pt>
                <c:pt idx="702">
                  <c:v>5.0369193784974398</c:v>
                </c:pt>
                <c:pt idx="703">
                  <c:v>5.0566735224946502</c:v>
                </c:pt>
                <c:pt idx="704">
                  <c:v>5.0764630195101805</c:v>
                </c:pt>
                <c:pt idx="705">
                  <c:v>5.0962878151504398</c:v>
                </c:pt>
                <c:pt idx="706">
                  <c:v>5.1161478549146002</c:v>
                </c:pt>
                <c:pt idx="707">
                  <c:v>5.1360430841956397</c:v>
                </c:pt>
                <c:pt idx="708">
                  <c:v>5.1559734482814701</c:v>
                </c:pt>
                <c:pt idx="709">
                  <c:v>5.1759388923559699</c:v>
                </c:pt>
                <c:pt idx="710">
                  <c:v>5.1959393615000797</c:v>
                </c:pt>
                <c:pt idx="711">
                  <c:v>5.2159748006928197</c:v>
                </c:pt>
                <c:pt idx="712">
                  <c:v>5.2360451548124098</c:v>
                </c:pt>
                <c:pt idx="713">
                  <c:v>5.2561503686372797</c:v>
                </c:pt>
                <c:pt idx="714">
                  <c:v>5.2762903868471298</c:v>
                </c:pt>
                <c:pt idx="715">
                  <c:v>5.29646515402397</c:v>
                </c:pt>
                <c:pt idx="716">
                  <c:v>5.3166746146531603</c:v>
                </c:pt>
                <c:pt idx="717">
                  <c:v>5.33691871312445</c:v>
                </c:pt>
                <c:pt idx="718">
                  <c:v>5.35719739373301</c:v>
                </c:pt>
                <c:pt idx="719">
                  <c:v>5.3775106006804299</c:v>
                </c:pt>
                <c:pt idx="720">
                  <c:v>5.3978582780758</c:v>
                </c:pt>
                <c:pt idx="721">
                  <c:v>5.4182403699366395</c:v>
                </c:pt>
                <c:pt idx="722">
                  <c:v>5.4386568201899799</c:v>
                </c:pt>
                <c:pt idx="723">
                  <c:v>5.45910757267335</c:v>
                </c:pt>
                <c:pt idx="724">
                  <c:v>5.4795925711357505</c:v>
                </c:pt>
                <c:pt idx="725">
                  <c:v>5.5001117592386901</c:v>
                </c:pt>
                <c:pt idx="726">
                  <c:v>5.5206650805571496</c:v>
                </c:pt>
                <c:pt idx="727">
                  <c:v>5.5412524785806099</c:v>
                </c:pt>
                <c:pt idx="728">
                  <c:v>5.5618738967139594</c:v>
                </c:pt>
                <c:pt idx="729">
                  <c:v>5.5825292782785496</c:v>
                </c:pt>
                <c:pt idx="730">
                  <c:v>5.6032185665131493</c:v>
                </c:pt>
                <c:pt idx="731">
                  <c:v>5.6239417045748601</c:v>
                </c:pt>
                <c:pt idx="732">
                  <c:v>5.6446986355401698</c:v>
                </c:pt>
                <c:pt idx="733">
                  <c:v>5.6654893024058399</c:v>
                </c:pt>
                <c:pt idx="734">
                  <c:v>5.6863136480898993</c:v>
                </c:pt>
                <c:pt idx="735">
                  <c:v>5.7071716154325802</c:v>
                </c:pt>
                <c:pt idx="736">
                  <c:v>5.7280631471972798</c:v>
                </c:pt>
                <c:pt idx="737">
                  <c:v>5.7489881860714798</c:v>
                </c:pt>
                <c:pt idx="738">
                  <c:v>5.7699466746677093</c:v>
                </c:pt>
                <c:pt idx="739">
                  <c:v>5.7909385555244492</c:v>
                </c:pt>
                <c:pt idx="740">
                  <c:v>5.8119637711071004</c:v>
                </c:pt>
                <c:pt idx="741">
                  <c:v>5.8330222638088598</c:v>
                </c:pt>
                <c:pt idx="742">
                  <c:v>5.8541139759516998</c:v>
                </c:pt>
                <c:pt idx="743">
                  <c:v>5.8752388497872099</c:v>
                </c:pt>
                <c:pt idx="744">
                  <c:v>5.8963968274975898</c:v>
                </c:pt>
                <c:pt idx="745">
                  <c:v>5.9175878511964806</c:v>
                </c:pt>
                <c:pt idx="746">
                  <c:v>5.9388118629299198</c:v>
                </c:pt>
                <c:pt idx="747">
                  <c:v>5.9600688046772197</c:v>
                </c:pt>
                <c:pt idx="748">
                  <c:v>5.9813586183518597</c:v>
                </c:pt>
                <c:pt idx="749">
                  <c:v>6.0026812458023802</c:v>
                </c:pt>
                <c:pt idx="750">
                  <c:v>6.0240366288132696</c:v>
                </c:pt>
                <c:pt idx="751">
                  <c:v>6.04542470910582</c:v>
                </c:pt>
                <c:pt idx="752">
                  <c:v>6.06684542833906</c:v>
                </c:pt>
                <c:pt idx="753">
                  <c:v>6.08829872811057</c:v>
                </c:pt>
                <c:pt idx="754">
                  <c:v>6.10978454995736</c:v>
                </c:pt>
                <c:pt idx="755">
                  <c:v>6.13130283535678</c:v>
                </c:pt>
                <c:pt idx="756">
                  <c:v>6.1528535257273198</c:v>
                </c:pt>
                <c:pt idx="757">
                  <c:v>6.1744365624294906</c:v>
                </c:pt>
                <c:pt idx="758">
                  <c:v>6.1960518867666696</c:v>
                </c:pt>
                <c:pt idx="759">
                  <c:v>6.21769943998597</c:v>
                </c:pt>
                <c:pt idx="760">
                  <c:v>6.2393791632790405</c:v>
                </c:pt>
                <c:pt idx="761">
                  <c:v>6.2610909977829499</c:v>
                </c:pt>
                <c:pt idx="762">
                  <c:v>6.2828348845809794</c:v>
                </c:pt>
                <c:pt idx="763">
                  <c:v>6.3046107647034804</c:v>
                </c:pt>
                <c:pt idx="764">
                  <c:v>6.3264185791286893</c:v>
                </c:pt>
                <c:pt idx="765">
                  <c:v>6.3482582687835496</c:v>
                </c:pt>
                <c:pt idx="766">
                  <c:v>6.3701297745445302</c:v>
                </c:pt>
                <c:pt idx="767">
                  <c:v>6.3920330372384502</c:v>
                </c:pt>
                <c:pt idx="768">
                  <c:v>6.4139679976432404</c:v>
                </c:pt>
                <c:pt idx="769">
                  <c:v>6.4359345964888401</c:v>
                </c:pt>
                <c:pt idx="770">
                  <c:v>6.4579327744579</c:v>
                </c:pt>
                <c:pt idx="771">
                  <c:v>6.47996247218662</c:v>
                </c:pt>
                <c:pt idx="772">
                  <c:v>6.5020236302655805</c:v>
                </c:pt>
                <c:pt idx="773">
                  <c:v>6.5241161892404698</c:v>
                </c:pt>
                <c:pt idx="774">
                  <c:v>6.5462400896128798</c:v>
                </c:pt>
                <c:pt idx="775">
                  <c:v>6.5683952718411298</c:v>
                </c:pt>
                <c:pt idx="776">
                  <c:v>6.5905816763409897</c:v>
                </c:pt>
                <c:pt idx="777">
                  <c:v>6.6127992434865002</c:v>
                </c:pt>
                <c:pt idx="778">
                  <c:v>6.6350479136106904</c:v>
                </c:pt>
                <c:pt idx="779">
                  <c:v>6.6573276270063992</c:v>
                </c:pt>
                <c:pt idx="780">
                  <c:v>6.6796383239269801</c:v>
                </c:pt>
                <c:pt idx="781">
                  <c:v>6.7019799445871104</c:v>
                </c:pt>
                <c:pt idx="782">
                  <c:v>6.7243524291634902</c:v>
                </c:pt>
                <c:pt idx="783">
                  <c:v>6.7467557177956596</c:v>
                </c:pt>
                <c:pt idx="784">
                  <c:v>6.7691897505866603</c:v>
                </c:pt>
                <c:pt idx="785">
                  <c:v>6.7916544676038502</c:v>
                </c:pt>
                <c:pt idx="786">
                  <c:v>6.81414980887961</c:v>
                </c:pt>
                <c:pt idx="787">
                  <c:v>6.8366757144120598</c:v>
                </c:pt>
                <c:pt idx="788">
                  <c:v>6.8592321241658301</c:v>
                </c:pt>
                <c:pt idx="789">
                  <c:v>6.8818189780727597</c:v>
                </c:pt>
                <c:pt idx="790">
                  <c:v>6.9044362160326003</c:v>
                </c:pt>
                <c:pt idx="791">
                  <c:v>6.9270837779137899</c:v>
                </c:pt>
                <c:pt idx="792">
                  <c:v>6.9497616035541201</c:v>
                </c:pt>
                <c:pt idx="793">
                  <c:v>6.9724696327614497</c:v>
                </c:pt>
                <c:pt idx="794">
                  <c:v>6.9952078053144504</c:v>
                </c:pt>
                <c:pt idx="795">
                  <c:v>7.0179760609632504</c:v>
                </c:pt>
                <c:pt idx="796">
                  <c:v>7.0407743394301905</c:v>
                </c:pt>
                <c:pt idx="797">
                  <c:v>7.0636025804104898</c:v>
                </c:pt>
                <c:pt idx="798">
                  <c:v>7.08646072357294</c:v>
                </c:pt>
                <c:pt idx="799">
                  <c:v>7.1093487085606002</c:v>
                </c:pt>
                <c:pt idx="800">
                  <c:v>7.1322664749914697</c:v>
                </c:pt>
                <c:pt idx="801">
                  <c:v>7.1552139624591904</c:v>
                </c:pt>
                <c:pt idx="802">
                  <c:v>7.1781911105336897</c:v>
                </c:pt>
                <c:pt idx="803">
                  <c:v>7.2011978587619003</c:v>
                </c:pt>
                <c:pt idx="804">
                  <c:v>7.2242341466683904</c:v>
                </c:pt>
                <c:pt idx="805">
                  <c:v>7.2472999137560397</c:v>
                </c:pt>
                <c:pt idx="806">
                  <c:v>7.2703950995067297</c:v>
                </c:pt>
                <c:pt idx="807">
                  <c:v>7.29351964338196</c:v>
                </c:pt>
                <c:pt idx="808">
                  <c:v>7.3166734848235198</c:v>
                </c:pt>
                <c:pt idx="809">
                  <c:v>7.3398565632541599</c:v>
                </c:pt>
                <c:pt idx="810">
                  <c:v>7.3630688180782196</c:v>
                </c:pt>
                <c:pt idx="811">
                  <c:v>7.3863101886822706</c:v>
                </c:pt>
                <c:pt idx="812">
                  <c:v>7.4095806144357699</c:v>
                </c:pt>
                <c:pt idx="813">
                  <c:v>7.4328800346916903</c:v>
                </c:pt>
                <c:pt idx="814">
                  <c:v>7.4562083887871609</c:v>
                </c:pt>
                <c:pt idx="815">
                  <c:v>7.4795656160440798</c:v>
                </c:pt>
                <c:pt idx="816">
                  <c:v>7.5029516557697793</c:v>
                </c:pt>
                <c:pt idx="817">
                  <c:v>7.5263664472575993</c:v>
                </c:pt>
                <c:pt idx="818">
                  <c:v>7.5498099297875605</c:v>
                </c:pt>
                <c:pt idx="819">
                  <c:v>7.5732820426269294</c:v>
                </c:pt>
                <c:pt idx="820">
                  <c:v>7.5967827250308693</c:v>
                </c:pt>
                <c:pt idx="821">
                  <c:v>7.6203119162430495</c:v>
                </c:pt>
                <c:pt idx="822">
                  <c:v>7.6438695554962193</c:v>
                </c:pt>
                <c:pt idx="823">
                  <c:v>7.6674555820128401</c:v>
                </c:pt>
                <c:pt idx="824">
                  <c:v>7.6910699350056895</c:v>
                </c:pt>
                <c:pt idx="825">
                  <c:v>7.7147125536784396</c:v>
                </c:pt>
                <c:pt idx="826">
                  <c:v>7.73838337722625</c:v>
                </c:pt>
                <c:pt idx="827">
                  <c:v>7.7620823448363705</c:v>
                </c:pt>
                <c:pt idx="828">
                  <c:v>7.7858093956887195</c:v>
                </c:pt>
                <c:pt idx="829">
                  <c:v>7.8095644689564789</c:v>
                </c:pt>
                <c:pt idx="830">
                  <c:v>7.83334750380667</c:v>
                </c:pt>
                <c:pt idx="831">
                  <c:v>7.8571584394006999</c:v>
                </c:pt>
                <c:pt idx="832">
                  <c:v>7.8809972148949807</c:v>
                </c:pt>
                <c:pt idx="833">
                  <c:v>7.9048637694414596</c:v>
                </c:pt>
                <c:pt idx="834">
                  <c:v>7.9287580421882495</c:v>
                </c:pt>
                <c:pt idx="835">
                  <c:v>7.9526799722800998</c:v>
                </c:pt>
                <c:pt idx="836">
                  <c:v>7.9766294988590207</c:v>
                </c:pt>
                <c:pt idx="837">
                  <c:v>8.0006065610648509</c:v>
                </c:pt>
                <c:pt idx="838">
                  <c:v>8.0246110980357503</c:v>
                </c:pt>
                <c:pt idx="839">
                  <c:v>8.0486430489088114</c:v>
                </c:pt>
                <c:pt idx="840">
                  <c:v>8.0727023528205688</c:v>
                </c:pt>
                <c:pt idx="841">
                  <c:v>8.0967889489075695</c:v>
                </c:pt>
                <c:pt idx="842">
                  <c:v>8.1209027763068899</c:v>
                </c:pt>
                <c:pt idx="843">
                  <c:v>8.1450437741567114</c:v>
                </c:pt>
                <c:pt idx="844">
                  <c:v>8.1692118815967998</c:v>
                </c:pt>
                <c:pt idx="845">
                  <c:v>8.1934070377690897</c:v>
                </c:pt>
                <c:pt idx="846">
                  <c:v>8.2176291818181895</c:v>
                </c:pt>
                <c:pt idx="847">
                  <c:v>8.2418782528918992</c:v>
                </c:pt>
                <c:pt idx="848">
                  <c:v>8.2661541901417603</c:v>
                </c:pt>
                <c:pt idx="849">
                  <c:v>8.2904569327235595</c:v>
                </c:pt>
                <c:pt idx="850">
                  <c:v>8.3147864197978301</c:v>
                </c:pt>
                <c:pt idx="851">
                  <c:v>8.3391425905303898</c:v>
                </c:pt>
                <c:pt idx="852">
                  <c:v>8.3635253840928492</c:v>
                </c:pt>
                <c:pt idx="853">
                  <c:v>8.3879347396631196</c:v>
                </c:pt>
                <c:pt idx="854">
                  <c:v>8.4123705964258892</c:v>
                </c:pt>
                <c:pt idx="855">
                  <c:v>8.43683289357317</c:v>
                </c:pt>
                <c:pt idx="856">
                  <c:v>8.4613215703047615</c:v>
                </c:pt>
                <c:pt idx="857">
                  <c:v>8.4858365658287607</c:v>
                </c:pt>
                <c:pt idx="858">
                  <c:v>8.5103778193620716</c:v>
                </c:pt>
                <c:pt idx="859">
                  <c:v>8.534945270130839</c:v>
                </c:pt>
                <c:pt idx="860">
                  <c:v>8.5595388573710292</c:v>
                </c:pt>
                <c:pt idx="861">
                  <c:v>8.5841585203287991</c:v>
                </c:pt>
                <c:pt idx="862">
                  <c:v>8.6088041982610797</c:v>
                </c:pt>
                <c:pt idx="863">
                  <c:v>8.6334758304359998</c:v>
                </c:pt>
                <c:pt idx="864">
                  <c:v>8.6581733561333802</c:v>
                </c:pt>
                <c:pt idx="865">
                  <c:v>8.6828967146451799</c:v>
                </c:pt>
                <c:pt idx="866">
                  <c:v>8.7076458452760086</c:v>
                </c:pt>
                <c:pt idx="867">
                  <c:v>8.7324206873435699</c:v>
                </c:pt>
                <c:pt idx="868">
                  <c:v>8.7572211801791102</c:v>
                </c:pt>
                <c:pt idx="869">
                  <c:v>8.7820472631279198</c:v>
                </c:pt>
                <c:pt idx="870">
                  <c:v>8.806898875549761</c:v>
                </c:pt>
                <c:pt idx="871">
                  <c:v>8.8317759568193104</c:v>
                </c:pt>
                <c:pt idx="872">
                  <c:v>8.8566784463266703</c:v>
                </c:pt>
                <c:pt idx="873">
                  <c:v>8.88160628347776</c:v>
                </c:pt>
                <c:pt idx="874">
                  <c:v>8.9065594076947896</c:v>
                </c:pt>
                <c:pt idx="875">
                  <c:v>8.9315377584167095</c:v>
                </c:pt>
                <c:pt idx="876">
                  <c:v>8.9565412750996405</c:v>
                </c:pt>
                <c:pt idx="877">
                  <c:v>8.9815698972172999</c:v>
                </c:pt>
                <c:pt idx="878">
                  <c:v>9.0066235642614796</c:v>
                </c:pt>
                <c:pt idx="879">
                  <c:v>9.03170221574244</c:v>
                </c:pt>
                <c:pt idx="880">
                  <c:v>9.0568057911893813</c:v>
                </c:pt>
                <c:pt idx="881">
                  <c:v>9.081934230150809</c:v>
                </c:pt>
                <c:pt idx="882">
                  <c:v>9.1070874721950297</c:v>
                </c:pt>
                <c:pt idx="883">
                  <c:v>9.1322654569105293</c:v>
                </c:pt>
                <c:pt idx="884">
                  <c:v>9.1574681239064297</c:v>
                </c:pt>
                <c:pt idx="885">
                  <c:v>9.1826954128128691</c:v>
                </c:pt>
                <c:pt idx="886">
                  <c:v>9.2079472632814294</c:v>
                </c:pt>
                <c:pt idx="887">
                  <c:v>9.2332236149855511</c:v>
                </c:pt>
                <c:pt idx="888">
                  <c:v>9.2585244076209801</c:v>
                </c:pt>
                <c:pt idx="889">
                  <c:v>9.283849580906109</c:v>
                </c:pt>
                <c:pt idx="890">
                  <c:v>9.3091990745824411</c:v>
                </c:pt>
                <c:pt idx="891">
                  <c:v>9.3345728284149292</c:v>
                </c:pt>
                <c:pt idx="892">
                  <c:v>9.35997078219245</c:v>
                </c:pt>
                <c:pt idx="893">
                  <c:v>9.3853928757281597</c:v>
                </c:pt>
                <c:pt idx="894">
                  <c:v>9.4108390488598896</c:v>
                </c:pt>
                <c:pt idx="895">
                  <c:v>9.4363092414505498</c:v>
                </c:pt>
                <c:pt idx="896">
                  <c:v>9.4618033933885002</c:v>
                </c:pt>
                <c:pt idx="897">
                  <c:v>9.4873214445879803</c:v>
                </c:pt>
                <c:pt idx="898">
                  <c:v>9.5128633349894507</c:v>
                </c:pt>
                <c:pt idx="899">
                  <c:v>9.5384290045599798</c:v>
                </c:pt>
                <c:pt idx="900">
                  <c:v>9.5640183932936598</c:v>
                </c:pt>
                <c:pt idx="901">
                  <c:v>9.5896314412119494</c:v>
                </c:pt>
                <c:pt idx="902">
                  <c:v>9.6152680883640596</c:v>
                </c:pt>
                <c:pt idx="903">
                  <c:v>9.6409282748273295</c:v>
                </c:pt>
                <c:pt idx="904">
                  <c:v>9.6666119407076092</c:v>
                </c:pt>
                <c:pt idx="905">
                  <c:v>9.6923190261395895</c:v>
                </c:pt>
                <c:pt idx="906">
                  <c:v>9.7180494712872196</c:v>
                </c:pt>
                <c:pt idx="907">
                  <c:v>9.7438032163440198</c:v>
                </c:pt>
                <c:pt idx="908">
                  <c:v>9.7695802015334898</c:v>
                </c:pt>
                <c:pt idx="909">
                  <c:v>9.7953803671094288</c:v>
                </c:pt>
                <c:pt idx="910">
                  <c:v>9.8212036533563101</c:v>
                </c:pt>
                <c:pt idx="911">
                  <c:v>9.8470500005896398</c:v>
                </c:pt>
                <c:pt idx="912">
                  <c:v>9.872919349156291</c:v>
                </c:pt>
                <c:pt idx="913">
                  <c:v>9.8988116394348911</c:v>
                </c:pt>
                <c:pt idx="914">
                  <c:v>9.9247268118360985</c:v>
                </c:pt>
                <c:pt idx="915">
                  <c:v>9.9506648068030401</c:v>
                </c:pt>
                <c:pt idx="916">
                  <c:v>9.9766255648115596</c:v>
                </c:pt>
                <c:pt idx="917">
                  <c:v>10.0026090263706</c:v>
                </c:pt>
                <c:pt idx="918">
                  <c:v>10.028615132022599</c:v>
                </c:pt>
                <c:pt idx="919">
                  <c:v>10.054643822343799</c:v>
                </c:pt>
                <c:pt idx="920">
                  <c:v>10.0806950379445</c:v>
                </c:pt>
                <c:pt idx="921">
                  <c:v>10.106768719469301</c:v>
                </c:pt>
                <c:pt idx="922">
                  <c:v>10.132864807597901</c:v>
                </c:pt>
                <c:pt idx="923">
                  <c:v>10.1589832430447</c:v>
                </c:pt>
                <c:pt idx="924">
                  <c:v>10.1851239665599</c:v>
                </c:pt>
                <c:pt idx="925">
                  <c:v>10.2112869189293</c:v>
                </c:pt>
                <c:pt idx="926">
                  <c:v>10.2374720409746</c:v>
                </c:pt>
                <c:pt idx="927">
                  <c:v>10.2636792735541</c:v>
                </c:pt>
                <c:pt idx="928">
                  <c:v>10.2899085575628</c:v>
                </c:pt>
                <c:pt idx="929">
                  <c:v>10.3161598339326</c:v>
                </c:pt>
                <c:pt idx="930">
                  <c:v>10.3424330436328</c:v>
                </c:pt>
                <c:pt idx="931">
                  <c:v>10.368728127670201</c:v>
                </c:pt>
                <c:pt idx="932">
                  <c:v>10.3950450270898</c:v>
                </c:pt>
                <c:pt idx="933">
                  <c:v>10.4213836829747</c:v>
                </c:pt>
                <c:pt idx="934">
                  <c:v>10.447744036446601</c:v>
                </c:pt>
                <c:pt idx="935">
                  <c:v>10.4741260286659</c:v>
                </c:pt>
                <c:pt idx="936">
                  <c:v>10.500529600832301</c:v>
                </c:pt>
                <c:pt idx="937">
                  <c:v>10.5269546941851</c:v>
                </c:pt>
                <c:pt idx="938">
                  <c:v>10.553401250002999</c:v>
                </c:pt>
                <c:pt idx="939">
                  <c:v>10.579869209605</c:v>
                </c:pt>
                <c:pt idx="940">
                  <c:v>10.606358514350301</c:v>
                </c:pt>
                <c:pt idx="941">
                  <c:v>10.6328691056388</c:v>
                </c:pt>
                <c:pt idx="942">
                  <c:v>10.659400924911399</c:v>
                </c:pt>
                <c:pt idx="943">
                  <c:v>10.6859539136499</c:v>
                </c:pt>
                <c:pt idx="944">
                  <c:v>10.712528013377899</c:v>
                </c:pt>
                <c:pt idx="945">
                  <c:v>10.739123165660502</c:v>
                </c:pt>
                <c:pt idx="946">
                  <c:v>10.765739312105099</c:v>
                </c:pt>
                <c:pt idx="947">
                  <c:v>10.792376394361101</c:v>
                </c:pt>
                <c:pt idx="948">
                  <c:v>10.819034354120801</c:v>
                </c:pt>
                <c:pt idx="949">
                  <c:v>10.845713133119199</c:v>
                </c:pt>
                <c:pt idx="950">
                  <c:v>10.8724126731344</c:v>
                </c:pt>
                <c:pt idx="951">
                  <c:v>10.899132915988</c:v>
                </c:pt>
                <c:pt idx="952">
                  <c:v>10.925873803545199</c:v>
                </c:pt>
                <c:pt idx="953">
                  <c:v>10.952635277715201</c:v>
                </c:pt>
                <c:pt idx="954">
                  <c:v>10.9794172804515</c:v>
                </c:pt>
                <c:pt idx="955">
                  <c:v>11.006219753751701</c:v>
                </c:pt>
                <c:pt idx="956">
                  <c:v>11.0330426396586</c:v>
                </c:pt>
                <c:pt idx="957">
                  <c:v>11.0598858802596</c:v>
                </c:pt>
                <c:pt idx="958">
                  <c:v>11.086749417687599</c:v>
                </c:pt>
                <c:pt idx="959">
                  <c:v>11.113633194120801</c:v>
                </c:pt>
                <c:pt idx="960">
                  <c:v>11.140537151783201</c:v>
                </c:pt>
                <c:pt idx="961">
                  <c:v>11.167461232944801</c:v>
                </c:pt>
                <c:pt idx="962">
                  <c:v>11.194405379921999</c:v>
                </c:pt>
                <c:pt idx="963">
                  <c:v>11.221369535077502</c:v>
                </c:pt>
                <c:pt idx="964">
                  <c:v>11.248353640820801</c:v>
                </c:pt>
                <c:pt idx="965">
                  <c:v>11.2753576396083</c:v>
                </c:pt>
                <c:pt idx="966">
                  <c:v>11.302381473943701</c:v>
                </c:pt>
                <c:pt idx="967">
                  <c:v>11.329425086378301</c:v>
                </c:pt>
                <c:pt idx="968">
                  <c:v>11.356488419510901</c:v>
                </c:pt>
                <c:pt idx="969">
                  <c:v>11.3835714159882</c:v>
                </c:pt>
                <c:pt idx="970">
                  <c:v>11.410674018505201</c:v>
                </c:pt>
                <c:pt idx="971">
                  <c:v>11.4377961698054</c:v>
                </c:pt>
                <c:pt idx="972">
                  <c:v>11.4649378126807</c:v>
                </c:pt>
                <c:pt idx="973">
                  <c:v>11.492098889972</c:v>
                </c:pt>
                <c:pt idx="974">
                  <c:v>11.5192793445693</c:v>
                </c:pt>
                <c:pt idx="975">
                  <c:v>11.546479119411799</c:v>
                </c:pt>
                <c:pt idx="976">
                  <c:v>11.573698157488401</c:v>
                </c:pt>
                <c:pt idx="977">
                  <c:v>11.6009364018376</c:v>
                </c:pt>
                <c:pt idx="978">
                  <c:v>11.6281937955481</c:v>
                </c:pt>
                <c:pt idx="979">
                  <c:v>11.655470281758701</c:v>
                </c:pt>
                <c:pt idx="980">
                  <c:v>11.6827658036584</c:v>
                </c:pt>
                <c:pt idx="981">
                  <c:v>11.710080304487301</c:v>
                </c:pt>
                <c:pt idx="982">
                  <c:v>11.7374137275359</c:v>
                </c:pt>
                <c:pt idx="983">
                  <c:v>11.764766016146101</c:v>
                </c:pt>
                <c:pt idx="984">
                  <c:v>11.792137113710799</c:v>
                </c:pt>
                <c:pt idx="985">
                  <c:v>11.819526963674601</c:v>
                </c:pt>
                <c:pt idx="986">
                  <c:v>11.8469355095338</c:v>
                </c:pt>
                <c:pt idx="987">
                  <c:v>11.8743626948364</c:v>
                </c:pt>
                <c:pt idx="988">
                  <c:v>11.901808463182599</c:v>
                </c:pt>
                <c:pt idx="989">
                  <c:v>11.929272758225</c:v>
                </c:pt>
                <c:pt idx="990">
                  <c:v>11.9567555236685</c:v>
                </c:pt>
                <c:pt idx="991">
                  <c:v>11.984256703271001</c:v>
                </c:pt>
                <c:pt idx="992">
                  <c:v>12.011776240843099</c:v>
                </c:pt>
                <c:pt idx="993">
                  <c:v>12.0393140802485</c:v>
                </c:pt>
                <c:pt idx="994">
                  <c:v>12.0668701654042</c:v>
                </c:pt>
                <c:pt idx="995">
                  <c:v>12.094444440280801</c:v>
                </c:pt>
                <c:pt idx="996">
                  <c:v>12.122036848902399</c:v>
                </c:pt>
                <c:pt idx="997">
                  <c:v>12.149647335347201</c:v>
                </c:pt>
                <c:pt idx="998">
                  <c:v>12.177275843747299</c:v>
                </c:pt>
                <c:pt idx="999">
                  <c:v>12.2049223182891</c:v>
                </c:pt>
                <c:pt idx="1000">
                  <c:v>12.2325867032133</c:v>
                </c:pt>
                <c:pt idx="1001">
                  <c:v>12.2602689428155</c:v>
                </c:pt>
                <c:pt idx="1002">
                  <c:v>12.2879689814458</c:v>
                </c:pt>
                <c:pt idx="1003">
                  <c:v>12.315686763509401</c:v>
                </c:pt>
                <c:pt idx="1004">
                  <c:v>12.3434222334668</c:v>
                </c:pt>
                <c:pt idx="1005">
                  <c:v>12.371175335833701</c:v>
                </c:pt>
                <c:pt idx="1006">
                  <c:v>12.398946015181199</c:v>
                </c:pt>
                <c:pt idx="1007">
                  <c:v>12.4267342161362</c:v>
                </c:pt>
                <c:pt idx="1008">
                  <c:v>12.454539883381701</c:v>
                </c:pt>
                <c:pt idx="1009">
                  <c:v>12.4823629616562</c:v>
                </c:pt>
                <c:pt idx="1010">
                  <c:v>12.510203395754999</c:v>
                </c:pt>
                <c:pt idx="1011">
                  <c:v>12.5380611305294</c:v>
                </c:pt>
                <c:pt idx="1012">
                  <c:v>12.565936110887201</c:v>
                </c:pt>
                <c:pt idx="1013">
                  <c:v>12.5938282817933</c:v>
                </c:pt>
                <c:pt idx="1014">
                  <c:v>12.621737588269001</c:v>
                </c:pt>
                <c:pt idx="1015">
                  <c:v>12.6496639753931</c:v>
                </c:pt>
                <c:pt idx="1016">
                  <c:v>12.6776073883011</c:v>
                </c:pt>
                <c:pt idx="1017">
                  <c:v>12.705567772186299</c:v>
                </c:pt>
                <c:pt idx="1018">
                  <c:v>12.7335450722994</c:v>
                </c:pt>
                <c:pt idx="1019">
                  <c:v>12.7615392339486</c:v>
                </c:pt>
                <c:pt idx="1020">
                  <c:v>12.7895502025001</c:v>
                </c:pt>
                <c:pt idx="1021">
                  <c:v>12.817577923378201</c:v>
                </c:pt>
                <c:pt idx="1022">
                  <c:v>12.845622342064999</c:v>
                </c:pt>
                <c:pt idx="1023">
                  <c:v>12.8736834041013</c:v>
                </c:pt>
                <c:pt idx="1024">
                  <c:v>12.9017610550861</c:v>
                </c:pt>
                <c:pt idx="1025">
                  <c:v>12.929855240677</c:v>
                </c:pt>
                <c:pt idx="1026">
                  <c:v>12.957965906590399</c:v>
                </c:pt>
                <c:pt idx="1027">
                  <c:v>12.9860929986018</c:v>
                </c:pt>
                <c:pt idx="1028">
                  <c:v>13.0142364625454</c:v>
                </c:pt>
                <c:pt idx="1029">
                  <c:v>13.0423962443147</c:v>
                </c:pt>
                <c:pt idx="1030">
                  <c:v>13.070572289862801</c:v>
                </c:pt>
                <c:pt idx="1031">
                  <c:v>13.098764545201801</c:v>
                </c:pt>
                <c:pt idx="1032">
                  <c:v>13.126972956403801</c:v>
                </c:pt>
                <c:pt idx="1033">
                  <c:v>13.155197469600401</c:v>
                </c:pt>
                <c:pt idx="1034">
                  <c:v>13.1834380309834</c:v>
                </c:pt>
                <c:pt idx="1035">
                  <c:v>13.211694586804201</c:v>
                </c:pt>
                <c:pt idx="1036">
                  <c:v>13.2399670833748</c:v>
                </c:pt>
                <c:pt idx="1037">
                  <c:v>13.2682554670673</c:v>
                </c:pt>
                <c:pt idx="1038">
                  <c:v>13.296559684314099</c:v>
                </c:pt>
                <c:pt idx="1039">
                  <c:v>13.324879681608301</c:v>
                </c:pt>
                <c:pt idx="1040">
                  <c:v>13.353215405503901</c:v>
                </c:pt>
                <c:pt idx="1041">
                  <c:v>13.3815668026153</c:v>
                </c:pt>
                <c:pt idx="1042">
                  <c:v>13.4099338196181</c:v>
                </c:pt>
                <c:pt idx="1043">
                  <c:v>13.4383164032491</c:v>
                </c:pt>
                <c:pt idx="1044">
                  <c:v>13.466714500305999</c:v>
                </c:pt>
                <c:pt idx="1045">
                  <c:v>13.495128057648101</c:v>
                </c:pt>
                <c:pt idx="1046">
                  <c:v>13.523557022196</c:v>
                </c:pt>
                <c:pt idx="1047">
                  <c:v>13.552001340931898</c:v>
                </c:pt>
                <c:pt idx="1048">
                  <c:v>13.580460960899801</c:v>
                </c:pt>
                <c:pt idx="1049">
                  <c:v>13.608935829205299</c:v>
                </c:pt>
                <c:pt idx="1050">
                  <c:v>13.637425893016099</c:v>
                </c:pt>
                <c:pt idx="1051">
                  <c:v>13.6659310995621</c:v>
                </c:pt>
                <c:pt idx="1052">
                  <c:v>13.6944513961349</c:v>
                </c:pt>
                <c:pt idx="1053">
                  <c:v>13.7229867300889</c:v>
                </c:pt>
                <c:pt idx="1054">
                  <c:v>13.7515370488406</c:v>
                </c:pt>
                <c:pt idx="1055">
                  <c:v>13.780102299869</c:v>
                </c:pt>
                <c:pt idx="1056">
                  <c:v>13.808682430716001</c:v>
                </c:pt>
                <c:pt idx="1057">
                  <c:v>13.837277388985902</c:v>
                </c:pt>
                <c:pt idx="1058">
                  <c:v>13.865887122346001</c:v>
                </c:pt>
                <c:pt idx="1059">
                  <c:v>13.894511578526499</c:v>
                </c:pt>
                <c:pt idx="1060">
                  <c:v>13.9231507053209</c:v>
                </c:pt>
                <c:pt idx="1061">
                  <c:v>13.951804450585399</c:v>
                </c:pt>
                <c:pt idx="1062">
                  <c:v>13.980472762239799</c:v>
                </c:pt>
                <c:pt idx="1063">
                  <c:v>14.0091555882673</c:v>
                </c:pt>
                <c:pt idx="1064">
                  <c:v>14.0378528767143</c:v>
                </c:pt>
                <c:pt idx="1065">
                  <c:v>14.066564575691199</c:v>
                </c:pt>
                <c:pt idx="1066">
                  <c:v>14.095290633371601</c:v>
                </c:pt>
                <c:pt idx="1067">
                  <c:v>14.1240309979932</c:v>
                </c:pt>
                <c:pt idx="1068">
                  <c:v>14.1527856178575</c:v>
                </c:pt>
                <c:pt idx="1069">
                  <c:v>14.181554441329901</c:v>
                </c:pt>
                <c:pt idx="1070">
                  <c:v>14.21033741684</c:v>
                </c:pt>
                <c:pt idx="1071">
                  <c:v>14.2391344928814</c:v>
                </c:pt>
                <c:pt idx="1072">
                  <c:v>14.267945618012099</c:v>
                </c:pt>
                <c:pt idx="1073">
                  <c:v>14.296770740854399</c:v>
                </c:pt>
                <c:pt idx="1074">
                  <c:v>14.325609810095099</c:v>
                </c:pt>
                <c:pt idx="1075">
                  <c:v>14.3544627744854</c:v>
                </c:pt>
                <c:pt idx="1076">
                  <c:v>14.383329582841199</c:v>
                </c:pt>
                <c:pt idx="1077">
                  <c:v>14.412210184043099</c:v>
                </c:pt>
                <c:pt idx="1078">
                  <c:v>14.4411045270366</c:v>
                </c:pt>
                <c:pt idx="1079">
                  <c:v>14.470012560831901</c:v>
                </c:pt>
                <c:pt idx="1080">
                  <c:v>14.4989342345044</c:v>
                </c:pt>
                <c:pt idx="1081">
                  <c:v>14.527869497194301</c:v>
                </c:pt>
                <c:pt idx="1082">
                  <c:v>14.556818298107199</c:v>
                </c:pt>
                <c:pt idx="1083">
                  <c:v>14.585780586513701</c:v>
                </c:pt>
                <c:pt idx="1084">
                  <c:v>14.61475631175</c:v>
                </c:pt>
                <c:pt idx="1085">
                  <c:v>14.6437454232173</c:v>
                </c:pt>
                <c:pt idx="1086">
                  <c:v>14.6727478703825</c:v>
                </c:pt>
                <c:pt idx="1087">
                  <c:v>14.701763602778099</c:v>
                </c:pt>
                <c:pt idx="1088">
                  <c:v>14.7307925700021</c:v>
                </c:pt>
                <c:pt idx="1089">
                  <c:v>14.759834721718201</c:v>
                </c:pt>
                <c:pt idx="1090">
                  <c:v>14.788890007656001</c:v>
                </c:pt>
                <c:pt idx="1091">
                  <c:v>14.8179583776109</c:v>
                </c:pt>
                <c:pt idx="1092">
                  <c:v>14.847039781444101</c:v>
                </c:pt>
                <c:pt idx="1093">
                  <c:v>14.876134169082901</c:v>
                </c:pt>
                <c:pt idx="1094">
                  <c:v>14.905241490520801</c:v>
                </c:pt>
                <c:pt idx="1095">
                  <c:v>14.9343616958172</c:v>
                </c:pt>
                <c:pt idx="1096">
                  <c:v>14.9634947350979</c:v>
                </c:pt>
                <c:pt idx="1097">
                  <c:v>14.992640558554799</c:v>
                </c:pt>
                <c:pt idx="1098">
                  <c:v>15.021799116446399</c:v>
                </c:pt>
                <c:pt idx="1099">
                  <c:v>15.050970359097501</c:v>
                </c:pt>
                <c:pt idx="1100">
                  <c:v>15.080154236899299</c:v>
                </c:pt>
                <c:pt idx="1101">
                  <c:v>15.109350700309601</c:v>
                </c:pt>
                <c:pt idx="1102">
                  <c:v>15.138559699852898</c:v>
                </c:pt>
                <c:pt idx="1103">
                  <c:v>15.167781186120399</c:v>
                </c:pt>
                <c:pt idx="1104">
                  <c:v>15.197015109769801</c:v>
                </c:pt>
                <c:pt idx="1105">
                  <c:v>15.226261421525901</c:v>
                </c:pt>
                <c:pt idx="1106">
                  <c:v>15.255520072180101</c:v>
                </c:pt>
                <c:pt idx="1107">
                  <c:v>15.284791012591098</c:v>
                </c:pt>
                <c:pt idx="1108">
                  <c:v>15.314074193684199</c:v>
                </c:pt>
                <c:pt idx="1109">
                  <c:v>15.3433695664519</c:v>
                </c:pt>
                <c:pt idx="1110">
                  <c:v>15.3726770819538</c:v>
                </c:pt>
                <c:pt idx="1111">
                  <c:v>15.4019966913167</c:v>
                </c:pt>
                <c:pt idx="1112">
                  <c:v>15.431328345734599</c:v>
                </c:pt>
                <c:pt idx="1113">
                  <c:v>15.460671996468799</c:v>
                </c:pt>
                <c:pt idx="1114">
                  <c:v>15.490027594847801</c:v>
                </c:pt>
                <c:pt idx="1115">
                  <c:v>15.519395092267599</c:v>
                </c:pt>
                <c:pt idx="1116">
                  <c:v>15.548774440191501</c:v>
                </c:pt>
                <c:pt idx="1117">
                  <c:v>15.578165590150501</c:v>
                </c:pt>
                <c:pt idx="1118">
                  <c:v>15.607568493743001</c:v>
                </c:pt>
                <c:pt idx="1119">
                  <c:v>15.6369831026349</c:v>
                </c:pt>
                <c:pt idx="1120">
                  <c:v>15.66640936856</c:v>
                </c:pt>
                <c:pt idx="1121">
                  <c:v>15.695847243319401</c:v>
                </c:pt>
                <c:pt idx="1122">
                  <c:v>15.725296678782401</c:v>
                </c:pt>
                <c:pt idx="1123">
                  <c:v>15.754757626885599</c:v>
                </c:pt>
                <c:pt idx="1124">
                  <c:v>15.784230039633801</c:v>
                </c:pt>
                <c:pt idx="1125">
                  <c:v>15.813713869099399</c:v>
                </c:pt>
                <c:pt idx="1126">
                  <c:v>15.843209067422901</c:v>
                </c:pt>
                <c:pt idx="1127">
                  <c:v>15.872715586812701</c:v>
                </c:pt>
                <c:pt idx="1128">
                  <c:v>15.902233379545201</c:v>
                </c:pt>
                <c:pt idx="1129">
                  <c:v>15.931762397964901</c:v>
                </c:pt>
                <c:pt idx="1130">
                  <c:v>15.961302594484099</c:v>
                </c:pt>
                <c:pt idx="1131">
                  <c:v>15.990853921583698</c:v>
                </c:pt>
                <c:pt idx="1132">
                  <c:v>16.020416331812299</c:v>
                </c:pt>
                <c:pt idx="1133">
                  <c:v>16.049989777786998</c:v>
                </c:pt>
                <c:pt idx="1134">
                  <c:v>16.079574212193101</c:v>
                </c:pt>
                <c:pt idx="1135">
                  <c:v>16.109169587784002</c:v>
                </c:pt>
                <c:pt idx="1136">
                  <c:v>16.138775857381699</c:v>
                </c:pt>
                <c:pt idx="1137">
                  <c:v>16.168392973876298</c:v>
                </c:pt>
                <c:pt idx="1138">
                  <c:v>16.198020890226498</c:v>
                </c:pt>
                <c:pt idx="1139">
                  <c:v>16.227659559459099</c:v>
                </c:pt>
                <c:pt idx="1140">
                  <c:v>16.257308934669798</c:v>
                </c:pt>
                <c:pt idx="1141">
                  <c:v>16.2869689690224</c:v>
                </c:pt>
                <c:pt idx="1142">
                  <c:v>16.316639615749502</c:v>
                </c:pt>
                <c:pt idx="1143">
                  <c:v>16.346320828151999</c:v>
                </c:pt>
                <c:pt idx="1144">
                  <c:v>16.376012559599502</c:v>
                </c:pt>
                <c:pt idx="1145">
                  <c:v>16.405714763530401</c:v>
                </c:pt>
                <c:pt idx="1146">
                  <c:v>16.435427393451402</c:v>
                </c:pt>
                <c:pt idx="1147">
                  <c:v>16.4651504029381</c:v>
                </c:pt>
                <c:pt idx="1148">
                  <c:v>16.494883745634702</c:v>
                </c:pt>
                <c:pt idx="1149">
                  <c:v>16.524627375254301</c:v>
                </c:pt>
                <c:pt idx="1150">
                  <c:v>16.554381245578497</c:v>
                </c:pt>
                <c:pt idx="1151">
                  <c:v>16.5841453104577</c:v>
                </c:pt>
                <c:pt idx="1152">
                  <c:v>16.6139195238115</c:v>
                </c:pt>
                <c:pt idx="1153">
                  <c:v>16.643703839627701</c:v>
                </c:pt>
                <c:pt idx="1154">
                  <c:v>16.673498211963501</c:v>
                </c:pt>
                <c:pt idx="1155">
                  <c:v>16.703302594944798</c:v>
                </c:pt>
                <c:pt idx="1156">
                  <c:v>16.733116942766099</c:v>
                </c:pt>
                <c:pt idx="1157">
                  <c:v>16.762941209691402</c:v>
                </c:pt>
                <c:pt idx="1158">
                  <c:v>16.792775350053098</c:v>
                </c:pt>
                <c:pt idx="1159">
                  <c:v>16.822619318252798</c:v>
                </c:pt>
                <c:pt idx="1160">
                  <c:v>16.852473068761203</c:v>
                </c:pt>
                <c:pt idx="1161">
                  <c:v>16.882336556117799</c:v>
                </c:pt>
                <c:pt idx="1162">
                  <c:v>16.9122097349311</c:v>
                </c:pt>
                <c:pt idx="1163">
                  <c:v>16.942092559878901</c:v>
                </c:pt>
                <c:pt idx="1164">
                  <c:v>16.971984985707699</c:v>
                </c:pt>
                <c:pt idx="1165">
                  <c:v>17.0018869672333</c:v>
                </c:pt>
                <c:pt idx="1166">
                  <c:v>17.0317984593406</c:v>
                </c:pt>
                <c:pt idx="1167">
                  <c:v>17.0617194169835</c:v>
                </c:pt>
                <c:pt idx="1168">
                  <c:v>17.091649795185003</c:v>
                </c:pt>
                <c:pt idx="1169">
                  <c:v>17.121589549037299</c:v>
                </c:pt>
                <c:pt idx="1170">
                  <c:v>17.151538633701797</c:v>
                </c:pt>
                <c:pt idx="1171">
                  <c:v>17.181497004409003</c:v>
                </c:pt>
                <c:pt idx="1172">
                  <c:v>17.2114646164584</c:v>
                </c:pt>
                <c:pt idx="1173">
                  <c:v>17.241441425218902</c:v>
                </c:pt>
                <c:pt idx="1174">
                  <c:v>17.271427386128497</c:v>
                </c:pt>
                <c:pt idx="1175">
                  <c:v>17.301422454694602</c:v>
                </c:pt>
                <c:pt idx="1176">
                  <c:v>17.3314265864934</c:v>
                </c:pt>
                <c:pt idx="1177">
                  <c:v>17.361439737170599</c:v>
                </c:pt>
                <c:pt idx="1178">
                  <c:v>17.391461862441201</c:v>
                </c:pt>
                <c:pt idx="1179">
                  <c:v>17.4214929180892</c:v>
                </c:pt>
                <c:pt idx="1180">
                  <c:v>17.451532859967902</c:v>
                </c:pt>
                <c:pt idx="1181">
                  <c:v>17.481581644000098</c:v>
                </c:pt>
                <c:pt idx="1182">
                  <c:v>17.5116392261776</c:v>
                </c:pt>
                <c:pt idx="1183">
                  <c:v>17.5417055625614</c:v>
                </c:pt>
                <c:pt idx="1184">
                  <c:v>17.571780609281998</c:v>
                </c:pt>
                <c:pt idx="1185">
                  <c:v>17.601864322539001</c:v>
                </c:pt>
                <c:pt idx="1186">
                  <c:v>17.6319566586013</c:v>
                </c:pt>
                <c:pt idx="1187">
                  <c:v>17.662057573807299</c:v>
                </c:pt>
                <c:pt idx="1188">
                  <c:v>17.692167024564302</c:v>
                </c:pt>
                <c:pt idx="1189">
                  <c:v>17.722284967349101</c:v>
                </c:pt>
                <c:pt idx="1190">
                  <c:v>17.7524113587078</c:v>
                </c:pt>
                <c:pt idx="1191">
                  <c:v>17.782546155255599</c:v>
                </c:pt>
                <c:pt idx="1192">
                  <c:v>17.8126893136773</c:v>
                </c:pt>
                <c:pt idx="1193">
                  <c:v>17.8428407907268</c:v>
                </c:pt>
                <c:pt idx="1194">
                  <c:v>17.8730005432271</c:v>
                </c:pt>
                <c:pt idx="1195">
                  <c:v>17.9031685280709</c:v>
                </c:pt>
                <c:pt idx="1196">
                  <c:v>17.933344702219699</c:v>
                </c:pt>
                <c:pt idx="1197">
                  <c:v>17.963529022704702</c:v>
                </c:pt>
                <c:pt idx="1198">
                  <c:v>17.9937214466261</c:v>
                </c:pt>
                <c:pt idx="1199">
                  <c:v>18.023921931153502</c:v>
                </c:pt>
                <c:pt idx="1200">
                  <c:v>18.0541304335257</c:v>
                </c:pt>
                <c:pt idx="1201">
                  <c:v>18.084346911050901</c:v>
                </c:pt>
                <c:pt idx="1202">
                  <c:v>18.114571321106297</c:v>
                </c:pt>
                <c:pt idx="1203">
                  <c:v>18.1448036211386</c:v>
                </c:pt>
                <c:pt idx="1204">
                  <c:v>18.175043768663599</c:v>
                </c:pt>
                <c:pt idx="1205">
                  <c:v>18.205291721266398</c:v>
                </c:pt>
                <c:pt idx="1206">
                  <c:v>18.235547436601298</c:v>
                </c:pt>
                <c:pt idx="1207">
                  <c:v>18.265810872391903</c:v>
                </c:pt>
                <c:pt idx="1208">
                  <c:v>18.296081986430799</c:v>
                </c:pt>
                <c:pt idx="1209">
                  <c:v>18.326360736580099</c:v>
                </c:pt>
                <c:pt idx="1210">
                  <c:v>18.356647080770902</c:v>
                </c:pt>
                <c:pt idx="1211">
                  <c:v>18.386940977003601</c:v>
                </c:pt>
                <c:pt idx="1212">
                  <c:v>18.417242383347499</c:v>
                </c:pt>
                <c:pt idx="1213">
                  <c:v>18.447551257941502</c:v>
                </c:pt>
                <c:pt idx="1214">
                  <c:v>18.477867558993399</c:v>
                </c:pt>
                <c:pt idx="1215">
                  <c:v>18.5081912447802</c:v>
                </c:pt>
                <c:pt idx="1216">
                  <c:v>18.5385222736478</c:v>
                </c:pt>
                <c:pt idx="1217">
                  <c:v>18.5688606040117</c:v>
                </c:pt>
                <c:pt idx="1218">
                  <c:v>18.5992061943561</c:v>
                </c:pt>
                <c:pt idx="1219">
                  <c:v>18.629559003234398</c:v>
                </c:pt>
                <c:pt idx="1220">
                  <c:v>18.659918989269098</c:v>
                </c:pt>
                <c:pt idx="1221">
                  <c:v>18.690286111151799</c:v>
                </c:pt>
                <c:pt idx="1222">
                  <c:v>18.720660327643103</c:v>
                </c:pt>
                <c:pt idx="1223">
                  <c:v>18.751041597572698</c:v>
                </c:pt>
                <c:pt idx="1224">
                  <c:v>18.781429879839102</c:v>
                </c:pt>
                <c:pt idx="1225">
                  <c:v>18.8118251334101</c:v>
                </c:pt>
                <c:pt idx="1226">
                  <c:v>18.842227317322198</c:v>
                </c:pt>
                <c:pt idx="1227">
                  <c:v>18.872636390681098</c:v>
                </c:pt>
                <c:pt idx="1228">
                  <c:v>18.903052312661298</c:v>
                </c:pt>
                <c:pt idx="1229">
                  <c:v>18.933475042506402</c:v>
                </c:pt>
                <c:pt idx="1230">
                  <c:v>18.9639045395285</c:v>
                </c:pt>
                <c:pt idx="1231">
                  <c:v>18.9943407631092</c:v>
                </c:pt>
                <c:pt idx="1232">
                  <c:v>19.024783672698401</c:v>
                </c:pt>
                <c:pt idx="1233">
                  <c:v>19.055233227815098</c:v>
                </c:pt>
                <c:pt idx="1234">
                  <c:v>19.0856893880473</c:v>
                </c:pt>
                <c:pt idx="1235">
                  <c:v>19.116152113051502</c:v>
                </c:pt>
                <c:pt idx="1236">
                  <c:v>19.146621362553102</c:v>
                </c:pt>
                <c:pt idx="1237">
                  <c:v>19.177097096346301</c:v>
                </c:pt>
                <c:pt idx="1238">
                  <c:v>19.207579274294101</c:v>
                </c:pt>
                <c:pt idx="1239">
                  <c:v>19.238067856328101</c:v>
                </c:pt>
                <c:pt idx="1240">
                  <c:v>19.268562802448599</c:v>
                </c:pt>
                <c:pt idx="1241">
                  <c:v>19.2990640727247</c:v>
                </c:pt>
                <c:pt idx="1242">
                  <c:v>19.329571627294001</c:v>
                </c:pt>
                <c:pt idx="1243">
                  <c:v>19.360085426362797</c:v>
                </c:pt>
                <c:pt idx="1244">
                  <c:v>19.390605430206001</c:v>
                </c:pt>
                <c:pt idx="1245">
                  <c:v>19.421131599167001</c:v>
                </c:pt>
                <c:pt idx="1246">
                  <c:v>19.451663893657898</c:v>
                </c:pt>
                <c:pt idx="1247">
                  <c:v>19.482202274159199</c:v>
                </c:pt>
                <c:pt idx="1248">
                  <c:v>19.512746701219999</c:v>
                </c:pt>
                <c:pt idx="1249">
                  <c:v>19.543297135457703</c:v>
                </c:pt>
                <c:pt idx="1250">
                  <c:v>19.5738535375583</c:v>
                </c:pt>
                <c:pt idx="1251">
                  <c:v>19.604415868276103</c:v>
                </c:pt>
                <c:pt idx="1252">
                  <c:v>19.6349840884339</c:v>
                </c:pt>
                <c:pt idx="1253">
                  <c:v>19.665558158922799</c:v>
                </c:pt>
                <c:pt idx="1254">
                  <c:v>19.696138040702298</c:v>
                </c:pt>
                <c:pt idx="1255">
                  <c:v>19.7267236948</c:v>
                </c:pt>
                <c:pt idx="1256">
                  <c:v>19.757315082311997</c:v>
                </c:pt>
                <c:pt idx="1257">
                  <c:v>19.787912164402403</c:v>
                </c:pt>
                <c:pt idx="1258">
                  <c:v>19.8185149023039</c:v>
                </c:pt>
                <c:pt idx="1259">
                  <c:v>19.849123257316901</c:v>
                </c:pt>
                <c:pt idx="1260">
                  <c:v>19.8797371908103</c:v>
                </c:pt>
                <c:pt idx="1261">
                  <c:v>19.910356664221002</c:v>
                </c:pt>
                <c:pt idx="1262">
                  <c:v>19.940981639053902</c:v>
                </c:pt>
                <c:pt idx="1263">
                  <c:v>19.971612076882099</c:v>
                </c:pt>
                <c:pt idx="1264">
                  <c:v>20.002247939346599</c:v>
                </c:pt>
                <c:pt idx="1265">
                  <c:v>20.032889188156499</c:v>
                </c:pt>
                <c:pt idx="1266">
                  <c:v>20.0635357850887</c:v>
                </c:pt>
                <c:pt idx="1267">
                  <c:v>20.0941876919882</c:v>
                </c:pt>
                <c:pt idx="1268">
                  <c:v>20.124844870767799</c:v>
                </c:pt>
                <c:pt idx="1269">
                  <c:v>20.155507283408099</c:v>
                </c:pt>
                <c:pt idx="1270">
                  <c:v>20.186174891957499</c:v>
                </c:pt>
                <c:pt idx="1271">
                  <c:v>20.216847658532298</c:v>
                </c:pt>
                <c:pt idx="1272">
                  <c:v>20.247525545316499</c:v>
                </c:pt>
                <c:pt idx="1273">
                  <c:v>20.278208514561801</c:v>
                </c:pt>
                <c:pt idx="1274">
                  <c:v>20.3088965285875</c:v>
                </c:pt>
                <c:pt idx="1275">
                  <c:v>20.339589549780701</c:v>
                </c:pt>
                <c:pt idx="1276">
                  <c:v>20.3702875405959</c:v>
                </c:pt>
                <c:pt idx="1277">
                  <c:v>20.400990463555299</c:v>
                </c:pt>
                <c:pt idx="1278">
                  <c:v>20.4316982812487</c:v>
                </c:pt>
                <c:pt idx="1279">
                  <c:v>20.462410956332999</c:v>
                </c:pt>
                <c:pt idx="1280">
                  <c:v>20.493128451533099</c:v>
                </c:pt>
                <c:pt idx="1281">
                  <c:v>20.523850729640902</c:v>
                </c:pt>
                <c:pt idx="1282">
                  <c:v>20.554577753515801</c:v>
                </c:pt>
                <c:pt idx="1283">
                  <c:v>20.585309486084597</c:v>
                </c:pt>
                <c:pt idx="1284">
                  <c:v>20.616045890341201</c:v>
                </c:pt>
                <c:pt idx="1285">
                  <c:v>20.646786929347002</c:v>
                </c:pt>
                <c:pt idx="1286">
                  <c:v>20.677532566230401</c:v>
                </c:pt>
                <c:pt idx="1287">
                  <c:v>20.7082827641871</c:v>
                </c:pt>
                <c:pt idx="1288">
                  <c:v>20.739037486479802</c:v>
                </c:pt>
                <c:pt idx="1289">
                  <c:v>20.769796696438501</c:v>
                </c:pt>
                <c:pt idx="1290">
                  <c:v>20.8005603574601</c:v>
                </c:pt>
                <c:pt idx="1291">
                  <c:v>20.831328433008398</c:v>
                </c:pt>
                <c:pt idx="1292">
                  <c:v>20.862100886614499</c:v>
                </c:pt>
                <c:pt idx="1293">
                  <c:v>20.892877681875998</c:v>
                </c:pt>
                <c:pt idx="1294">
                  <c:v>20.9236587824577</c:v>
                </c:pt>
                <c:pt idx="1295">
                  <c:v>20.954444152091103</c:v>
                </c:pt>
                <c:pt idx="1296">
                  <c:v>20.985233754574502</c:v>
                </c:pt>
                <c:pt idx="1297">
                  <c:v>21.016027553772901</c:v>
                </c:pt>
                <c:pt idx="1298">
                  <c:v>21.046825513618202</c:v>
                </c:pt>
                <c:pt idx="1299">
                  <c:v>21.077627598108702</c:v>
                </c:pt>
                <c:pt idx="1300">
                  <c:v>21.108433771309599</c:v>
                </c:pt>
                <c:pt idx="1301">
                  <c:v>21.139243997352299</c:v>
                </c:pt>
                <c:pt idx="1302">
                  <c:v>21.1700582404351</c:v>
                </c:pt>
                <c:pt idx="1303">
                  <c:v>21.2008764648225</c:v>
                </c:pt>
                <c:pt idx="1304">
                  <c:v>21.2316986348455</c:v>
                </c:pt>
                <c:pt idx="1305">
                  <c:v>21.262524714901701</c:v>
                </c:pt>
                <c:pt idx="1306">
                  <c:v>21.2933546694548</c:v>
                </c:pt>
                <c:pt idx="1307">
                  <c:v>21.324188463034901</c:v>
                </c:pt>
                <c:pt idx="1308">
                  <c:v>21.355026060238199</c:v>
                </c:pt>
                <c:pt idx="1309">
                  <c:v>21.385867425727302</c:v>
                </c:pt>
                <c:pt idx="1310">
                  <c:v>21.4167125242308</c:v>
                </c:pt>
                <c:pt idx="1311">
                  <c:v>21.447561320543603</c:v>
                </c:pt>
                <c:pt idx="1312">
                  <c:v>21.478413779526502</c:v>
                </c:pt>
                <c:pt idx="1313">
                  <c:v>21.509269866106202</c:v>
                </c:pt>
                <c:pt idx="1314">
                  <c:v>21.5401295452757</c:v>
                </c:pt>
                <c:pt idx="1315">
                  <c:v>21.570992782093601</c:v>
                </c:pt>
                <c:pt idx="1316">
                  <c:v>21.601859541684401</c:v>
                </c:pt>
                <c:pt idx="1317">
                  <c:v>21.632729789238699</c:v>
                </c:pt>
                <c:pt idx="1318">
                  <c:v>21.663603490012502</c:v>
                </c:pt>
                <c:pt idx="1319">
                  <c:v>21.694480609327698</c:v>
                </c:pt>
                <c:pt idx="1320">
                  <c:v>21.7253611125718</c:v>
                </c:pt>
                <c:pt idx="1321">
                  <c:v>21.7562449651981</c:v>
                </c:pt>
                <c:pt idx="1322">
                  <c:v>21.787132132725102</c:v>
                </c:pt>
                <c:pt idx="1323">
                  <c:v>21.8180225807371</c:v>
                </c:pt>
                <c:pt idx="1324">
                  <c:v>21.848916274883898</c:v>
                </c:pt>
                <c:pt idx="1325">
                  <c:v>21.879813180880401</c:v>
                </c:pt>
                <c:pt idx="1326">
                  <c:v>21.910713264507098</c:v>
                </c:pt>
                <c:pt idx="1327">
                  <c:v>21.941616491609903</c:v>
                </c:pt>
                <c:pt idx="1328">
                  <c:v>21.972522828099603</c:v>
                </c:pt>
                <c:pt idx="1329">
                  <c:v>22.003432239952598</c:v>
                </c:pt>
                <c:pt idx="1330">
                  <c:v>22.034344693210201</c:v>
                </c:pt>
                <c:pt idx="1331">
                  <c:v>22.065260153978802</c:v>
                </c:pt>
                <c:pt idx="1332">
                  <c:v>22.0961785884299</c:v>
                </c:pt>
                <c:pt idx="1333">
                  <c:v>22.127099962799999</c:v>
                </c:pt>
                <c:pt idx="1334">
                  <c:v>22.158024243390699</c:v>
                </c:pt>
                <c:pt idx="1335">
                  <c:v>22.188951396568001</c:v>
                </c:pt>
                <c:pt idx="1336">
                  <c:v>22.219881388763298</c:v>
                </c:pt>
                <c:pt idx="1337">
                  <c:v>22.2508141864725</c:v>
                </c:pt>
                <c:pt idx="1338">
                  <c:v>22.281749756255998</c:v>
                </c:pt>
                <c:pt idx="1339">
                  <c:v>22.312688064739397</c:v>
                </c:pt>
                <c:pt idx="1340">
                  <c:v>22.343629078612398</c:v>
                </c:pt>
                <c:pt idx="1341">
                  <c:v>22.374572764629498</c:v>
                </c:pt>
                <c:pt idx="1342">
                  <c:v>22.405519089609701</c:v>
                </c:pt>
                <c:pt idx="1343">
                  <c:v>22.436468020436401</c:v>
                </c:pt>
                <c:pt idx="1344">
                  <c:v>22.467419524057501</c:v>
                </c:pt>
                <c:pt idx="1345">
                  <c:v>22.498373567485</c:v>
                </c:pt>
                <c:pt idx="1346">
                  <c:v>22.5293301177953</c:v>
                </c:pt>
                <c:pt idx="1347">
                  <c:v>22.560289142129097</c:v>
                </c:pt>
                <c:pt idx="1348">
                  <c:v>22.591250607691098</c:v>
                </c:pt>
                <c:pt idx="1349">
                  <c:v>22.622214481750301</c:v>
                </c:pt>
                <c:pt idx="1350">
                  <c:v>22.653180731639601</c:v>
                </c:pt>
                <c:pt idx="1351">
                  <c:v>22.684149324756</c:v>
                </c:pt>
                <c:pt idx="1352">
                  <c:v>22.715120228560302</c:v>
                </c:pt>
                <c:pt idx="1353">
                  <c:v>22.746093410577199</c:v>
                </c:pt>
                <c:pt idx="1354">
                  <c:v>22.777068838395401</c:v>
                </c:pt>
                <c:pt idx="1355">
                  <c:v>22.808046479667102</c:v>
                </c:pt>
                <c:pt idx="1356">
                  <c:v>22.839026302108401</c:v>
                </c:pt>
                <c:pt idx="1357">
                  <c:v>22.870008273499</c:v>
                </c:pt>
                <c:pt idx="1358">
                  <c:v>22.9009923616821</c:v>
                </c:pt>
                <c:pt idx="1359">
                  <c:v>22.9319785345646</c:v>
                </c:pt>
                <c:pt idx="1360">
                  <c:v>22.962966760116601</c:v>
                </c:pt>
                <c:pt idx="1361">
                  <c:v>22.993957006371797</c:v>
                </c:pt>
                <c:pt idx="1362">
                  <c:v>23.024949241427301</c:v>
                </c:pt>
                <c:pt idx="1363">
                  <c:v>23.055943433443399</c:v>
                </c:pt>
                <c:pt idx="1364">
                  <c:v>23.0869395506435</c:v>
                </c:pt>
                <c:pt idx="1365">
                  <c:v>23.117937561314399</c:v>
                </c:pt>
                <c:pt idx="1366">
                  <c:v>23.148937433805802</c:v>
                </c:pt>
                <c:pt idx="1367">
                  <c:v>23.179939136530699</c:v>
                </c:pt>
                <c:pt idx="1368">
                  <c:v>23.210942637964902</c:v>
                </c:pt>
                <c:pt idx="1369">
                  <c:v>23.241947906647198</c:v>
                </c:pt>
                <c:pt idx="1370">
                  <c:v>23.272954911179102</c:v>
                </c:pt>
                <c:pt idx="1371">
                  <c:v>23.303963620225097</c:v>
                </c:pt>
                <c:pt idx="1372">
                  <c:v>23.334974002512499</c:v>
                </c:pt>
                <c:pt idx="1373">
                  <c:v>23.365986026830999</c:v>
                </c:pt>
                <c:pt idx="1374">
                  <c:v>23.396999662033199</c:v>
                </c:pt>
                <c:pt idx="1375">
                  <c:v>23.428014877034101</c:v>
                </c:pt>
                <c:pt idx="1376">
                  <c:v>23.4590316408113</c:v>
                </c:pt>
                <c:pt idx="1377">
                  <c:v>23.490049922404701</c:v>
                </c:pt>
                <c:pt idx="1378">
                  <c:v>23.521069690916601</c:v>
                </c:pt>
                <c:pt idx="1379">
                  <c:v>23.552090915511798</c:v>
                </c:pt>
                <c:pt idx="1380">
                  <c:v>23.5831135654172</c:v>
                </c:pt>
                <c:pt idx="1381">
                  <c:v>23.614137609921702</c:v>
                </c:pt>
                <c:pt idx="1382">
                  <c:v>23.645163018376699</c:v>
                </c:pt>
                <c:pt idx="1383">
                  <c:v>23.676189760195403</c:v>
                </c:pt>
                <c:pt idx="1384">
                  <c:v>23.707217804853002</c:v>
                </c:pt>
                <c:pt idx="1385">
                  <c:v>23.7382471218869</c:v>
                </c:pt>
                <c:pt idx="1386">
                  <c:v>23.7692776808959</c:v>
                </c:pt>
                <c:pt idx="1387">
                  <c:v>23.800309451541001</c:v>
                </c:pt>
                <c:pt idx="1388">
                  <c:v>23.831342403544799</c:v>
                </c:pt>
                <c:pt idx="1389">
                  <c:v>23.862376506691501</c:v>
                </c:pt>
                <c:pt idx="1390">
                  <c:v>23.893411730827101</c:v>
                </c:pt>
                <c:pt idx="1391">
                  <c:v>23.924448045858998</c:v>
                </c:pt>
                <c:pt idx="1392">
                  <c:v>23.955485421756098</c:v>
                </c:pt>
                <c:pt idx="1393">
                  <c:v>23.986523828548702</c:v>
                </c:pt>
                <c:pt idx="1394">
                  <c:v>24.017563236328602</c:v>
                </c:pt>
                <c:pt idx="1395">
                  <c:v>24.048603615248599</c:v>
                </c:pt>
                <c:pt idx="1396">
                  <c:v>24.079644935523103</c:v>
                </c:pt>
                <c:pt idx="1397">
                  <c:v>24.110687167427301</c:v>
                </c:pt>
                <c:pt idx="1398">
                  <c:v>24.141730281297701</c:v>
                </c:pt>
                <c:pt idx="1399">
                  <c:v>24.172774247531802</c:v>
                </c:pt>
                <c:pt idx="1400">
                  <c:v>24.203819036587902</c:v>
                </c:pt>
                <c:pt idx="1401">
                  <c:v>24.234864618985501</c:v>
                </c:pt>
                <c:pt idx="1402">
                  <c:v>24.265910965304698</c:v>
                </c:pt>
                <c:pt idx="1403">
                  <c:v>24.296958046186401</c:v>
                </c:pt>
                <c:pt idx="1404">
                  <c:v>24.328005832332199</c:v>
                </c:pt>
                <c:pt idx="1405">
                  <c:v>24.3590542945044</c:v>
                </c:pt>
                <c:pt idx="1406">
                  <c:v>24.3901034035257</c:v>
                </c:pt>
                <c:pt idx="1407">
                  <c:v>24.4211531302795</c:v>
                </c:pt>
                <c:pt idx="1408">
                  <c:v>24.452203445709401</c:v>
                </c:pt>
                <c:pt idx="1409">
                  <c:v>24.4832543208197</c:v>
                </c:pt>
                <c:pt idx="1410">
                  <c:v>24.5143057266746</c:v>
                </c:pt>
                <c:pt idx="1411">
                  <c:v>24.545357634398897</c:v>
                </c:pt>
                <c:pt idx="1412">
                  <c:v>24.5764100151771</c:v>
                </c:pt>
                <c:pt idx="1413">
                  <c:v>24.607462840254399</c:v>
                </c:pt>
                <c:pt idx="1414">
                  <c:v>24.6385160809354</c:v>
                </c:pt>
                <c:pt idx="1415">
                  <c:v>24.6695697085852</c:v>
                </c:pt>
                <c:pt idx="1416">
                  <c:v>24.700623694628401</c:v>
                </c:pt>
                <c:pt idx="1417">
                  <c:v>24.731678010549501</c:v>
                </c:pt>
                <c:pt idx="1418">
                  <c:v>24.762732627892998</c:v>
                </c:pt>
                <c:pt idx="1419">
                  <c:v>24.793787518262899</c:v>
                </c:pt>
                <c:pt idx="1420">
                  <c:v>24.824842653322701</c:v>
                </c:pt>
                <c:pt idx="1421">
                  <c:v>24.855898004795602</c:v>
                </c:pt>
                <c:pt idx="1422">
                  <c:v>24.886953544464301</c:v>
                </c:pt>
                <c:pt idx="1423">
                  <c:v>24.918009244170801</c:v>
                </c:pt>
                <c:pt idx="1424">
                  <c:v>24.949065075816602</c:v>
                </c:pt>
                <c:pt idx="1425">
                  <c:v>24.980121011362399</c:v>
                </c:pt>
                <c:pt idx="1426">
                  <c:v>25.011177022828001</c:v>
                </c:pt>
                <c:pt idx="1427">
                  <c:v>25.042233082292501</c:v>
                </c:pt>
                <c:pt idx="1428">
                  <c:v>25.0732891618939</c:v>
                </c:pt>
                <c:pt idx="1429">
                  <c:v>25.104345233829399</c:v>
                </c:pt>
                <c:pt idx="1430">
                  <c:v>25.135401270354997</c:v>
                </c:pt>
                <c:pt idx="1431">
                  <c:v>25.166457243785501</c:v>
                </c:pt>
                <c:pt idx="1432">
                  <c:v>25.197513126494702</c:v>
                </c:pt>
                <c:pt idx="1433">
                  <c:v>25.2285688909149</c:v>
                </c:pt>
                <c:pt idx="1434">
                  <c:v>25.259624509537101</c:v>
                </c:pt>
                <c:pt idx="1435">
                  <c:v>25.290679954910999</c:v>
                </c:pt>
                <c:pt idx="1436">
                  <c:v>25.321735199644799</c:v>
                </c:pt>
                <c:pt idx="1437">
                  <c:v>25.352790216404898</c:v>
                </c:pt>
                <c:pt idx="1438">
                  <c:v>25.3838449779164</c:v>
                </c:pt>
                <c:pt idx="1439">
                  <c:v>25.414899456962402</c:v>
                </c:pt>
                <c:pt idx="1440">
                  <c:v>25.445953626384402</c:v>
                </c:pt>
                <c:pt idx="1441">
                  <c:v>25.477007459082099</c:v>
                </c:pt>
                <c:pt idx="1442">
                  <c:v>25.508060928013201</c:v>
                </c:pt>
                <c:pt idx="1443">
                  <c:v>25.539114006193401</c:v>
                </c:pt>
                <c:pt idx="1444">
                  <c:v>25.570166666696402</c:v>
                </c:pt>
                <c:pt idx="1445">
                  <c:v>25.601218882653701</c:v>
                </c:pt>
                <c:pt idx="1446">
                  <c:v>25.632270627254801</c:v>
                </c:pt>
                <c:pt idx="1447">
                  <c:v>25.6633218737466</c:v>
                </c:pt>
                <c:pt idx="1448">
                  <c:v>25.694372595434</c:v>
                </c:pt>
                <c:pt idx="1449">
                  <c:v>25.725422765679301</c:v>
                </c:pt>
                <c:pt idx="1450">
                  <c:v>25.7564723579024</c:v>
                </c:pt>
                <c:pt idx="1451">
                  <c:v>25.7875213455806</c:v>
                </c:pt>
                <c:pt idx="1452">
                  <c:v>25.818569702248499</c:v>
                </c:pt>
                <c:pt idx="1453">
                  <c:v>25.8496174014983</c:v>
                </c:pt>
                <c:pt idx="1454">
                  <c:v>25.880664416979002</c:v>
                </c:pt>
                <c:pt idx="1455">
                  <c:v>25.911710722397203</c:v>
                </c:pt>
                <c:pt idx="1456">
                  <c:v>25.9427562915163</c:v>
                </c:pt>
                <c:pt idx="1457">
                  <c:v>25.973801098156798</c:v>
                </c:pt>
                <c:pt idx="1458">
                  <c:v>26.004845116196098</c:v>
                </c:pt>
                <c:pt idx="1459">
                  <c:v>26.035888319568599</c:v>
                </c:pt>
                <c:pt idx="1460">
                  <c:v>26.0669306822655</c:v>
                </c:pt>
                <c:pt idx="1461">
                  <c:v>26.097972178334498</c:v>
                </c:pt>
                <c:pt idx="1462">
                  <c:v>26.129012781880299</c:v>
                </c:pt>
                <c:pt idx="1463">
                  <c:v>26.160052467063803</c:v>
                </c:pt>
                <c:pt idx="1464">
                  <c:v>26.191091208102797</c:v>
                </c:pt>
                <c:pt idx="1465">
                  <c:v>26.222128979271201</c:v>
                </c:pt>
                <c:pt idx="1466">
                  <c:v>26.253165754899598</c:v>
                </c:pt>
                <c:pt idx="1467">
                  <c:v>26.284201509374597</c:v>
                </c:pt>
                <c:pt idx="1468">
                  <c:v>26.315236217139198</c:v>
                </c:pt>
                <c:pt idx="1469">
                  <c:v>26.346269852692501</c:v>
                </c:pt>
                <c:pt idx="1470">
                  <c:v>26.377302390589598</c:v>
                </c:pt>
                <c:pt idx="1471">
                  <c:v>26.408333805441799</c:v>
                </c:pt>
                <c:pt idx="1472">
                  <c:v>26.439364071916199</c:v>
                </c:pt>
                <c:pt idx="1473">
                  <c:v>26.4703931647357</c:v>
                </c:pt>
                <c:pt idx="1474">
                  <c:v>26.501421058679199</c:v>
                </c:pt>
                <c:pt idx="1475">
                  <c:v>26.532447728581001</c:v>
                </c:pt>
                <c:pt idx="1476">
                  <c:v>26.563473149331298</c:v>
                </c:pt>
                <c:pt idx="1477">
                  <c:v>26.594497295875801</c:v>
                </c:pt>
                <c:pt idx="1478">
                  <c:v>26.625520143215599</c:v>
                </c:pt>
                <c:pt idx="1479">
                  <c:v>26.656541666407399</c:v>
                </c:pt>
                <c:pt idx="1480">
                  <c:v>26.687561840563003</c:v>
                </c:pt>
                <c:pt idx="1481">
                  <c:v>26.718580640849801</c:v>
                </c:pt>
                <c:pt idx="1482">
                  <c:v>26.749598042490099</c:v>
                </c:pt>
                <c:pt idx="1483">
                  <c:v>26.780614020761398</c:v>
                </c:pt>
                <c:pt idx="1484">
                  <c:v>26.811628550996399</c:v>
                </c:pt>
                <c:pt idx="1485">
                  <c:v>26.842641608582699</c:v>
                </c:pt>
                <c:pt idx="1486">
                  <c:v>26.873653168962601</c:v>
                </c:pt>
                <c:pt idx="1487">
                  <c:v>26.9046632076336</c:v>
                </c:pt>
                <c:pt idx="1488">
                  <c:v>26.935671700147598</c:v>
                </c:pt>
                <c:pt idx="1489">
                  <c:v>26.966678622111498</c:v>
                </c:pt>
                <c:pt idx="1490">
                  <c:v>26.997683949186598</c:v>
                </c:pt>
                <c:pt idx="1491">
                  <c:v>27.028687657088799</c:v>
                </c:pt>
                <c:pt idx="1492">
                  <c:v>27.059689721588398</c:v>
                </c:pt>
                <c:pt idx="1493">
                  <c:v>27.090690118510299</c:v>
                </c:pt>
                <c:pt idx="1494">
                  <c:v>27.1216888237334</c:v>
                </c:pt>
                <c:pt idx="1495">
                  <c:v>27.152685813191198</c:v>
                </c:pt>
                <c:pt idx="1496">
                  <c:v>27.1836810628709</c:v>
                </c:pt>
                <c:pt idx="1497">
                  <c:v>27.214674548814301</c:v>
                </c:pt>
                <c:pt idx="1498">
                  <c:v>27.245666247116901</c:v>
                </c:pt>
                <c:pt idx="1499">
                  <c:v>27.2766561339281</c:v>
                </c:pt>
                <c:pt idx="1500">
                  <c:v>27.307644185451498</c:v>
                </c:pt>
                <c:pt idx="1501">
                  <c:v>27.338630377944103</c:v>
                </c:pt>
                <c:pt idx="1502">
                  <c:v>27.369614687716901</c:v>
                </c:pt>
                <c:pt idx="1503">
                  <c:v>27.4005970911345</c:v>
                </c:pt>
                <c:pt idx="1504">
                  <c:v>27.431577564614898</c:v>
                </c:pt>
                <c:pt idx="1505">
                  <c:v>27.4625560846297</c:v>
                </c:pt>
                <c:pt idx="1506">
                  <c:v>27.493532627704099</c:v>
                </c:pt>
                <c:pt idx="1507">
                  <c:v>27.5245071704163</c:v>
                </c:pt>
                <c:pt idx="1508">
                  <c:v>27.555479689398098</c:v>
                </c:pt>
                <c:pt idx="1509">
                  <c:v>27.586450161334302</c:v>
                </c:pt>
                <c:pt idx="1510">
                  <c:v>27.617418562962801</c:v>
                </c:pt>
                <c:pt idx="1511">
                  <c:v>27.6483848710748</c:v>
                </c:pt>
                <c:pt idx="1512">
                  <c:v>27.679349062514099</c:v>
                </c:pt>
                <c:pt idx="1513">
                  <c:v>27.710311114177799</c:v>
                </c:pt>
                <c:pt idx="1514">
                  <c:v>27.741271003015402</c:v>
                </c:pt>
                <c:pt idx="1515">
                  <c:v>27.772228706029601</c:v>
                </c:pt>
                <c:pt idx="1516">
                  <c:v>27.803184200275403</c:v>
                </c:pt>
                <c:pt idx="1517">
                  <c:v>27.8341374628606</c:v>
                </c:pt>
                <c:pt idx="1518">
                  <c:v>27.865088470945501</c:v>
                </c:pt>
                <c:pt idx="1519">
                  <c:v>27.896037201742701</c:v>
                </c:pt>
                <c:pt idx="1520">
                  <c:v>27.926983632517402</c:v>
                </c:pt>
                <c:pt idx="1521">
                  <c:v>27.957927740586999</c:v>
                </c:pt>
                <c:pt idx="1522">
                  <c:v>27.988869503321101</c:v>
                </c:pt>
                <c:pt idx="1523">
                  <c:v>28.019808898141399</c:v>
                </c:pt>
                <c:pt idx="1524">
                  <c:v>28.0507459025218</c:v>
                </c:pt>
                <c:pt idx="1525">
                  <c:v>28.081680493988198</c:v>
                </c:pt>
                <c:pt idx="1526">
                  <c:v>28.112612650118301</c:v>
                </c:pt>
                <c:pt idx="1527">
                  <c:v>28.1435423485417</c:v>
                </c:pt>
                <c:pt idx="1528">
                  <c:v>28.174469566939798</c:v>
                </c:pt>
                <c:pt idx="1529">
                  <c:v>28.205394283045798</c:v>
                </c:pt>
                <c:pt idx="1530">
                  <c:v>28.236316474644298</c:v>
                </c:pt>
                <c:pt idx="1531">
                  <c:v>28.2672361195715</c:v>
                </c:pt>
                <c:pt idx="1532">
                  <c:v>28.298153195715301</c:v>
                </c:pt>
                <c:pt idx="1533">
                  <c:v>28.329067681014703</c:v>
                </c:pt>
                <c:pt idx="1534">
                  <c:v>28.359979553460303</c:v>
                </c:pt>
                <c:pt idx="1535">
                  <c:v>28.390888791093602</c:v>
                </c:pt>
                <c:pt idx="1536">
                  <c:v>28.421795372007701</c:v>
                </c:pt>
                <c:pt idx="1537">
                  <c:v>28.452699274346401</c:v>
                </c:pt>
                <c:pt idx="1538">
                  <c:v>28.483600476304801</c:v>
                </c:pt>
                <c:pt idx="1539">
                  <c:v>28.514498956128698</c:v>
                </c:pt>
                <c:pt idx="1540">
                  <c:v>28.545394692115099</c:v>
                </c:pt>
                <c:pt idx="1541">
                  <c:v>28.576287662611499</c:v>
                </c:pt>
                <c:pt idx="1542">
                  <c:v>28.607177846016299</c:v>
                </c:pt>
                <c:pt idx="1543">
                  <c:v>28.638065220778397</c:v>
                </c:pt>
                <c:pt idx="1544">
                  <c:v>28.668949765397297</c:v>
                </c:pt>
                <c:pt idx="1545">
                  <c:v>28.699831458423198</c:v>
                </c:pt>
                <c:pt idx="1546">
                  <c:v>28.730710278456403</c:v>
                </c:pt>
                <c:pt idx="1547">
                  <c:v>28.7615862041478</c:v>
                </c:pt>
                <c:pt idx="1548">
                  <c:v>28.792459214198402</c:v>
                </c:pt>
                <c:pt idx="1549">
                  <c:v>28.823329287359499</c:v>
                </c:pt>
                <c:pt idx="1550">
                  <c:v>28.8541964024325</c:v>
                </c:pt>
                <c:pt idx="1551">
                  <c:v>28.885060538268799</c:v>
                </c:pt>
                <c:pt idx="1552">
                  <c:v>28.915921673769802</c:v>
                </c:pt>
                <c:pt idx="1553">
                  <c:v>28.946779787886701</c:v>
                </c:pt>
                <c:pt idx="1554">
                  <c:v>28.9776348596207</c:v>
                </c:pt>
                <c:pt idx="1555">
                  <c:v>29.008486868022601</c:v>
                </c:pt>
                <c:pt idx="1556">
                  <c:v>29.039335792193</c:v>
                </c:pt>
                <c:pt idx="1557">
                  <c:v>29.0701816112818</c:v>
                </c:pt>
                <c:pt idx="1558">
                  <c:v>29.1010243044887</c:v>
                </c:pt>
                <c:pt idx="1559">
                  <c:v>29.1318638510627</c:v>
                </c:pt>
                <c:pt idx="1560">
                  <c:v>29.162700230302399</c:v>
                </c:pt>
                <c:pt idx="1561">
                  <c:v>29.193533421555198</c:v>
                </c:pt>
                <c:pt idx="1562">
                  <c:v>29.224363404218199</c:v>
                </c:pt>
                <c:pt idx="1563">
                  <c:v>29.255190157737502</c:v>
                </c:pt>
                <c:pt idx="1564">
                  <c:v>29.286013661608003</c:v>
                </c:pt>
                <c:pt idx="1565">
                  <c:v>29.316833895374</c:v>
                </c:pt>
                <c:pt idx="1566">
                  <c:v>29.3476508386284</c:v>
                </c:pt>
                <c:pt idx="1567">
                  <c:v>29.378464471013</c:v>
                </c:pt>
                <c:pt idx="1568">
                  <c:v>29.409274772218502</c:v>
                </c:pt>
                <c:pt idx="1569">
                  <c:v>29.4400817219842</c:v>
                </c:pt>
                <c:pt idx="1570">
                  <c:v>29.470885300097901</c:v>
                </c:pt>
                <c:pt idx="1571">
                  <c:v>29.501685486396102</c:v>
                </c:pt>
                <c:pt idx="1572">
                  <c:v>29.5324822607637</c:v>
                </c:pt>
                <c:pt idx="1573">
                  <c:v>29.563275603133999</c:v>
                </c:pt>
                <c:pt idx="1574">
                  <c:v>29.5940654934885</c:v>
                </c:pt>
                <c:pt idx="1575">
                  <c:v>29.624851911857</c:v>
                </c:pt>
                <c:pt idx="1576">
                  <c:v>29.655634838317599</c:v>
                </c:pt>
                <c:pt idx="1577">
                  <c:v>29.6864142529963</c:v>
                </c:pt>
                <c:pt idx="1578">
                  <c:v>29.717190136067199</c:v>
                </c:pt>
                <c:pt idx="1579">
                  <c:v>29.747962467752199</c:v>
                </c:pt>
                <c:pt idx="1580">
                  <c:v>29.778731228321199</c:v>
                </c:pt>
                <c:pt idx="1581">
                  <c:v>29.809496398091898</c:v>
                </c:pt>
                <c:pt idx="1582">
                  <c:v>29.840257957429596</c:v>
                </c:pt>
                <c:pt idx="1583">
                  <c:v>29.871015886747301</c:v>
                </c:pt>
                <c:pt idx="1584">
                  <c:v>29.9017701665055</c:v>
                </c:pt>
                <c:pt idx="1585">
                  <c:v>29.932520777212201</c:v>
                </c:pt>
                <c:pt idx="1586">
                  <c:v>29.963267699422804</c:v>
                </c:pt>
                <c:pt idx="1587">
                  <c:v>29.994010913740102</c:v>
                </c:pt>
                <c:pt idx="1588">
                  <c:v>30.024750400814202</c:v>
                </c:pt>
                <c:pt idx="1589">
                  <c:v>30.055486141342101</c:v>
                </c:pt>
                <c:pt idx="1590">
                  <c:v>30.086218116068203</c:v>
                </c:pt>
                <c:pt idx="1591">
                  <c:v>30.116946305783799</c:v>
                </c:pt>
                <c:pt idx="1592">
                  <c:v>30.147670691327203</c:v>
                </c:pt>
                <c:pt idx="1593">
                  <c:v>30.178391253583502</c:v>
                </c:pt>
                <c:pt idx="1594">
                  <c:v>30.209107973484702</c:v>
                </c:pt>
                <c:pt idx="1595">
                  <c:v>30.239820832009503</c:v>
                </c:pt>
                <c:pt idx="1596">
                  <c:v>30.270529810183302</c:v>
                </c:pt>
                <c:pt idx="1597">
                  <c:v>30.3012348890779</c:v>
                </c:pt>
                <c:pt idx="1598">
                  <c:v>30.331936049811802</c:v>
                </c:pt>
                <c:pt idx="1599">
                  <c:v>30.362633273550003</c:v>
                </c:pt>
                <c:pt idx="1600">
                  <c:v>30.393326541503502</c:v>
                </c:pt>
                <c:pt idx="1601">
                  <c:v>30.4240158349299</c:v>
                </c:pt>
                <c:pt idx="1602">
                  <c:v>30.4547011351329</c:v>
                </c:pt>
                <c:pt idx="1603">
                  <c:v>30.485382423462504</c:v>
                </c:pt>
                <c:pt idx="1604">
                  <c:v>30.516059681314303</c:v>
                </c:pt>
                <c:pt idx="1605">
                  <c:v>30.546732890130404</c:v>
                </c:pt>
                <c:pt idx="1606">
                  <c:v>30.577402031398599</c:v>
                </c:pt>
                <c:pt idx="1607">
                  <c:v>30.608067086652301</c:v>
                </c:pt>
                <c:pt idx="1608">
                  <c:v>30.638728037471203</c:v>
                </c:pt>
                <c:pt idx="1609">
                  <c:v>30.669384865480097</c:v>
                </c:pt>
                <c:pt idx="1610">
                  <c:v>30.700037552349702</c:v>
                </c:pt>
                <c:pt idx="1611">
                  <c:v>30.730686079796399</c:v>
                </c:pt>
                <c:pt idx="1612">
                  <c:v>30.761330429581697</c:v>
                </c:pt>
                <c:pt idx="1613">
                  <c:v>30.791970583512597</c:v>
                </c:pt>
                <c:pt idx="1614">
                  <c:v>30.822606523441703</c:v>
                </c:pt>
                <c:pt idx="1615">
                  <c:v>30.8532382312663</c:v>
                </c:pt>
                <c:pt idx="1616">
                  <c:v>30.883865688929397</c:v>
                </c:pt>
                <c:pt idx="1617">
                  <c:v>30.914488878418698</c:v>
                </c:pt>
                <c:pt idx="1618">
                  <c:v>30.945107781767199</c:v>
                </c:pt>
                <c:pt idx="1619">
                  <c:v>30.975722381052599</c:v>
                </c:pt>
                <c:pt idx="1620">
                  <c:v>31.006332658397497</c:v>
                </c:pt>
                <c:pt idx="1621">
                  <c:v>31.036938595969499</c:v>
                </c:pt>
                <c:pt idx="1622">
                  <c:v>31.0675401759807</c:v>
                </c:pt>
                <c:pt idx="1623">
                  <c:v>31.098137380687998</c:v>
                </c:pt>
                <c:pt idx="1624">
                  <c:v>31.128730192392602</c:v>
                </c:pt>
                <c:pt idx="1625">
                  <c:v>31.159318593440499</c:v>
                </c:pt>
                <c:pt idx="1626">
                  <c:v>31.189902566222003</c:v>
                </c:pt>
                <c:pt idx="1627">
                  <c:v>31.220482093171697</c:v>
                </c:pt>
                <c:pt idx="1628">
                  <c:v>31.251057156768503</c:v>
                </c:pt>
                <c:pt idx="1629">
                  <c:v>31.281627739535597</c:v>
                </c:pt>
                <c:pt idx="1630">
                  <c:v>31.312193824040101</c:v>
                </c:pt>
                <c:pt idx="1631">
                  <c:v>31.342755392893402</c:v>
                </c:pt>
                <c:pt idx="1632">
                  <c:v>31.373312428750701</c:v>
                </c:pt>
                <c:pt idx="1633">
                  <c:v>31.403864914311097</c:v>
                </c:pt>
                <c:pt idx="1634">
                  <c:v>31.434412832317804</c:v>
                </c:pt>
                <c:pt idx="1635">
                  <c:v>31.464956165557297</c:v>
                </c:pt>
                <c:pt idx="1636">
                  <c:v>31.495494896860102</c:v>
                </c:pt>
                <c:pt idx="1637">
                  <c:v>31.526029009100299</c:v>
                </c:pt>
                <c:pt idx="1638">
                  <c:v>31.556558485195403</c:v>
                </c:pt>
                <c:pt idx="1639">
                  <c:v>31.5870833081065</c:v>
                </c:pt>
                <c:pt idx="1640">
                  <c:v>31.617603460837898</c:v>
                </c:pt>
                <c:pt idx="1641">
                  <c:v>31.648118926437501</c:v>
                </c:pt>
                <c:pt idx="1642">
                  <c:v>31.678629687996001</c:v>
                </c:pt>
                <c:pt idx="1643">
                  <c:v>31.709135728647801</c:v>
                </c:pt>
                <c:pt idx="1644">
                  <c:v>31.739637031570002</c:v>
                </c:pt>
                <c:pt idx="1645">
                  <c:v>31.770133579982801</c:v>
                </c:pt>
                <c:pt idx="1646">
                  <c:v>31.8006253571494</c:v>
                </c:pt>
                <c:pt idx="1647">
                  <c:v>31.831112346375996</c:v>
                </c:pt>
                <c:pt idx="1648">
                  <c:v>31.861594531011303</c:v>
                </c:pt>
                <c:pt idx="1649">
                  <c:v>31.892071894446996</c:v>
                </c:pt>
                <c:pt idx="1650">
                  <c:v>31.922544420117298</c:v>
                </c:pt>
                <c:pt idx="1651">
                  <c:v>31.953012091498998</c:v>
                </c:pt>
                <c:pt idx="1652">
                  <c:v>31.983474892111499</c:v>
                </c:pt>
                <c:pt idx="1653">
                  <c:v>32.013932805516497</c:v>
                </c:pt>
                <c:pt idx="1654">
                  <c:v>32.044385815318101</c:v>
                </c:pt>
                <c:pt idx="1655">
                  <c:v>32.074833905162798</c:v>
                </c:pt>
                <c:pt idx="1656">
                  <c:v>32.105277058739105</c:v>
                </c:pt>
                <c:pt idx="1657">
                  <c:v>32.135715259778003</c:v>
                </c:pt>
                <c:pt idx="1658">
                  <c:v>32.166148492052102</c:v>
                </c:pt>
                <c:pt idx="1659">
                  <c:v>32.196576739376404</c:v>
                </c:pt>
                <c:pt idx="1660">
                  <c:v>32.226999985607598</c:v>
                </c:pt>
                <c:pt idx="1661">
                  <c:v>32.257418214644396</c:v>
                </c:pt>
                <c:pt idx="1662">
                  <c:v>32.287831410427103</c:v>
                </c:pt>
                <c:pt idx="1663">
                  <c:v>32.318239556937797</c:v>
                </c:pt>
                <c:pt idx="1664">
                  <c:v>32.348642638200403</c:v>
                </c:pt>
                <c:pt idx="1665">
                  <c:v>32.379040638279996</c:v>
                </c:pt>
                <c:pt idx="1666">
                  <c:v>32.409433541283597</c:v>
                </c:pt>
                <c:pt idx="1667">
                  <c:v>32.439821331359198</c:v>
                </c:pt>
                <c:pt idx="1668">
                  <c:v>32.470203992696504</c:v>
                </c:pt>
                <c:pt idx="1669">
                  <c:v>32.500581509526299</c:v>
                </c:pt>
                <c:pt idx="1670">
                  <c:v>32.530953866120598</c:v>
                </c:pt>
                <c:pt idx="1671">
                  <c:v>32.561321046792706</c:v>
                </c:pt>
                <c:pt idx="1672">
                  <c:v>32.591683035896601</c:v>
                </c:pt>
                <c:pt idx="1673">
                  <c:v>32.622039817827705</c:v>
                </c:pt>
                <c:pt idx="1674">
                  <c:v>32.652391377021999</c:v>
                </c:pt>
                <c:pt idx="1675">
                  <c:v>32.682737697956497</c:v>
                </c:pt>
                <c:pt idx="1676">
                  <c:v>32.713078765149007</c:v>
                </c:pt>
                <c:pt idx="1677">
                  <c:v>32.743414563157799</c:v>
                </c:pt>
                <c:pt idx="1678">
                  <c:v>32.773745076582102</c:v>
                </c:pt>
                <c:pt idx="1679">
                  <c:v>32.804070290061397</c:v>
                </c:pt>
                <c:pt idx="1680">
                  <c:v>32.834390188275798</c:v>
                </c:pt>
                <c:pt idx="1681">
                  <c:v>32.864704755945901</c:v>
                </c:pt>
                <c:pt idx="1682">
                  <c:v>32.895013977832406</c:v>
                </c:pt>
                <c:pt idx="1683">
                  <c:v>32.925317838736603</c:v>
                </c:pt>
                <c:pt idx="1684">
                  <c:v>32.955616323499605</c:v>
                </c:pt>
                <c:pt idx="1685">
                  <c:v>32.985909417003</c:v>
                </c:pt>
                <c:pt idx="1686">
                  <c:v>33.016197104168299</c:v>
                </c:pt>
                <c:pt idx="1687">
                  <c:v>33.046479369956799</c:v>
                </c:pt>
                <c:pt idx="1688">
                  <c:v>33.076756199370102</c:v>
                </c:pt>
                <c:pt idx="1689">
                  <c:v>33.107027577449202</c:v>
                </c:pt>
                <c:pt idx="1690">
                  <c:v>33.1372934892754</c:v>
                </c:pt>
                <c:pt idx="1691">
                  <c:v>33.167553919969095</c:v>
                </c:pt>
                <c:pt idx="1692">
                  <c:v>33.197808854690805</c:v>
                </c:pt>
                <c:pt idx="1693">
                  <c:v>33.228058278640397</c:v>
                </c:pt>
                <c:pt idx="1694">
                  <c:v>33.258302177057196</c:v>
                </c:pt>
                <c:pt idx="1695">
                  <c:v>33.288540535219902</c:v>
                </c:pt>
                <c:pt idx="1696">
                  <c:v>33.318773338446903</c:v>
                </c:pt>
                <c:pt idx="1697">
                  <c:v>33.349000572095299</c:v>
                </c:pt>
                <c:pt idx="1698">
                  <c:v>33.379222221562003</c:v>
                </c:pt>
                <c:pt idx="1699">
                  <c:v>33.4094382722825</c:v>
                </c:pt>
                <c:pt idx="1700">
                  <c:v>33.439648709731799</c:v>
                </c:pt>
                <c:pt idx="1701">
                  <c:v>33.469853519423495</c:v>
                </c:pt>
                <c:pt idx="1702">
                  <c:v>33.5000526869106</c:v>
                </c:pt>
                <c:pt idx="1703">
                  <c:v>33.5302461977844</c:v>
                </c:pt>
                <c:pt idx="1704">
                  <c:v>33.5604340376754</c:v>
                </c:pt>
                <c:pt idx="1705">
                  <c:v>33.590616192252696</c:v>
                </c:pt>
                <c:pt idx="1706">
                  <c:v>33.620792647224</c:v>
                </c:pt>
                <c:pt idx="1707">
                  <c:v>33.650963388335505</c:v>
                </c:pt>
                <c:pt idx="1708">
                  <c:v>33.681128401372</c:v>
                </c:pt>
                <c:pt idx="1709">
                  <c:v>33.7112876721568</c:v>
                </c:pt>
                <c:pt idx="1710">
                  <c:v>33.741441186551398</c:v>
                </c:pt>
                <c:pt idx="1711">
                  <c:v>33.771588930455799</c:v>
                </c:pt>
                <c:pt idx="1712">
                  <c:v>33.801730889807999</c:v>
                </c:pt>
                <c:pt idx="1713">
                  <c:v>33.831867050584201</c:v>
                </c:pt>
                <c:pt idx="1714">
                  <c:v>33.861997398798898</c:v>
                </c:pt>
                <c:pt idx="1715">
                  <c:v>33.892121920504302</c:v>
                </c:pt>
                <c:pt idx="1716">
                  <c:v>33.922240601790698</c:v>
                </c:pt>
                <c:pt idx="1717">
                  <c:v>33.952353428786296</c:v>
                </c:pt>
                <c:pt idx="1718">
                  <c:v>33.982460387657198</c:v>
                </c:pt>
                <c:pt idx="1719">
                  <c:v>34.012561464606897</c:v>
                </c:pt>
                <c:pt idx="1720">
                  <c:v>34.042656645876903</c:v>
                </c:pt>
                <c:pt idx="1721">
                  <c:v>34.072745917746204</c:v>
                </c:pt>
                <c:pt idx="1722">
                  <c:v>34.102829266531295</c:v>
                </c:pt>
                <c:pt idx="1723">
                  <c:v>34.132906678586103</c:v>
                </c:pt>
                <c:pt idx="1724">
                  <c:v>34.162978140302002</c:v>
                </c:pt>
                <c:pt idx="1725">
                  <c:v>34.193043638107603</c:v>
                </c:pt>
                <c:pt idx="1726">
                  <c:v>34.223103158469002</c:v>
                </c:pt>
                <c:pt idx="1727">
                  <c:v>34.253156687889302</c:v>
                </c:pt>
                <c:pt idx="1728">
                  <c:v>34.283204212908601</c:v>
                </c:pt>
                <c:pt idx="1729">
                  <c:v>34.313245720104298</c:v>
                </c:pt>
                <c:pt idx="1730">
                  <c:v>34.3432811960907</c:v>
                </c:pt>
                <c:pt idx="1731">
                  <c:v>34.373310627518798</c:v>
                </c:pt>
                <c:pt idx="1732">
                  <c:v>34.4033340010769</c:v>
                </c:pt>
                <c:pt idx="1733">
                  <c:v>34.433351303489502</c:v>
                </c:pt>
                <c:pt idx="1734">
                  <c:v>34.463362521518306</c:v>
                </c:pt>
                <c:pt idx="1735">
                  <c:v>34.493367641961498</c:v>
                </c:pt>
                <c:pt idx="1736">
                  <c:v>34.523366651653603</c:v>
                </c:pt>
                <c:pt idx="1737">
                  <c:v>34.553359537465901</c:v>
                </c:pt>
                <c:pt idx="1738">
                  <c:v>34.583346286306103</c:v>
                </c:pt>
                <c:pt idx="1739">
                  <c:v>34.613326885118198</c:v>
                </c:pt>
                <c:pt idx="1740">
                  <c:v>34.6433013208825</c:v>
                </c:pt>
                <c:pt idx="1741">
                  <c:v>34.673269580615504</c:v>
                </c:pt>
                <c:pt idx="1742">
                  <c:v>34.703231651369997</c:v>
                </c:pt>
                <c:pt idx="1743">
                  <c:v>34.7331875202348</c:v>
                </c:pt>
                <c:pt idx="1744">
                  <c:v>34.763137174334602</c:v>
                </c:pt>
                <c:pt idx="1745">
                  <c:v>34.793080600830301</c:v>
                </c:pt>
                <c:pt idx="1746">
                  <c:v>34.823017786918598</c:v>
                </c:pt>
                <c:pt idx="1747">
                  <c:v>34.852948719832</c:v>
                </c:pt>
                <c:pt idx="1748">
                  <c:v>34.882873386838703</c:v>
                </c:pt>
                <c:pt idx="1749">
                  <c:v>34.912791775242802</c:v>
                </c:pt>
                <c:pt idx="1750">
                  <c:v>34.942703872383703</c:v>
                </c:pt>
                <c:pt idx="1751">
                  <c:v>34.972609665636703</c:v>
                </c:pt>
                <c:pt idx="1752">
                  <c:v>35.0025091424123</c:v>
                </c:pt>
                <c:pt idx="1753">
                  <c:v>35.032402290156703</c:v>
                </c:pt>
                <c:pt idx="1754">
                  <c:v>35.062289096351201</c:v>
                </c:pt>
                <c:pt idx="1755">
                  <c:v>35.0921695485127</c:v>
                </c:pt>
                <c:pt idx="1756">
                  <c:v>35.122043634192799</c:v>
                </c:pt>
                <c:pt idx="1757">
                  <c:v>35.151911340978899</c:v>
                </c:pt>
                <c:pt idx="1758">
                  <c:v>35.181772656493003</c:v>
                </c:pt>
                <c:pt idx="1759">
                  <c:v>35.211627568392302</c:v>
                </c:pt>
                <c:pt idx="1760">
                  <c:v>35.241476064369003</c:v>
                </c:pt>
                <c:pt idx="1761">
                  <c:v>35.271318132150199</c:v>
                </c:pt>
                <c:pt idx="1762">
                  <c:v>35.301153759497701</c:v>
                </c:pt>
                <c:pt idx="1763">
                  <c:v>35.330982934208095</c:v>
                </c:pt>
                <c:pt idx="1764">
                  <c:v>35.360805644112801</c:v>
                </c:pt>
                <c:pt idx="1765">
                  <c:v>35.390621877077699</c:v>
                </c:pt>
                <c:pt idx="1766">
                  <c:v>35.420431621003402</c:v>
                </c:pt>
                <c:pt idx="1767">
                  <c:v>35.450234863824797</c:v>
                </c:pt>
                <c:pt idx="1768">
                  <c:v>35.480031593511399</c:v>
                </c:pt>
                <c:pt idx="1769">
                  <c:v>35.509821798066902</c:v>
                </c:pt>
                <c:pt idx="1770">
                  <c:v>35.539605465529505</c:v>
                </c:pt>
                <c:pt idx="1771">
                  <c:v>35.569382583971503</c:v>
                </c:pt>
                <c:pt idx="1772">
                  <c:v>35.5991531414994</c:v>
                </c:pt>
                <c:pt idx="1773">
                  <c:v>35.628917126253697</c:v>
                </c:pt>
                <c:pt idx="1774">
                  <c:v>35.6586745264092</c:v>
                </c:pt>
                <c:pt idx="1775">
                  <c:v>35.688425330174397</c:v>
                </c:pt>
                <c:pt idx="1776">
                  <c:v>35.7181695257919</c:v>
                </c:pt>
                <c:pt idx="1777">
                  <c:v>35.747907101537898</c:v>
                </c:pt>
                <c:pt idx="1778">
                  <c:v>35.777638045722604</c:v>
                </c:pt>
                <c:pt idx="1779">
                  <c:v>35.8073623466898</c:v>
                </c:pt>
                <c:pt idx="1780">
                  <c:v>35.837079992817095</c:v>
                </c:pt>
                <c:pt idx="1781">
                  <c:v>35.866790972515396</c:v>
                </c:pt>
                <c:pt idx="1782">
                  <c:v>35.896495274229402</c:v>
                </c:pt>
                <c:pt idx="1783">
                  <c:v>35.9261928864371</c:v>
                </c:pt>
                <c:pt idx="1784">
                  <c:v>35.955883797649903</c:v>
                </c:pt>
                <c:pt idx="1785">
                  <c:v>35.985567996412499</c:v>
                </c:pt>
                <c:pt idx="1786">
                  <c:v>36.015245471302997</c:v>
                </c:pt>
                <c:pt idx="1787">
                  <c:v>36.044916210932499</c:v>
                </c:pt>
                <c:pt idx="1788">
                  <c:v>36.074580203945303</c:v>
                </c:pt>
                <c:pt idx="1789">
                  <c:v>36.104237439018803</c:v>
                </c:pt>
                <c:pt idx="1790">
                  <c:v>36.133887904863499</c:v>
                </c:pt>
                <c:pt idx="1791">
                  <c:v>36.163531590222604</c:v>
                </c:pt>
                <c:pt idx="1792">
                  <c:v>36.193168483872299</c:v>
                </c:pt>
                <c:pt idx="1793">
                  <c:v>36.222798574621699</c:v>
                </c:pt>
                <c:pt idx="1794">
                  <c:v>36.252421851312498</c:v>
                </c:pt>
                <c:pt idx="1795">
                  <c:v>36.282038302819004</c:v>
                </c:pt>
                <c:pt idx="1796">
                  <c:v>36.3116479180485</c:v>
                </c:pt>
                <c:pt idx="1797">
                  <c:v>36.341250685940395</c:v>
                </c:pt>
                <c:pt idx="1798">
                  <c:v>36.370846595466901</c:v>
                </c:pt>
                <c:pt idx="1799">
                  <c:v>36.400435635632498</c:v>
                </c:pt>
                <c:pt idx="1800">
                  <c:v>36.4300177954741</c:v>
                </c:pt>
                <c:pt idx="1801">
                  <c:v>36.459593064060797</c:v>
                </c:pt>
                <c:pt idx="1802">
                  <c:v>36.4891614304942</c:v>
                </c:pt>
                <c:pt idx="1803">
                  <c:v>36.518722883907699</c:v>
                </c:pt>
                <c:pt idx="1804">
                  <c:v>36.548277413467197</c:v>
                </c:pt>
                <c:pt idx="1805">
                  <c:v>36.577825008370397</c:v>
                </c:pt>
                <c:pt idx="1806">
                  <c:v>36.607365657846998</c:v>
                </c:pt>
                <c:pt idx="1807">
                  <c:v>36.636899351158704</c:v>
                </c:pt>
                <c:pt idx="1808">
                  <c:v>36.666426077598999</c:v>
                </c:pt>
                <c:pt idx="1809">
                  <c:v>36.6959458264934</c:v>
                </c:pt>
                <c:pt idx="1810">
                  <c:v>36.725458587198702</c:v>
                </c:pt>
                <c:pt idx="1811">
                  <c:v>36.754964349103894</c:v>
                </c:pt>
                <c:pt idx="1812">
                  <c:v>36.7844631016292</c:v>
                </c:pt>
                <c:pt idx="1813">
                  <c:v>36.8139548342265</c:v>
                </c:pt>
                <c:pt idx="1814">
                  <c:v>36.843439536379201</c:v>
                </c:pt>
                <c:pt idx="1815">
                  <c:v>36.872917197602199</c:v>
                </c:pt>
                <c:pt idx="1816">
                  <c:v>36.902387807441599</c:v>
                </c:pt>
                <c:pt idx="1817">
                  <c:v>36.931851355474798</c:v>
                </c:pt>
                <c:pt idx="1818">
                  <c:v>36.961307831310698</c:v>
                </c:pt>
                <c:pt idx="1819">
                  <c:v>36.990757224589004</c:v>
                </c:pt>
                <c:pt idx="1820">
                  <c:v>37.020199524980804</c:v>
                </c:pt>
                <c:pt idx="1821">
                  <c:v>37.049634722188102</c:v>
                </c:pt>
                <c:pt idx="1822">
                  <c:v>37.079062805943998</c:v>
                </c:pt>
                <c:pt idx="1823">
                  <c:v>37.108483766012498</c:v>
                </c:pt>
                <c:pt idx="1824">
                  <c:v>37.137897592188402</c:v>
                </c:pt>
                <c:pt idx="1825">
                  <c:v>37.1673042742974</c:v>
                </c:pt>
                <c:pt idx="1826">
                  <c:v>37.196703802195799</c:v>
                </c:pt>
                <c:pt idx="1827">
                  <c:v>37.226096165770805</c:v>
                </c:pt>
                <c:pt idx="1828">
                  <c:v>37.255481354940002</c:v>
                </c:pt>
                <c:pt idx="1829">
                  <c:v>37.284859359651705</c:v>
                </c:pt>
                <c:pt idx="1830">
                  <c:v>37.314230169884802</c:v>
                </c:pt>
                <c:pt idx="1831">
                  <c:v>37.343593775648401</c:v>
                </c:pt>
                <c:pt idx="1832">
                  <c:v>37.3729501669821</c:v>
                </c:pt>
                <c:pt idx="1833">
                  <c:v>37.402299333955803</c:v>
                </c:pt>
                <c:pt idx="1834">
                  <c:v>37.4316412666697</c:v>
                </c:pt>
                <c:pt idx="1835">
                  <c:v>37.460975955254199</c:v>
                </c:pt>
                <c:pt idx="1836">
                  <c:v>37.490303389869801</c:v>
                </c:pt>
                <c:pt idx="1837">
                  <c:v>37.519623560707004</c:v>
                </c:pt>
                <c:pt idx="1838">
                  <c:v>37.548936457986599</c:v>
                </c:pt>
                <c:pt idx="1839">
                  <c:v>37.578242071959004</c:v>
                </c:pt>
                <c:pt idx="1840">
                  <c:v>37.607540392904696</c:v>
                </c:pt>
                <c:pt idx="1841">
                  <c:v>37.636831411134004</c:v>
                </c:pt>
                <c:pt idx="1842">
                  <c:v>37.666115116987093</c:v>
                </c:pt>
                <c:pt idx="1843">
                  <c:v>37.695391500833601</c:v>
                </c:pt>
                <c:pt idx="1844">
                  <c:v>37.724660553073001</c:v>
                </c:pt>
                <c:pt idx="1845">
                  <c:v>37.753922264134502</c:v>
                </c:pt>
                <c:pt idx="1846">
                  <c:v>37.783176624476503</c:v>
                </c:pt>
                <c:pt idx="1847">
                  <c:v>37.812423624587197</c:v>
                </c:pt>
                <c:pt idx="1848">
                  <c:v>37.841663254983999</c:v>
                </c:pt>
                <c:pt idx="1849">
                  <c:v>37.870895506213898</c:v>
                </c:pt>
                <c:pt idx="1850">
                  <c:v>37.900120368852797</c:v>
                </c:pt>
                <c:pt idx="1851">
                  <c:v>37.929337833506303</c:v>
                </c:pt>
                <c:pt idx="1852">
                  <c:v>37.958547890808902</c:v>
                </c:pt>
                <c:pt idx="1853">
                  <c:v>37.987750531424396</c:v>
                </c:pt>
                <c:pt idx="1854">
                  <c:v>38.016945746045302</c:v>
                </c:pt>
                <c:pt idx="1855">
                  <c:v>38.046133525393699</c:v>
                </c:pt>
                <c:pt idx="1856">
                  <c:v>38.075313860220099</c:v>
                </c:pt>
                <c:pt idx="1857">
                  <c:v>38.1044867413042</c:v>
                </c:pt>
                <c:pt idx="1858">
                  <c:v>38.1336521594543</c:v>
                </c:pt>
                <c:pt idx="1859">
                  <c:v>38.162810105507802</c:v>
                </c:pt>
                <c:pt idx="1860">
                  <c:v>38.1919605703306</c:v>
                </c:pt>
                <c:pt idx="1861">
                  <c:v>38.221103544817105</c:v>
                </c:pt>
                <c:pt idx="1862">
                  <c:v>38.2502390198906</c:v>
                </c:pt>
                <c:pt idx="1863">
                  <c:v>38.279366986502801</c:v>
                </c:pt>
                <c:pt idx="1864">
                  <c:v>38.3084874356339</c:v>
                </c:pt>
                <c:pt idx="1865">
                  <c:v>38.337600358292505</c:v>
                </c:pt>
                <c:pt idx="1866">
                  <c:v>38.366705745515503</c:v>
                </c:pt>
                <c:pt idx="1867">
                  <c:v>38.395803588368395</c:v>
                </c:pt>
                <c:pt idx="1868">
                  <c:v>38.424893877944498</c:v>
                </c:pt>
                <c:pt idx="1869">
                  <c:v>38.453976605365604</c:v>
                </c:pt>
                <c:pt idx="1870">
                  <c:v>38.483051761781603</c:v>
                </c:pt>
                <c:pt idx="1871">
                  <c:v>38.512119338370304</c:v>
                </c:pt>
                <c:pt idx="1872">
                  <c:v>38.541179326337904</c:v>
                </c:pt>
                <c:pt idx="1873">
                  <c:v>38.570231716917995</c:v>
                </c:pt>
                <c:pt idx="1874">
                  <c:v>38.599276501372699</c:v>
                </c:pt>
                <c:pt idx="1875">
                  <c:v>38.628313670991503</c:v>
                </c:pt>
                <c:pt idx="1876">
                  <c:v>38.657343217091899</c:v>
                </c:pt>
                <c:pt idx="1877">
                  <c:v>38.686365131018995</c:v>
                </c:pt>
                <c:pt idx="1878">
                  <c:v>38.7153794041458</c:v>
                </c:pt>
                <c:pt idx="1879">
                  <c:v>38.7443860278727</c:v>
                </c:pt>
                <c:pt idx="1880">
                  <c:v>38.773384993627701</c:v>
                </c:pt>
                <c:pt idx="1881">
                  <c:v>38.802376292866498</c:v>
                </c:pt>
                <c:pt idx="1882">
                  <c:v>38.8313599170719</c:v>
                </c:pt>
                <c:pt idx="1883">
                  <c:v>38.8603358577544</c:v>
                </c:pt>
                <c:pt idx="1884">
                  <c:v>38.889304106451604</c:v>
                </c:pt>
                <c:pt idx="1885">
                  <c:v>38.918264654728695</c:v>
                </c:pt>
                <c:pt idx="1886">
                  <c:v>38.947217494177799</c:v>
                </c:pt>
                <c:pt idx="1887">
                  <c:v>38.9761626164183</c:v>
                </c:pt>
                <c:pt idx="1888">
                  <c:v>39.005100013096801</c:v>
                </c:pt>
                <c:pt idx="1889">
                  <c:v>39.0340296758866</c:v>
                </c:pt>
                <c:pt idx="1890">
                  <c:v>39.062951596488602</c:v>
                </c:pt>
                <c:pt idx="1891">
                  <c:v>39.091865766630001</c:v>
                </c:pt>
                <c:pt idx="1892">
                  <c:v>39.120772178065401</c:v>
                </c:pt>
                <c:pt idx="1893">
                  <c:v>39.1496708225758</c:v>
                </c:pt>
                <c:pt idx="1894">
                  <c:v>39.178561691969399</c:v>
                </c:pt>
                <c:pt idx="1895">
                  <c:v>39.207444778080905</c:v>
                </c:pt>
                <c:pt idx="1896">
                  <c:v>39.236320072771605</c:v>
                </c:pt>
                <c:pt idx="1897">
                  <c:v>39.265187567929402</c:v>
                </c:pt>
                <c:pt idx="1898">
                  <c:v>39.294047255469103</c:v>
                </c:pt>
                <c:pt idx="1899">
                  <c:v>39.322899127331496</c:v>
                </c:pt>
                <c:pt idx="1900">
                  <c:v>39.351743175484195</c:v>
                </c:pt>
                <c:pt idx="1901">
                  <c:v>39.380579391921103</c:v>
                </c:pt>
                <c:pt idx="1902">
                  <c:v>39.409407768662305</c:v>
                </c:pt>
                <c:pt idx="1903">
                  <c:v>39.438228297754499</c:v>
                </c:pt>
                <c:pt idx="1904">
                  <c:v>39.467040971270201</c:v>
                </c:pt>
                <c:pt idx="1905">
                  <c:v>39.495845781308297</c:v>
                </c:pt>
                <c:pt idx="1906">
                  <c:v>39.524642719994006</c:v>
                </c:pt>
                <c:pt idx="1907">
                  <c:v>39.553431779478196</c:v>
                </c:pt>
                <c:pt idx="1908">
                  <c:v>39.582212951938004</c:v>
                </c:pt>
                <c:pt idx="1909">
                  <c:v>39.610986229576397</c:v>
                </c:pt>
                <c:pt idx="1910">
                  <c:v>39.639751604622404</c:v>
                </c:pt>
                <c:pt idx="1911">
                  <c:v>39.668509069330703</c:v>
                </c:pt>
                <c:pt idx="1912">
                  <c:v>39.697258615981902</c:v>
                </c:pt>
                <c:pt idx="1913">
                  <c:v>39.7260002368823</c:v>
                </c:pt>
                <c:pt idx="1914">
                  <c:v>39.754733924363798</c:v>
                </c:pt>
                <c:pt idx="1915">
                  <c:v>39.783459670784005</c:v>
                </c:pt>
                <c:pt idx="1916">
                  <c:v>39.812177468526201</c:v>
                </c:pt>
                <c:pt idx="1917">
                  <c:v>39.840887309998898</c:v>
                </c:pt>
                <c:pt idx="1918">
                  <c:v>39.8695891876365</c:v>
                </c:pt>
                <c:pt idx="1919">
                  <c:v>39.898283093898399</c:v>
                </c:pt>
                <c:pt idx="1920">
                  <c:v>39.926969021269599</c:v>
                </c:pt>
                <c:pt idx="1921">
                  <c:v>39.955646962260403</c:v>
                </c:pt>
                <c:pt idx="1922">
                  <c:v>39.984316909406203</c:v>
                </c:pt>
                <c:pt idx="1923">
                  <c:v>40.012978855267797</c:v>
                </c:pt>
                <c:pt idx="1924">
                  <c:v>40.041632792430896</c:v>
                </c:pt>
                <c:pt idx="1925">
                  <c:v>40.070278713506596</c:v>
                </c:pt>
                <c:pt idx="1926">
                  <c:v>40.098916611130896</c:v>
                </c:pt>
                <c:pt idx="1927">
                  <c:v>40.1275464779646</c:v>
                </c:pt>
                <c:pt idx="1928">
                  <c:v>40.156168306693701</c:v>
                </c:pt>
                <c:pt idx="1929">
                  <c:v>40.184782090029103</c:v>
                </c:pt>
                <c:pt idx="1930">
                  <c:v>40.213387820706302</c:v>
                </c:pt>
                <c:pt idx="1931">
                  <c:v>40.2419854914857</c:v>
                </c:pt>
                <c:pt idx="1932">
                  <c:v>40.270575095152502</c:v>
                </c:pt>
                <c:pt idx="1933">
                  <c:v>40.299156624516399</c:v>
                </c:pt>
                <c:pt idx="1934">
                  <c:v>40.327730072412002</c:v>
                </c:pt>
                <c:pt idx="1935">
                  <c:v>40.356295431698101</c:v>
                </c:pt>
                <c:pt idx="1936">
                  <c:v>40.384852695258402</c:v>
                </c:pt>
                <c:pt idx="1937">
                  <c:v>40.413401856000704</c:v>
                </c:pt>
                <c:pt idx="1938">
                  <c:v>40.441942906857598</c:v>
                </c:pt>
                <c:pt idx="1939">
                  <c:v>40.470475840785603</c:v>
                </c:pt>
                <c:pt idx="1940">
                  <c:v>40.499000650766</c:v>
                </c:pt>
                <c:pt idx="1941">
                  <c:v>40.527517329804006</c:v>
                </c:pt>
                <c:pt idx="1942">
                  <c:v>40.556025870929098</c:v>
                </c:pt>
                <c:pt idx="1943">
                  <c:v>40.584526267195095</c:v>
                </c:pt>
                <c:pt idx="1944">
                  <c:v>40.613018511679797</c:v>
                </c:pt>
                <c:pt idx="1945">
                  <c:v>40.641502597484902</c:v>
                </c:pt>
                <c:pt idx="1946">
                  <c:v>40.669978517736304</c:v>
                </c:pt>
                <c:pt idx="1947">
                  <c:v>40.698446265583897</c:v>
                </c:pt>
                <c:pt idx="1948">
                  <c:v>40.726905834201204</c:v>
                </c:pt>
                <c:pt idx="1949">
                  <c:v>40.755357216785903</c:v>
                </c:pt>
                <c:pt idx="1950">
                  <c:v>40.783800406559401</c:v>
                </c:pt>
                <c:pt idx="1951">
                  <c:v>40.812235396766596</c:v>
                </c:pt>
                <c:pt idx="1952">
                  <c:v>40.840662180676404</c:v>
                </c:pt>
                <c:pt idx="1953">
                  <c:v>40.869080751581201</c:v>
                </c:pt>
                <c:pt idx="1954">
                  <c:v>40.897491102796998</c:v>
                </c:pt>
                <c:pt idx="1955">
                  <c:v>40.925893227663401</c:v>
                </c:pt>
                <c:pt idx="1956">
                  <c:v>40.954287119543501</c:v>
                </c:pt>
                <c:pt idx="1957">
                  <c:v>40.9826727718238</c:v>
                </c:pt>
                <c:pt idx="1958">
                  <c:v>41.0110501779141</c:v>
                </c:pt>
                <c:pt idx="1959">
                  <c:v>41.0394193312478</c:v>
                </c:pt>
                <c:pt idx="1960">
                  <c:v>41.067780225281297</c:v>
                </c:pt>
                <c:pt idx="1961">
                  <c:v>41.096132853494503</c:v>
                </c:pt>
                <c:pt idx="1962">
                  <c:v>41.124477209390299</c:v>
                </c:pt>
                <c:pt idx="1963">
                  <c:v>41.152813286494798</c:v>
                </c:pt>
                <c:pt idx="1964">
                  <c:v>41.1811410783572</c:v>
                </c:pt>
                <c:pt idx="1965">
                  <c:v>41.209460578549901</c:v>
                </c:pt>
                <c:pt idx="1966">
                  <c:v>41.237771780667998</c:v>
                </c:pt>
                <c:pt idx="1967">
                  <c:v>41.266074678329801</c:v>
                </c:pt>
                <c:pt idx="1968">
                  <c:v>41.2943692651764</c:v>
                </c:pt>
                <c:pt idx="1969">
                  <c:v>41.3226555348716</c:v>
                </c:pt>
                <c:pt idx="1970">
                  <c:v>41.350933481102302</c:v>
                </c:pt>
                <c:pt idx="1971">
                  <c:v>41.3792030975779</c:v>
                </c:pt>
                <c:pt idx="1972">
                  <c:v>41.407464378030603</c:v>
                </c:pt>
                <c:pt idx="1973">
                  <c:v>41.435717316215303</c:v>
                </c:pt>
                <c:pt idx="1974">
                  <c:v>41.463961905909301</c:v>
                </c:pt>
                <c:pt idx="1975">
                  <c:v>41.492198140912798</c:v>
                </c:pt>
                <c:pt idx="1976">
                  <c:v>41.520426015048095</c:v>
                </c:pt>
                <c:pt idx="1977">
                  <c:v>41.548645522160299</c:v>
                </c:pt>
                <c:pt idx="1978">
                  <c:v>41.576856656116604</c:v>
                </c:pt>
                <c:pt idx="1979">
                  <c:v>41.605059410806803</c:v>
                </c:pt>
                <c:pt idx="1980">
                  <c:v>41.633253780143001</c:v>
                </c:pt>
                <c:pt idx="1981">
                  <c:v>41.661439758059402</c:v>
                </c:pt>
                <c:pt idx="1982">
                  <c:v>41.689617338512498</c:v>
                </c:pt>
                <c:pt idx="1983">
                  <c:v>41.717786515481002</c:v>
                </c:pt>
                <c:pt idx="1984">
                  <c:v>41.745947282965695</c:v>
                </c:pt>
                <c:pt idx="1985">
                  <c:v>41.774099634989504</c:v>
                </c:pt>
                <c:pt idx="1986">
                  <c:v>41.802243565597102</c:v>
                </c:pt>
                <c:pt idx="1987">
                  <c:v>41.8303790688555</c:v>
                </c:pt>
                <c:pt idx="1988">
                  <c:v>41.8585061388534</c:v>
                </c:pt>
                <c:pt idx="1989">
                  <c:v>41.886624769701498</c:v>
                </c:pt>
                <c:pt idx="1990">
                  <c:v>41.914734955532296</c:v>
                </c:pt>
                <c:pt idx="1991">
                  <c:v>41.942836690500002</c:v>
                </c:pt>
                <c:pt idx="1992">
                  <c:v>41.970929968780695</c:v>
                </c:pt>
                <c:pt idx="1993">
                  <c:v>41.999014784571898</c:v>
                </c:pt>
                <c:pt idx="1994">
                  <c:v>42.027091132093204</c:v>
                </c:pt>
                <c:pt idx="1995">
                  <c:v>42.055159005585395</c:v>
                </c:pt>
                <c:pt idx="1996">
                  <c:v>42.083218399310901</c:v>
                </c:pt>
                <c:pt idx="1997">
                  <c:v>42.111269307553698</c:v>
                </c:pt>
                <c:pt idx="1998">
                  <c:v>42.139311724619404</c:v>
                </c:pt>
                <c:pt idx="1999">
                  <c:v>42.167345644834597</c:v>
                </c:pt>
                <c:pt idx="2000">
                  <c:v>42.195371062547594</c:v>
                </c:pt>
                <c:pt idx="2001">
                  <c:v>42.223387972128002</c:v>
                </c:pt>
                <c:pt idx="2002">
                  <c:v>42.2513963679664</c:v>
                </c:pt>
                <c:pt idx="2003">
                  <c:v>42.279396244474803</c:v>
                </c:pt>
                <c:pt idx="2004">
                  <c:v>42.3073875960865</c:v>
                </c:pt>
                <c:pt idx="2005">
                  <c:v>42.335370417255803</c:v>
                </c:pt>
                <c:pt idx="2006">
                  <c:v>42.363344702457901</c:v>
                </c:pt>
                <c:pt idx="2007">
                  <c:v>42.391310446189401</c:v>
                </c:pt>
                <c:pt idx="2008">
                  <c:v>42.419267642967498</c:v>
                </c:pt>
                <c:pt idx="2009">
                  <c:v>42.447216287330697</c:v>
                </c:pt>
                <c:pt idx="2010">
                  <c:v>42.475156373838104</c:v>
                </c:pt>
                <c:pt idx="2011">
                  <c:v>42.503087897070003</c:v>
                </c:pt>
                <c:pt idx="2012">
                  <c:v>42.531010851626995</c:v>
                </c:pt>
                <c:pt idx="2013">
                  <c:v>42.558925232130996</c:v>
                </c:pt>
                <c:pt idx="2014">
                  <c:v>42.5868310332243</c:v>
                </c:pt>
                <c:pt idx="2015">
                  <c:v>42.614728249569801</c:v>
                </c:pt>
                <c:pt idx="2016">
                  <c:v>42.642616875851303</c:v>
                </c:pt>
                <c:pt idx="2017">
                  <c:v>42.670496906773003</c:v>
                </c:pt>
                <c:pt idx="2018">
                  <c:v>42.698368337059705</c:v>
                </c:pt>
                <c:pt idx="2019">
                  <c:v>42.726231161456504</c:v>
                </c:pt>
                <c:pt idx="2020">
                  <c:v>42.7540853747292</c:v>
                </c:pt>
                <c:pt idx="2021">
                  <c:v>42.781930971663904</c:v>
                </c:pt>
                <c:pt idx="2022">
                  <c:v>42.809767947067101</c:v>
                </c:pt>
                <c:pt idx="2023">
                  <c:v>42.837596295765401</c:v>
                </c:pt>
                <c:pt idx="2024">
                  <c:v>42.865416012605806</c:v>
                </c:pt>
                <c:pt idx="2025">
                  <c:v>42.893227092455696</c:v>
                </c:pt>
                <c:pt idx="2026">
                  <c:v>42.921029530202404</c:v>
                </c:pt>
                <c:pt idx="2027">
                  <c:v>42.948823320753398</c:v>
                </c:pt>
                <c:pt idx="2028">
                  <c:v>42.976608459036299</c:v>
                </c:pt>
                <c:pt idx="2029">
                  <c:v>43.0043849399989</c:v>
                </c:pt>
                <c:pt idx="2030">
                  <c:v>43.032152758608596</c:v>
                </c:pt>
                <c:pt idx="2031">
                  <c:v>43.059911909853206</c:v>
                </c:pt>
                <c:pt idx="2032">
                  <c:v>43.0876623887401</c:v>
                </c:pt>
                <c:pt idx="2033">
                  <c:v>43.115404190296701</c:v>
                </c:pt>
                <c:pt idx="2034">
                  <c:v>43.143137309570101</c:v>
                </c:pt>
                <c:pt idx="2035">
                  <c:v>43.170861741627398</c:v>
                </c:pt>
                <c:pt idx="2036">
                  <c:v>43.198577481555198</c:v>
                </c:pt>
                <c:pt idx="2037">
                  <c:v>43.2262845244598</c:v>
                </c:pt>
                <c:pt idx="2038">
                  <c:v>43.2539828654673</c:v>
                </c:pt>
                <c:pt idx="2039">
                  <c:v>43.281672499723399</c:v>
                </c:pt>
                <c:pt idx="2040">
                  <c:v>43.309353422393102</c:v>
                </c:pt>
                <c:pt idx="2041">
                  <c:v>43.337025628661102</c:v>
                </c:pt>
                <c:pt idx="2042">
                  <c:v>43.3646891137317</c:v>
                </c:pt>
                <c:pt idx="2043">
                  <c:v>43.392343872828398</c:v>
                </c:pt>
                <c:pt idx="2044">
                  <c:v>43.4199899011941</c:v>
                </c:pt>
                <c:pt idx="2045">
                  <c:v>43.447627194091098</c:v>
                </c:pt>
                <c:pt idx="2046">
                  <c:v>43.475255746801096</c:v>
                </c:pt>
                <c:pt idx="2047">
                  <c:v>43.502875554624801</c:v>
                </c:pt>
                <c:pt idx="2048">
                  <c:v>43.530486612882399</c:v>
                </c:pt>
                <c:pt idx="2049">
                  <c:v>43.558088916913</c:v>
                </c:pt>
                <c:pt idx="2050">
                  <c:v>43.585682462075106</c:v>
                </c:pt>
                <c:pt idx="2051">
                  <c:v>43.613267243746002</c:v>
                </c:pt>
                <c:pt idx="2052">
                  <c:v>43.640843257322196</c:v>
                </c:pt>
                <c:pt idx="2053">
                  <c:v>43.668410498219195</c:v>
                </c:pt>
                <c:pt idx="2054">
                  <c:v>43.695968961871394</c:v>
                </c:pt>
                <c:pt idx="2055">
                  <c:v>43.723518643732206</c:v>
                </c:pt>
                <c:pt idx="2056">
                  <c:v>43.751059539273697</c:v>
                </c:pt>
                <c:pt idx="2057">
                  <c:v>43.778591643987006</c:v>
                </c:pt>
                <c:pt idx="2058">
                  <c:v>43.806114953381794</c:v>
                </c:pt>
                <c:pt idx="2059">
                  <c:v>43.833629462986799</c:v>
                </c:pt>
                <c:pt idx="2060">
                  <c:v>43.8611351683492</c:v>
                </c:pt>
                <c:pt idx="2061">
                  <c:v>43.888632065035004</c:v>
                </c:pt>
                <c:pt idx="2062">
                  <c:v>43.9161201486286</c:v>
                </c:pt>
                <c:pt idx="2063">
                  <c:v>43.943599414733299</c:v>
                </c:pt>
                <c:pt idx="2064">
                  <c:v>43.971069858970502</c:v>
                </c:pt>
                <c:pt idx="2065">
                  <c:v>43.998531476980602</c:v>
                </c:pt>
                <c:pt idx="2066">
                  <c:v>44.025984264422</c:v>
                </c:pt>
                <c:pt idx="2067">
                  <c:v>44.053428216971795</c:v>
                </c:pt>
                <c:pt idx="2068">
                  <c:v>44.0808633303254</c:v>
                </c:pt>
                <c:pt idx="2069">
                  <c:v>44.1082896001964</c:v>
                </c:pt>
                <c:pt idx="2070">
                  <c:v>44.135707022316801</c:v>
                </c:pt>
                <c:pt idx="2071">
                  <c:v>44.163115592436903</c:v>
                </c:pt>
                <c:pt idx="2072">
                  <c:v>44.190515306325103</c:v>
                </c:pt>
                <c:pt idx="2073">
                  <c:v>44.217906159767999</c:v>
                </c:pt>
                <c:pt idx="2074">
                  <c:v>44.245288148570303</c:v>
                </c:pt>
                <c:pt idx="2075">
                  <c:v>44.272661268554799</c:v>
                </c:pt>
                <c:pt idx="2076">
                  <c:v>44.300025515562297</c:v>
                </c:pt>
                <c:pt idx="2077">
                  <c:v>44.327380885451802</c:v>
                </c:pt>
                <c:pt idx="2078">
                  <c:v>44.354727374099902</c:v>
                </c:pt>
                <c:pt idx="2079">
                  <c:v>44.382064977401399</c:v>
                </c:pt>
                <c:pt idx="2080">
                  <c:v>44.409393691268903</c:v>
                </c:pt>
                <c:pt idx="2081">
                  <c:v>44.436713511632902</c:v>
                </c:pt>
                <c:pt idx="2082">
                  <c:v>44.464024434441498</c:v>
                </c:pt>
                <c:pt idx="2083">
                  <c:v>44.491326455660705</c:v>
                </c:pt>
                <c:pt idx="2084">
                  <c:v>44.5186195712743</c:v>
                </c:pt>
                <c:pt idx="2085">
                  <c:v>44.545903777283598</c:v>
                </c:pt>
                <c:pt idx="2086">
                  <c:v>44.573179069707599</c:v>
                </c:pt>
                <c:pt idx="2087">
                  <c:v>44.600445444583002</c:v>
                </c:pt>
                <c:pt idx="2088">
                  <c:v>44.6277028979639</c:v>
                </c:pt>
                <c:pt idx="2089">
                  <c:v>44.6549514259221</c:v>
                </c:pt>
                <c:pt idx="2090">
                  <c:v>44.682191024546597</c:v>
                </c:pt>
                <c:pt idx="2091">
                  <c:v>44.709421689944101</c:v>
                </c:pt>
                <c:pt idx="2092">
                  <c:v>44.7366434182387</c:v>
                </c:pt>
                <c:pt idx="2093">
                  <c:v>44.7638562055715</c:v>
                </c:pt>
                <c:pt idx="2094">
                  <c:v>44.7910600481014</c:v>
                </c:pt>
                <c:pt idx="2095">
                  <c:v>44.818254942004302</c:v>
                </c:pt>
                <c:pt idx="2096">
                  <c:v>44.845440883473401</c:v>
                </c:pt>
                <c:pt idx="2097">
                  <c:v>44.872617868719203</c:v>
                </c:pt>
                <c:pt idx="2098">
                  <c:v>44.899785893969103</c:v>
                </c:pt>
                <c:pt idx="2099">
                  <c:v>44.926944955467903</c:v>
                </c:pt>
                <c:pt idx="2100">
                  <c:v>44.954095049477303</c:v>
                </c:pt>
                <c:pt idx="2101">
                  <c:v>44.981236172276198</c:v>
                </c:pt>
                <c:pt idx="2102">
                  <c:v>45.0083683201605</c:v>
                </c:pt>
                <c:pt idx="2103">
                  <c:v>45.035491489442805</c:v>
                </c:pt>
                <c:pt idx="2104">
                  <c:v>45.062605676452996</c:v>
                </c:pt>
                <c:pt idx="2105">
                  <c:v>45.089710877537598</c:v>
                </c:pt>
                <c:pt idx="2106">
                  <c:v>45.116807089060202</c:v>
                </c:pt>
                <c:pt idx="2107">
                  <c:v>45.143894307400998</c:v>
                </c:pt>
                <c:pt idx="2108">
                  <c:v>45.170972528957101</c:v>
                </c:pt>
                <c:pt idx="2109">
                  <c:v>45.198041750142302</c:v>
                </c:pt>
                <c:pt idx="2110">
                  <c:v>45.225101967387104</c:v>
                </c:pt>
                <c:pt idx="2111">
                  <c:v>45.252153177138595</c:v>
                </c:pt>
                <c:pt idx="2112">
                  <c:v>45.279195375860702</c:v>
                </c:pt>
                <c:pt idx="2113">
                  <c:v>45.306228560033702</c:v>
                </c:pt>
                <c:pt idx="2114">
                  <c:v>45.333252726154605</c:v>
                </c:pt>
                <c:pt idx="2115">
                  <c:v>45.360267870736799</c:v>
                </c:pt>
                <c:pt idx="2116">
                  <c:v>45.387273990310099</c:v>
                </c:pt>
                <c:pt idx="2117">
                  <c:v>45.4142710814209</c:v>
                </c:pt>
                <c:pt idx="2118">
                  <c:v>45.441259140632006</c:v>
                </c:pt>
                <c:pt idx="2119">
                  <c:v>45.468238164522404</c:v>
                </c:pt>
                <c:pt idx="2120">
                  <c:v>45.495208149687599</c:v>
                </c:pt>
                <c:pt idx="2121">
                  <c:v>45.522169092739205</c:v>
                </c:pt>
                <c:pt idx="2122">
                  <c:v>45.549120990305198</c:v>
                </c:pt>
                <c:pt idx="2123">
                  <c:v>45.5760638390298</c:v>
                </c:pt>
                <c:pt idx="2124">
                  <c:v>45.602997635573203</c:v>
                </c:pt>
                <c:pt idx="2125">
                  <c:v>45.629922376612001</c:v>
                </c:pt>
                <c:pt idx="2126">
                  <c:v>45.656838058838701</c:v>
                </c:pt>
                <c:pt idx="2127">
                  <c:v>45.683744678962</c:v>
                </c:pt>
                <c:pt idx="2128">
                  <c:v>45.710642233706302</c:v>
                </c:pt>
                <c:pt idx="2129">
                  <c:v>45.737530719812504</c:v>
                </c:pt>
                <c:pt idx="2130">
                  <c:v>45.764410134037099</c:v>
                </c:pt>
                <c:pt idx="2131">
                  <c:v>45.791280473152597</c:v>
                </c:pt>
                <c:pt idx="2132">
                  <c:v>45.8181417339473</c:v>
                </c:pt>
                <c:pt idx="2133">
                  <c:v>45.844993913225501</c:v>
                </c:pt>
                <c:pt idx="2134">
                  <c:v>45.871837007807201</c:v>
                </c:pt>
                <c:pt idx="2135">
                  <c:v>45.898671014528198</c:v>
                </c:pt>
                <c:pt idx="2136">
                  <c:v>45.925495930240004</c:v>
                </c:pt>
                <c:pt idx="2137">
                  <c:v>45.952311751809795</c:v>
                </c:pt>
                <c:pt idx="2138">
                  <c:v>45.979118476120597</c:v>
                </c:pt>
                <c:pt idx="2139">
                  <c:v>46.005916100070699</c:v>
                </c:pt>
                <c:pt idx="2140">
                  <c:v>46.0327046205744</c:v>
                </c:pt>
                <c:pt idx="2141">
                  <c:v>46.059484034561102</c:v>
                </c:pt>
                <c:pt idx="2142">
                  <c:v>46.086254338976204</c:v>
                </c:pt>
                <c:pt idx="2143">
                  <c:v>46.113015530780196</c:v>
                </c:pt>
                <c:pt idx="2144">
                  <c:v>46.1397676069491</c:v>
                </c:pt>
                <c:pt idx="2145">
                  <c:v>46.166510564474606</c:v>
                </c:pt>
                <c:pt idx="2146">
                  <c:v>46.193244400363298</c:v>
                </c:pt>
                <c:pt idx="2147">
                  <c:v>46.219969111637596</c:v>
                </c:pt>
                <c:pt idx="2148">
                  <c:v>46.246684695334899</c:v>
                </c:pt>
                <c:pt idx="2149">
                  <c:v>46.273391148507997</c:v>
                </c:pt>
                <c:pt idx="2150">
                  <c:v>46.300088468224899</c:v>
                </c:pt>
                <c:pt idx="2151">
                  <c:v>46.3267766515687</c:v>
                </c:pt>
                <c:pt idx="2152">
                  <c:v>46.353455695637798</c:v>
                </c:pt>
                <c:pt idx="2153">
                  <c:v>46.3801255975457</c:v>
                </c:pt>
                <c:pt idx="2154">
                  <c:v>46.406786354420895</c:v>
                </c:pt>
                <c:pt idx="2155">
                  <c:v>46.433437963407002</c:v>
                </c:pt>
                <c:pt idx="2156">
                  <c:v>46.460080421662802</c:v>
                </c:pt>
                <c:pt idx="2157">
                  <c:v>46.4867137263617</c:v>
                </c:pt>
                <c:pt idx="2158">
                  <c:v>46.513337874692503</c:v>
                </c:pt>
                <c:pt idx="2159">
                  <c:v>46.539952863858495</c:v>
                </c:pt>
                <c:pt idx="2160">
                  <c:v>46.5665586910781</c:v>
                </c:pt>
                <c:pt idx="2161">
                  <c:v>46.5931553535845</c:v>
                </c:pt>
                <c:pt idx="2162">
                  <c:v>46.619742848625897</c:v>
                </c:pt>
                <c:pt idx="2163">
                  <c:v>46.646321173464905</c:v>
                </c:pt>
                <c:pt idx="2164">
                  <c:v>46.6728903253791</c:v>
                </c:pt>
                <c:pt idx="2165">
                  <c:v>46.699450301660804</c:v>
                </c:pt>
                <c:pt idx="2166">
                  <c:v>46.726001099616902</c:v>
                </c:pt>
                <c:pt idx="2167">
                  <c:v>46.752542716568897</c:v>
                </c:pt>
                <c:pt idx="2168">
                  <c:v>46.779075149853099</c:v>
                </c:pt>
                <c:pt idx="2169">
                  <c:v>46.805598396820201</c:v>
                </c:pt>
                <c:pt idx="2170">
                  <c:v>46.832112454835496</c:v>
                </c:pt>
                <c:pt idx="2171">
                  <c:v>46.8586173212787</c:v>
                </c:pt>
                <c:pt idx="2172">
                  <c:v>46.885112993544098</c:v>
                </c:pt>
                <c:pt idx="2173">
                  <c:v>46.911599469040503</c:v>
                </c:pt>
                <c:pt idx="2174">
                  <c:v>46.938076745190799</c:v>
                </c:pt>
                <c:pt idx="2175">
                  <c:v>46.964544819432703</c:v>
                </c:pt>
                <c:pt idx="2176">
                  <c:v>46.991003689217905</c:v>
                </c:pt>
                <c:pt idx="2177">
                  <c:v>47.017453352012403</c:v>
                </c:pt>
                <c:pt idx="2178">
                  <c:v>47.043893805296698</c:v>
                </c:pt>
                <c:pt idx="2179">
                  <c:v>47.070325046565401</c:v>
                </c:pt>
                <c:pt idx="2180">
                  <c:v>47.0967470733273</c:v>
                </c:pt>
                <c:pt idx="2181">
                  <c:v>47.123159883105401</c:v>
                </c:pt>
                <c:pt idx="2182">
                  <c:v>47.1495634734368</c:v>
                </c:pt>
                <c:pt idx="2183">
                  <c:v>47.175957841872602</c:v>
                </c:pt>
                <c:pt idx="2184">
                  <c:v>47.202342985978298</c:v>
                </c:pt>
                <c:pt idx="2185">
                  <c:v>47.228718903333096</c:v>
                </c:pt>
                <c:pt idx="2186">
                  <c:v>47.255085591530303</c:v>
                </c:pt>
                <c:pt idx="2187">
                  <c:v>47.281443048177302</c:v>
                </c:pt>
                <c:pt idx="2188">
                  <c:v>47.307791270895301</c:v>
                </c:pt>
                <c:pt idx="2189">
                  <c:v>47.334130257319401</c:v>
                </c:pt>
                <c:pt idx="2190">
                  <c:v>47.360460005098695</c:v>
                </c:pt>
                <c:pt idx="2191">
                  <c:v>47.386780511895999</c:v>
                </c:pt>
                <c:pt idx="2192">
                  <c:v>47.413091775387898</c:v>
                </c:pt>
                <c:pt idx="2193">
                  <c:v>47.439393793264998</c:v>
                </c:pt>
                <c:pt idx="2194">
                  <c:v>47.465686563231301</c:v>
                </c:pt>
                <c:pt idx="2195">
                  <c:v>47.491970083004901</c:v>
                </c:pt>
                <c:pt idx="2196">
                  <c:v>47.518244350317097</c:v>
                </c:pt>
                <c:pt idx="2197">
                  <c:v>47.544509362913402</c:v>
                </c:pt>
                <c:pt idx="2198">
                  <c:v>47.570765118552501</c:v>
                </c:pt>
                <c:pt idx="2199">
                  <c:v>47.5970116150067</c:v>
                </c:pt>
                <c:pt idx="2200">
                  <c:v>47.623248850062197</c:v>
                </c:pt>
                <c:pt idx="2201">
                  <c:v>47.649476821518299</c:v>
                </c:pt>
                <c:pt idx="2202">
                  <c:v>47.675695527188097</c:v>
                </c:pt>
                <c:pt idx="2203">
                  <c:v>47.7019049648978</c:v>
                </c:pt>
                <c:pt idx="2204">
                  <c:v>47.728105132487499</c:v>
                </c:pt>
                <c:pt idx="2205">
                  <c:v>47.754296027810305</c:v>
                </c:pt>
                <c:pt idx="2206">
                  <c:v>47.780477648732898</c:v>
                </c:pt>
                <c:pt idx="2207">
                  <c:v>47.806649993135004</c:v>
                </c:pt>
                <c:pt idx="2208">
                  <c:v>47.832813058910098</c:v>
                </c:pt>
                <c:pt idx="2209">
                  <c:v>47.858966843964396</c:v>
                </c:pt>
                <c:pt idx="2210">
                  <c:v>47.885111346217904</c:v>
                </c:pt>
                <c:pt idx="2211">
                  <c:v>47.911246563603299</c:v>
                </c:pt>
                <c:pt idx="2212">
                  <c:v>47.9373724940668</c:v>
                </c:pt>
                <c:pt idx="2213">
                  <c:v>47.963489135567599</c:v>
                </c:pt>
                <c:pt idx="2214">
                  <c:v>47.989596486078</c:v>
                </c:pt>
                <c:pt idx="2215">
                  <c:v>48.0156945435835</c:v>
                </c:pt>
                <c:pt idx="2216">
                  <c:v>48.0417833060826</c:v>
                </c:pt>
                <c:pt idx="2217">
                  <c:v>48.067862771586597</c:v>
                </c:pt>
                <c:pt idx="2218">
                  <c:v>48.093932938120204</c:v>
                </c:pt>
                <c:pt idx="2219">
                  <c:v>48.119993803720597</c:v>
                </c:pt>
                <c:pt idx="2220">
                  <c:v>48.146045366438301</c:v>
                </c:pt>
                <c:pt idx="2221">
                  <c:v>48.172087624336399</c:v>
                </c:pt>
                <c:pt idx="2222">
                  <c:v>48.198120575491103</c:v>
                </c:pt>
                <c:pt idx="2223">
                  <c:v>48.224144217991302</c:v>
                </c:pt>
                <c:pt idx="2224">
                  <c:v>48.250158549938796</c:v>
                </c:pt>
                <c:pt idx="2225">
                  <c:v>48.276163569448101</c:v>
                </c:pt>
                <c:pt idx="2226">
                  <c:v>48.3021592746463</c:v>
                </c:pt>
                <c:pt idx="2227">
                  <c:v>48.328145663673496</c:v>
                </c:pt>
                <c:pt idx="2228">
                  <c:v>48.3541227346822</c:v>
                </c:pt>
                <c:pt idx="2229">
                  <c:v>48.380090485837897</c:v>
                </c:pt>
                <c:pt idx="2230">
                  <c:v>48.406048915318301</c:v>
                </c:pt>
                <c:pt idx="2231">
                  <c:v>48.431998021314001</c:v>
                </c:pt>
                <c:pt idx="2232">
                  <c:v>48.457937802027999</c:v>
                </c:pt>
                <c:pt idx="2233">
                  <c:v>48.483868255676001</c:v>
                </c:pt>
                <c:pt idx="2234">
                  <c:v>48.509789380485998</c:v>
                </c:pt>
                <c:pt idx="2235">
                  <c:v>48.535701174698502</c:v>
                </c:pt>
                <c:pt idx="2236">
                  <c:v>48.561603636566701</c:v>
                </c:pt>
                <c:pt idx="2237">
                  <c:v>48.587496764355798</c:v>
                </c:pt>
                <c:pt idx="2238">
                  <c:v>48.613380556343699</c:v>
                </c:pt>
                <c:pt idx="2239">
                  <c:v>48.639255010820499</c:v>
                </c:pt>
                <c:pt idx="2240">
                  <c:v>48.665120126088702</c:v>
                </c:pt>
                <c:pt idx="2241">
                  <c:v>48.690975900463002</c:v>
                </c:pt>
                <c:pt idx="2242">
                  <c:v>48.716822332270596</c:v>
                </c:pt>
                <c:pt idx="2243">
                  <c:v>48.742659419850497</c:v>
                </c:pt>
                <c:pt idx="2244">
                  <c:v>48.768487161554397</c:v>
                </c:pt>
                <c:pt idx="2245">
                  <c:v>48.794305555745801</c:v>
                </c:pt>
                <c:pt idx="2246">
                  <c:v>48.820114600800501</c:v>
                </c:pt>
                <c:pt idx="2247">
                  <c:v>48.845914295106503</c:v>
                </c:pt>
                <c:pt idx="2248">
                  <c:v>48.871704637063701</c:v>
                </c:pt>
                <c:pt idx="2249">
                  <c:v>48.897485625084201</c:v>
                </c:pt>
                <c:pt idx="2250">
                  <c:v>48.923257257591999</c:v>
                </c:pt>
                <c:pt idx="2251">
                  <c:v>48.949019533023403</c:v>
                </c:pt>
                <c:pt idx="2252">
                  <c:v>48.974772449826197</c:v>
                </c:pt>
                <c:pt idx="2253">
                  <c:v>49.0005160064606</c:v>
                </c:pt>
                <c:pt idx="2254">
                  <c:v>49.026250201398497</c:v>
                </c:pt>
                <c:pt idx="2255">
                  <c:v>49.051975033123597</c:v>
                </c:pt>
                <c:pt idx="2256">
                  <c:v>49.077690500131702</c:v>
                </c:pt>
                <c:pt idx="2257">
                  <c:v>49.103396600930196</c:v>
                </c:pt>
                <c:pt idx="2258">
                  <c:v>49.129093334038501</c:v>
                </c:pt>
                <c:pt idx="2259">
                  <c:v>49.154780697987704</c:v>
                </c:pt>
                <c:pt idx="2260">
                  <c:v>49.180458691320503</c:v>
                </c:pt>
                <c:pt idx="2261">
                  <c:v>49.206127312591505</c:v>
                </c:pt>
                <c:pt idx="2262">
                  <c:v>49.231786560366999</c:v>
                </c:pt>
                <c:pt idx="2263">
                  <c:v>49.257436433224797</c:v>
                </c:pt>
                <c:pt idx="2264">
                  <c:v>49.2830769297545</c:v>
                </c:pt>
                <c:pt idx="2265">
                  <c:v>49.3087080485572</c:v>
                </c:pt>
                <c:pt idx="2266">
                  <c:v>49.334329788245597</c:v>
                </c:pt>
                <c:pt idx="2267">
                  <c:v>49.359942147444002</c:v>
                </c:pt>
                <c:pt idx="2268">
                  <c:v>49.385545124788095</c:v>
                </c:pt>
                <c:pt idx="2269">
                  <c:v>49.411138718925301</c:v>
                </c:pt>
                <c:pt idx="2270">
                  <c:v>49.4367229285143</c:v>
                </c:pt>
                <c:pt idx="2271">
                  <c:v>49.462297752225297</c:v>
                </c:pt>
                <c:pt idx="2272">
                  <c:v>49.487863188739794</c:v>
                </c:pt>
                <c:pt idx="2273">
                  <c:v>49.513419236750906</c:v>
                </c:pt>
                <c:pt idx="2274">
                  <c:v>49.5389658949628</c:v>
                </c:pt>
                <c:pt idx="2275">
                  <c:v>49.564503162091299</c:v>
                </c:pt>
                <c:pt idx="2276">
                  <c:v>49.590031036863401</c:v>
                </c:pt>
                <c:pt idx="2277">
                  <c:v>49.615549518017097</c:v>
                </c:pt>
                <c:pt idx="2278">
                  <c:v>49.641058604302103</c:v>
                </c:pt>
                <c:pt idx="2279">
                  <c:v>49.666558294479103</c:v>
                </c:pt>
                <c:pt idx="2280">
                  <c:v>49.692048587319903</c:v>
                </c:pt>
                <c:pt idx="2281">
                  <c:v>49.717529481607599</c:v>
                </c:pt>
                <c:pt idx="2282">
                  <c:v>49.7430009761364</c:v>
                </c:pt>
                <c:pt idx="2283">
                  <c:v>49.7684630697117</c:v>
                </c:pt>
                <c:pt idx="2284">
                  <c:v>49.793915761149798</c:v>
                </c:pt>
                <c:pt idx="2285">
                  <c:v>49.819359049278205</c:v>
                </c:pt>
                <c:pt idx="2286">
                  <c:v>49.844792932935405</c:v>
                </c:pt>
                <c:pt idx="2287">
                  <c:v>49.870217410970803</c:v>
                </c:pt>
                <c:pt idx="2288">
                  <c:v>49.895632482245098</c:v>
                </c:pt>
                <c:pt idx="2289">
                  <c:v>49.921038145629502</c:v>
                </c:pt>
                <c:pt idx="2290">
                  <c:v>49.946434400006403</c:v>
                </c:pt>
                <c:pt idx="2291">
                  <c:v>49.971821244269101</c:v>
                </c:pt>
                <c:pt idx="2292">
                  <c:v>49.997198677321798</c:v>
                </c:pt>
                <c:pt idx="2293">
                  <c:v>50.022566698079302</c:v>
                </c:pt>
                <c:pt idx="2294">
                  <c:v>50.047925305467501</c:v>
                </c:pt>
                <c:pt idx="2295">
                  <c:v>50.073274498422904</c:v>
                </c:pt>
                <c:pt idx="2296">
                  <c:v>50.0986142758928</c:v>
                </c:pt>
                <c:pt idx="2297">
                  <c:v>50.123944636835503</c:v>
                </c:pt>
                <c:pt idx="2298">
                  <c:v>50.149265580219598</c:v>
                </c:pt>
                <c:pt idx="2299">
                  <c:v>50.174577105024696</c:v>
                </c:pt>
                <c:pt idx="2300">
                  <c:v>50.199879210240901</c:v>
                </c:pt>
                <c:pt idx="2301">
                  <c:v>50.2251718948689</c:v>
                </c:pt>
                <c:pt idx="2302">
                  <c:v>50.2504551579203</c:v>
                </c:pt>
                <c:pt idx="2303">
                  <c:v>50.275728998416994</c:v>
                </c:pt>
                <c:pt idx="2304">
                  <c:v>50.300993415391396</c:v>
                </c:pt>
                <c:pt idx="2305">
                  <c:v>50.326248407886801</c:v>
                </c:pt>
                <c:pt idx="2306">
                  <c:v>50.351493974956703</c:v>
                </c:pt>
                <c:pt idx="2307">
                  <c:v>50.376730115665097</c:v>
                </c:pt>
                <c:pt idx="2308">
                  <c:v>50.4019568290866</c:v>
                </c:pt>
                <c:pt idx="2309">
                  <c:v>50.427174114306098</c:v>
                </c:pt>
                <c:pt idx="2310">
                  <c:v>50.452381970418998</c:v>
                </c:pt>
                <c:pt idx="2311">
                  <c:v>50.477580396530996</c:v>
                </c:pt>
                <c:pt idx="2312">
                  <c:v>50.502769391758299</c:v>
                </c:pt>
                <c:pt idx="2313">
                  <c:v>50.527948955227203</c:v>
                </c:pt>
                <c:pt idx="2314">
                  <c:v>50.553119086074403</c:v>
                </c:pt>
                <c:pt idx="2315">
                  <c:v>50.578279783447101</c:v>
                </c:pt>
                <c:pt idx="2316">
                  <c:v>50.603431046502401</c:v>
                </c:pt>
                <c:pt idx="2317">
                  <c:v>50.628572874407801</c:v>
                </c:pt>
                <c:pt idx="2318">
                  <c:v>50.653705266341099</c:v>
                </c:pt>
                <c:pt idx="2319">
                  <c:v>50.678828221490001</c:v>
                </c:pt>
                <c:pt idx="2320">
                  <c:v>50.703941739052802</c:v>
                </c:pt>
                <c:pt idx="2321">
                  <c:v>50.729045818237303</c:v>
                </c:pt>
                <c:pt idx="2322">
                  <c:v>50.7541404582621</c:v>
                </c:pt>
                <c:pt idx="2323">
                  <c:v>50.779225658355301</c:v>
                </c:pt>
                <c:pt idx="2324">
                  <c:v>50.804301417755504</c:v>
                </c:pt>
                <c:pt idx="2325">
                  <c:v>50.829367735710903</c:v>
                </c:pt>
                <c:pt idx="2326">
                  <c:v>50.854424611480098</c:v>
                </c:pt>
                <c:pt idx="2327">
                  <c:v>50.8794720443315</c:v>
                </c:pt>
                <c:pt idx="2328">
                  <c:v>50.904510033543495</c:v>
                </c:pt>
                <c:pt idx="2329">
                  <c:v>50.929538578404205</c:v>
                </c:pt>
                <c:pt idx="2330">
                  <c:v>50.954557678212097</c:v>
                </c:pt>
                <c:pt idx="2331">
                  <c:v>50.979567332274996</c:v>
                </c:pt>
                <c:pt idx="2332">
                  <c:v>51.0045675399111</c:v>
                </c:pt>
                <c:pt idx="2333">
                  <c:v>51.029558300448095</c:v>
                </c:pt>
                <c:pt idx="2334">
                  <c:v>51.054539613223604</c:v>
                </c:pt>
                <c:pt idx="2335">
                  <c:v>51.079511477585001</c:v>
                </c:pt>
                <c:pt idx="2336">
                  <c:v>51.104473892889402</c:v>
                </c:pt>
                <c:pt idx="2337">
                  <c:v>51.129426858503805</c:v>
                </c:pt>
                <c:pt idx="2338">
                  <c:v>51.154370373804703</c:v>
                </c:pt>
                <c:pt idx="2339">
                  <c:v>51.179304438178399</c:v>
                </c:pt>
                <c:pt idx="2340">
                  <c:v>51.204229051020903</c:v>
                </c:pt>
                <c:pt idx="2341">
                  <c:v>51.229144211737797</c:v>
                </c:pt>
                <c:pt idx="2342">
                  <c:v>51.254049919744403</c:v>
                </c:pt>
                <c:pt idx="2343">
                  <c:v>51.278946174465403</c:v>
                </c:pt>
                <c:pt idx="2344">
                  <c:v>51.303832975335197</c:v>
                </c:pt>
                <c:pt idx="2345">
                  <c:v>51.3287103217978</c:v>
                </c:pt>
                <c:pt idx="2346">
                  <c:v>51.353578213306704</c:v>
                </c:pt>
                <c:pt idx="2347">
                  <c:v>51.378436649324804</c:v>
                </c:pt>
                <c:pt idx="2348">
                  <c:v>51.4032856293246</c:v>
                </c:pt>
                <c:pt idx="2349">
                  <c:v>51.428125152787899</c:v>
                </c:pt>
                <c:pt idx="2350">
                  <c:v>51.452955219206096</c:v>
                </c:pt>
                <c:pt idx="2351">
                  <c:v>51.477775828079999</c:v>
                </c:pt>
                <c:pt idx="2352">
                  <c:v>51.502586978919595</c:v>
                </c:pt>
                <c:pt idx="2353">
                  <c:v>51.527388671244502</c:v>
                </c:pt>
                <c:pt idx="2354">
                  <c:v>51.552180904583494</c:v>
                </c:pt>
                <c:pt idx="2355">
                  <c:v>51.576963678474698</c:v>
                </c:pt>
                <c:pt idx="2356">
                  <c:v>51.601736992465604</c:v>
                </c:pt>
                <c:pt idx="2357">
                  <c:v>51.626500846112798</c:v>
                </c:pt>
                <c:pt idx="2358">
                  <c:v>51.651255238982301</c:v>
                </c:pt>
                <c:pt idx="2359">
                  <c:v>51.676000170649296</c:v>
                </c:pt>
                <c:pt idx="2360">
                  <c:v>51.700735640698106</c:v>
                </c:pt>
                <c:pt idx="2361">
                  <c:v>51.725461648722295</c:v>
                </c:pt>
                <c:pt idx="2362">
                  <c:v>51.750178194324697</c:v>
                </c:pt>
                <c:pt idx="2363">
                  <c:v>51.774885277116901</c:v>
                </c:pt>
                <c:pt idx="2364">
                  <c:v>51.799582896720096</c:v>
                </c:pt>
                <c:pt idx="2365">
                  <c:v>51.824271052764203</c:v>
                </c:pt>
                <c:pt idx="2366">
                  <c:v>51.848949744888301</c:v>
                </c:pt>
                <c:pt idx="2367">
                  <c:v>51.873618972740502</c:v>
                </c:pt>
                <c:pt idx="2368">
                  <c:v>51.898278735978103</c:v>
                </c:pt>
                <c:pt idx="2369">
                  <c:v>51.922929034267099</c:v>
                </c:pt>
                <c:pt idx="2370">
                  <c:v>51.947569867282802</c:v>
                </c:pt>
                <c:pt idx="2371">
                  <c:v>51.972201234709104</c:v>
                </c:pt>
                <c:pt idx="2372">
                  <c:v>51.996823136239101</c:v>
                </c:pt>
                <c:pt idx="2373">
                  <c:v>52.021435571574798</c:v>
                </c:pt>
                <c:pt idx="2374">
                  <c:v>52.046038540426899</c:v>
                </c:pt>
                <c:pt idx="2375">
                  <c:v>52.070632042515001</c:v>
                </c:pt>
                <c:pt idx="2376">
                  <c:v>52.095216077567798</c:v>
                </c:pt>
                <c:pt idx="2377">
                  <c:v>52.119790645322595</c:v>
                </c:pt>
                <c:pt idx="2378">
                  <c:v>52.144355745525296</c:v>
                </c:pt>
                <c:pt idx="2379">
                  <c:v>52.168911377931103</c:v>
                </c:pt>
                <c:pt idx="2380">
                  <c:v>52.193457542303499</c:v>
                </c:pt>
                <c:pt idx="2381">
                  <c:v>52.217994238415002</c:v>
                </c:pt>
                <c:pt idx="2382">
                  <c:v>52.242521466046497</c:v>
                </c:pt>
                <c:pt idx="2383">
                  <c:v>52.267039224988004</c:v>
                </c:pt>
                <c:pt idx="2384">
                  <c:v>52.291547515037799</c:v>
                </c:pt>
                <c:pt idx="2385">
                  <c:v>52.316046336003097</c:v>
                </c:pt>
                <c:pt idx="2386">
                  <c:v>52.3405356876996</c:v>
                </c:pt>
                <c:pt idx="2387">
                  <c:v>52.365015569951602</c:v>
                </c:pt>
                <c:pt idx="2388">
                  <c:v>52.389485982591999</c:v>
                </c:pt>
                <c:pt idx="2389">
                  <c:v>52.413946925462298</c:v>
                </c:pt>
                <c:pt idx="2390">
                  <c:v>52.438398398412403</c:v>
                </c:pt>
                <c:pt idx="2391">
                  <c:v>52.462840401301001</c:v>
                </c:pt>
                <c:pt idx="2392">
                  <c:v>52.487272933995001</c:v>
                </c:pt>
                <c:pt idx="2393">
                  <c:v>52.511695996369895</c:v>
                </c:pt>
                <c:pt idx="2394">
                  <c:v>52.5361095883096</c:v>
                </c:pt>
                <c:pt idx="2395">
                  <c:v>52.560513709706605</c:v>
                </c:pt>
                <c:pt idx="2396">
                  <c:v>52.584908360461505</c:v>
                </c:pt>
                <c:pt idx="2397">
                  <c:v>52.609293540483499</c:v>
                </c:pt>
                <c:pt idx="2398">
                  <c:v>52.6336692496903</c:v>
                </c:pt>
                <c:pt idx="2399">
                  <c:v>52.658035488007599</c:v>
                </c:pt>
                <c:pt idx="2400">
                  <c:v>52.682392255369699</c:v>
                </c:pt>
                <c:pt idx="2401">
                  <c:v>52.706739551719103</c:v>
                </c:pt>
                <c:pt idx="2402">
                  <c:v>52.731077377006599</c:v>
                </c:pt>
                <c:pt idx="2403">
                  <c:v>52.755405731191196</c:v>
                </c:pt>
                <c:pt idx="2404">
                  <c:v>52.779724614240301</c:v>
                </c:pt>
                <c:pt idx="2405">
                  <c:v>52.804034026129294</c:v>
                </c:pt>
                <c:pt idx="2406">
                  <c:v>52.828333966842095</c:v>
                </c:pt>
                <c:pt idx="2407">
                  <c:v>52.852624436370498</c:v>
                </c:pt>
                <c:pt idx="2408">
                  <c:v>52.876905434714494</c:v>
                </c:pt>
                <c:pt idx="2409">
                  <c:v>52.901176961882399</c:v>
                </c:pt>
                <c:pt idx="2410">
                  <c:v>52.925439017890497</c:v>
                </c:pt>
                <c:pt idx="2411">
                  <c:v>52.949691602763302</c:v>
                </c:pt>
                <c:pt idx="2412">
                  <c:v>52.973934716533101</c:v>
                </c:pt>
                <c:pt idx="2413">
                  <c:v>52.998168359240701</c:v>
                </c:pt>
                <c:pt idx="2414">
                  <c:v>53.022392530934503</c:v>
                </c:pt>
                <c:pt idx="2415">
                  <c:v>53.046607231671302</c:v>
                </c:pt>
                <c:pt idx="2416">
                  <c:v>53.070812461515501</c:v>
                </c:pt>
                <c:pt idx="2417">
                  <c:v>53.095008220539803</c:v>
                </c:pt>
                <c:pt idx="2418">
                  <c:v>53.119194508824798</c:v>
                </c:pt>
                <c:pt idx="2419">
                  <c:v>53.143371326458798</c:v>
                </c:pt>
                <c:pt idx="2420">
                  <c:v>53.167538673538402</c:v>
                </c:pt>
                <c:pt idx="2421">
                  <c:v>53.191696550167698</c:v>
                </c:pt>
                <c:pt idx="2422">
                  <c:v>53.215844956459094</c:v>
                </c:pt>
                <c:pt idx="2423">
                  <c:v>53.2399838925324</c:v>
                </c:pt>
                <c:pt idx="2424">
                  <c:v>53.264113358515502</c:v>
                </c:pt>
                <c:pt idx="2425">
                  <c:v>53.288233354544204</c:v>
                </c:pt>
                <c:pt idx="2426">
                  <c:v>53.312343880761901</c:v>
                </c:pt>
                <c:pt idx="2427">
                  <c:v>53.336444937319904</c:v>
                </c:pt>
                <c:pt idx="2428">
                  <c:v>53.360536524377103</c:v>
                </c:pt>
                <c:pt idx="2429">
                  <c:v>53.3846186421003</c:v>
                </c:pt>
                <c:pt idx="2430">
                  <c:v>53.408691290663995</c:v>
                </c:pt>
                <c:pt idx="2431">
                  <c:v>53.432754470250302</c:v>
                </c:pt>
                <c:pt idx="2432">
                  <c:v>53.456808181049205</c:v>
                </c:pt>
                <c:pt idx="2433">
                  <c:v>53.480852423258</c:v>
                </c:pt>
                <c:pt idx="2434">
                  <c:v>53.504887197081899</c:v>
                </c:pt>
                <c:pt idx="2435">
                  <c:v>53.528912502733803</c:v>
                </c:pt>
                <c:pt idx="2436">
                  <c:v>53.552928340433894</c:v>
                </c:pt>
                <c:pt idx="2437">
                  <c:v>53.5769347104102</c:v>
                </c:pt>
                <c:pt idx="2438">
                  <c:v>53.600931612898194</c:v>
                </c:pt>
                <c:pt idx="2439">
                  <c:v>53.624919048141003</c:v>
                </c:pt>
                <c:pt idx="2440">
                  <c:v>53.6488970163891</c:v>
                </c:pt>
                <c:pt idx="2441">
                  <c:v>53.672865517900703</c:v>
                </c:pt>
                <c:pt idx="2442">
                  <c:v>53.696824552941301</c:v>
                </c:pt>
                <c:pt idx="2443">
                  <c:v>53.720774121783897</c:v>
                </c:pt>
                <c:pt idx="2444">
                  <c:v>53.744714224709</c:v>
                </c:pt>
                <c:pt idx="2445">
                  <c:v>53.768644862004599</c:v>
                </c:pt>
                <c:pt idx="2446">
                  <c:v>53.792566033965997</c:v>
                </c:pt>
                <c:pt idx="2447">
                  <c:v>53.816477740895799</c:v>
                </c:pt>
                <c:pt idx="2448">
                  <c:v>53.840379983104199</c:v>
                </c:pt>
                <c:pt idx="2449">
                  <c:v>53.864272760908605</c:v>
                </c:pt>
                <c:pt idx="2450">
                  <c:v>53.888156074633905</c:v>
                </c:pt>
                <c:pt idx="2451">
                  <c:v>53.9120299246119</c:v>
                </c:pt>
                <c:pt idx="2452">
                  <c:v>53.935894311182302</c:v>
                </c:pt>
                <c:pt idx="2453">
                  <c:v>53.9597492346916</c:v>
                </c:pt>
                <c:pt idx="2454">
                  <c:v>53.9835946954938</c:v>
                </c:pt>
                <c:pt idx="2455">
                  <c:v>54.007430693949999</c:v>
                </c:pt>
                <c:pt idx="2456">
                  <c:v>54.031257230428601</c:v>
                </c:pt>
                <c:pt idx="2457">
                  <c:v>54.055074305305297</c:v>
                </c:pt>
                <c:pt idx="2458">
                  <c:v>54.0788819189629</c:v>
                </c:pt>
                <c:pt idx="2459">
                  <c:v>54.102680071791099</c:v>
                </c:pt>
                <c:pt idx="2460">
                  <c:v>54.126468764187301</c:v>
                </c:pt>
                <c:pt idx="2461">
                  <c:v>54.150247996555599</c:v>
                </c:pt>
                <c:pt idx="2462">
                  <c:v>54.174017769307298</c:v>
                </c:pt>
                <c:pt idx="2463">
                  <c:v>54.197778082860999</c:v>
                </c:pt>
                <c:pt idx="2464">
                  <c:v>54.221528937642105</c:v>
                </c:pt>
                <c:pt idx="2465">
                  <c:v>54.245270334083102</c:v>
                </c:pt>
                <c:pt idx="2466">
                  <c:v>54.269002272623801</c:v>
                </c:pt>
                <c:pt idx="2467">
                  <c:v>54.292724753710701</c:v>
                </c:pt>
                <c:pt idx="2468">
                  <c:v>54.316437777797496</c:v>
                </c:pt>
                <c:pt idx="2469">
                  <c:v>54.340141345344897</c:v>
                </c:pt>
                <c:pt idx="2470">
                  <c:v>54.363835456820397</c:v>
                </c:pt>
                <c:pt idx="2471">
                  <c:v>54.387520112698496</c:v>
                </c:pt>
                <c:pt idx="2472">
                  <c:v>54.411195313460794</c:v>
                </c:pt>
                <c:pt idx="2473">
                  <c:v>54.434861059595598</c:v>
                </c:pt>
                <c:pt idx="2474">
                  <c:v>54.458517351598303</c:v>
                </c:pt>
                <c:pt idx="2475">
                  <c:v>54.482164189970995</c:v>
                </c:pt>
                <c:pt idx="2476">
                  <c:v>54.505801575222698</c:v>
                </c:pt>
                <c:pt idx="2477">
                  <c:v>54.529429507869303</c:v>
                </c:pt>
                <c:pt idx="2478">
                  <c:v>54.553047988433498</c:v>
                </c:pt>
                <c:pt idx="2479">
                  <c:v>54.576657017444901</c:v>
                </c:pt>
                <c:pt idx="2480">
                  <c:v>54.600256595439596</c:v>
                </c:pt>
                <c:pt idx="2481">
                  <c:v>54.623846722960899</c:v>
                </c:pt>
                <c:pt idx="2482">
                  <c:v>54.647427400558499</c:v>
                </c:pt>
                <c:pt idx="2483">
                  <c:v>54.670998628788901</c:v>
                </c:pt>
                <c:pt idx="2484">
                  <c:v>54.694560408215601</c:v>
                </c:pt>
                <c:pt idx="2485">
                  <c:v>54.718112739408404</c:v>
                </c:pt>
                <c:pt idx="2486">
                  <c:v>54.741655622944101</c:v>
                </c:pt>
                <c:pt idx="2487">
                  <c:v>54.765189059405998</c:v>
                </c:pt>
                <c:pt idx="2488">
                  <c:v>54.7887130493841</c:v>
                </c:pt>
                <c:pt idx="2489">
                  <c:v>54.812227593475001</c:v>
                </c:pt>
                <c:pt idx="2490">
                  <c:v>54.835732692282001</c:v>
                </c:pt>
                <c:pt idx="2491">
                  <c:v>54.859228346414895</c:v>
                </c:pt>
                <c:pt idx="2492">
                  <c:v>54.8827145564902</c:v>
                </c:pt>
                <c:pt idx="2493">
                  <c:v>54.906191323130898</c:v>
                </c:pt>
                <c:pt idx="2494">
                  <c:v>54.929658646966402</c:v>
                </c:pt>
                <c:pt idx="2495">
                  <c:v>54.953116528632997</c:v>
                </c:pt>
                <c:pt idx="2496">
                  <c:v>54.976564968773197</c:v>
                </c:pt>
                <c:pt idx="2497">
                  <c:v>55.000003968036097</c:v>
                </c:pt>
                <c:pt idx="2498">
                  <c:v>55.023433527077202</c:v>
                </c:pt>
                <c:pt idx="2499">
                  <c:v>55.046853646558695</c:v>
                </c:pt>
                <c:pt idx="2500">
                  <c:v>55.070264327148998</c:v>
                </c:pt>
                <c:pt idx="2501">
                  <c:v>55.093665569522898</c:v>
                </c:pt>
                <c:pt idx="2502">
                  <c:v>55.117057374361998</c:v>
                </c:pt>
                <c:pt idx="2503">
                  <c:v>55.140439742353799</c:v>
                </c:pt>
                <c:pt idx="2504">
                  <c:v>55.163812674192499</c:v>
                </c:pt>
                <c:pt idx="2505">
                  <c:v>55.187176170578596</c:v>
                </c:pt>
                <c:pt idx="2506">
                  <c:v>55.2105302322189</c:v>
                </c:pt>
                <c:pt idx="2507">
                  <c:v>55.2338748598265</c:v>
                </c:pt>
                <c:pt idx="2508">
                  <c:v>55.257210054121003</c:v>
                </c:pt>
                <c:pt idx="2509">
                  <c:v>55.280535815828102</c:v>
                </c:pt>
                <c:pt idx="2510">
                  <c:v>55.303852145679805</c:v>
                </c:pt>
                <c:pt idx="2511">
                  <c:v>55.3271590444145</c:v>
                </c:pt>
                <c:pt idx="2512">
                  <c:v>55.350456512776702</c:v>
                </c:pt>
                <c:pt idx="2513">
                  <c:v>55.373744551517298</c:v>
                </c:pt>
                <c:pt idx="2514">
                  <c:v>55.397023161393101</c:v>
                </c:pt>
                <c:pt idx="2515">
                  <c:v>55.420292343167603</c:v>
                </c:pt>
                <c:pt idx="2516">
                  <c:v>55.443552097609995</c:v>
                </c:pt>
                <c:pt idx="2517">
                  <c:v>55.466802425495999</c:v>
                </c:pt>
                <c:pt idx="2518">
                  <c:v>55.490043327607196</c:v>
                </c:pt>
                <c:pt idx="2519">
                  <c:v>55.513274804731495</c:v>
                </c:pt>
                <c:pt idx="2520">
                  <c:v>55.536496857662804</c:v>
                </c:pt>
                <c:pt idx="2521">
                  <c:v>55.559709487201403</c:v>
                </c:pt>
                <c:pt idx="2522">
                  <c:v>55.582912694153201</c:v>
                </c:pt>
                <c:pt idx="2523">
                  <c:v>55.606106479330698</c:v>
                </c:pt>
                <c:pt idx="2524">
                  <c:v>55.6292908435519</c:v>
                </c:pt>
                <c:pt idx="2525">
                  <c:v>55.652465787641397</c:v>
                </c:pt>
                <c:pt idx="2526">
                  <c:v>55.675631312429402</c:v>
                </c:pt>
                <c:pt idx="2527">
                  <c:v>55.698787418752403</c:v>
                </c:pt>
                <c:pt idx="2528">
                  <c:v>55.721934107452604</c:v>
                </c:pt>
                <c:pt idx="2529">
                  <c:v>55.745071379378402</c:v>
                </c:pt>
                <c:pt idx="2530">
                  <c:v>55.768199235384095</c:v>
                </c:pt>
                <c:pt idx="2531">
                  <c:v>55.791317676329996</c:v>
                </c:pt>
                <c:pt idx="2532">
                  <c:v>55.814426703082205</c:v>
                </c:pt>
                <c:pt idx="2533">
                  <c:v>55.8375263165128</c:v>
                </c:pt>
                <c:pt idx="2534">
                  <c:v>55.8606165174998</c:v>
                </c:pt>
                <c:pt idx="2535">
                  <c:v>55.883697306927097</c:v>
                </c:pt>
                <c:pt idx="2536">
                  <c:v>55.906768685684398</c:v>
                </c:pt>
                <c:pt idx="2537">
                  <c:v>55.929830654667199</c:v>
                </c:pt>
                <c:pt idx="2538">
                  <c:v>55.952883214777103</c:v>
                </c:pt>
                <c:pt idx="2539">
                  <c:v>55.9759263669212</c:v>
                </c:pt>
                <c:pt idx="2540">
                  <c:v>55.998960112012604</c:v>
                </c:pt>
                <c:pt idx="2541">
                  <c:v>56.021984450970201</c:v>
                </c:pt>
                <c:pt idx="2542">
                  <c:v>56.044999384718601</c:v>
                </c:pt>
                <c:pt idx="2543">
                  <c:v>56.068004914188101</c:v>
                </c:pt>
                <c:pt idx="2544">
                  <c:v>56.0910010403149</c:v>
                </c:pt>
                <c:pt idx="2545">
                  <c:v>56.1139877640408</c:v>
                </c:pt>
                <c:pt idx="2546">
                  <c:v>56.136965086313396</c:v>
                </c:pt>
                <c:pt idx="2547">
                  <c:v>56.159933008086</c:v>
                </c:pt>
                <c:pt idx="2548">
                  <c:v>56.182891530317498</c:v>
                </c:pt>
                <c:pt idx="2549">
                  <c:v>56.205840653972601</c:v>
                </c:pt>
                <c:pt idx="2550">
                  <c:v>56.228780380021398</c:v>
                </c:pt>
                <c:pt idx="2551">
                  <c:v>56.251710709440005</c:v>
                </c:pt>
                <c:pt idx="2552">
                  <c:v>56.274631643209901</c:v>
                </c:pt>
                <c:pt idx="2553">
                  <c:v>56.297543182318101</c:v>
                </c:pt>
                <c:pt idx="2554">
                  <c:v>56.320445327757604</c:v>
                </c:pt>
                <c:pt idx="2555">
                  <c:v>56.3433380805265</c:v>
                </c:pt>
                <c:pt idx="2556">
                  <c:v>56.366221441628802</c:v>
                </c:pt>
                <c:pt idx="2557">
                  <c:v>56.389095412073999</c:v>
                </c:pt>
                <c:pt idx="2558">
                  <c:v>56.411959992876902</c:v>
                </c:pt>
                <c:pt idx="2559">
                  <c:v>56.434815185058099</c:v>
                </c:pt>
                <c:pt idx="2560">
                  <c:v>56.457660989643699</c:v>
                </c:pt>
                <c:pt idx="2561">
                  <c:v>56.480497407665005</c:v>
                </c:pt>
                <c:pt idx="2562">
                  <c:v>56.503324440159098</c:v>
                </c:pt>
                <c:pt idx="2563">
                  <c:v>56.526142088168299</c:v>
                </c:pt>
                <c:pt idx="2564">
                  <c:v>56.548950352740697</c:v>
                </c:pt>
                <c:pt idx="2565">
                  <c:v>56.571749234929399</c:v>
                </c:pt>
                <c:pt idx="2566">
                  <c:v>56.594538735793201</c:v>
                </c:pt>
                <c:pt idx="2567">
                  <c:v>56.617318856396302</c:v>
                </c:pt>
                <c:pt idx="2568">
                  <c:v>56.640089597808199</c:v>
                </c:pt>
                <c:pt idx="2569">
                  <c:v>56.6628509611038</c:v>
                </c:pt>
                <c:pt idx="2570">
                  <c:v>56.6856029473634</c:v>
                </c:pt>
                <c:pt idx="2571">
                  <c:v>56.708345557672502</c:v>
                </c:pt>
                <c:pt idx="2572">
                  <c:v>56.731078793122101</c:v>
                </c:pt>
                <c:pt idx="2573">
                  <c:v>56.753802654808496</c:v>
                </c:pt>
                <c:pt idx="2574">
                  <c:v>56.776517143833303</c:v>
                </c:pt>
                <c:pt idx="2575">
                  <c:v>56.7992222613032</c:v>
                </c:pt>
                <c:pt idx="2576">
                  <c:v>56.821918008330499</c:v>
                </c:pt>
                <c:pt idx="2577">
                  <c:v>56.844604386032501</c:v>
                </c:pt>
                <c:pt idx="2578">
                  <c:v>56.867281395531897</c:v>
                </c:pt>
                <c:pt idx="2579">
                  <c:v>56.889949037956498</c:v>
                </c:pt>
                <c:pt idx="2580">
                  <c:v>56.912607314439398</c:v>
                </c:pt>
                <c:pt idx="2581">
                  <c:v>56.935256226119002</c:v>
                </c:pt>
                <c:pt idx="2582">
                  <c:v>56.957895774138805</c:v>
                </c:pt>
                <c:pt idx="2583">
                  <c:v>56.980525959647295</c:v>
                </c:pt>
                <c:pt idx="2584">
                  <c:v>57.003146783798499</c:v>
                </c:pt>
                <c:pt idx="2585">
                  <c:v>57.025758247751298</c:v>
                </c:pt>
                <c:pt idx="2586">
                  <c:v>57.048360352669803</c:v>
                </c:pt>
                <c:pt idx="2587">
                  <c:v>57.070953099723297</c:v>
                </c:pt>
                <c:pt idx="2588">
                  <c:v>57.093536490086201</c:v>
                </c:pt>
                <c:pt idx="2589">
                  <c:v>57.116110524937795</c:v>
                </c:pt>
                <c:pt idx="2590">
                  <c:v>57.138675205462803</c:v>
                </c:pt>
                <c:pt idx="2591">
                  <c:v>57.161230532850595</c:v>
                </c:pt>
                <c:pt idx="2592">
                  <c:v>57.183776508295999</c:v>
                </c:pt>
                <c:pt idx="2593">
                  <c:v>57.206313132998702</c:v>
                </c:pt>
                <c:pt idx="2594">
                  <c:v>57.2288404081633</c:v>
                </c:pt>
                <c:pt idx="2595">
                  <c:v>57.251358334999601</c:v>
                </c:pt>
                <c:pt idx="2596">
                  <c:v>57.273866914722298</c:v>
                </c:pt>
                <c:pt idx="2597">
                  <c:v>57.296366148551101</c:v>
                </c:pt>
                <c:pt idx="2598">
                  <c:v>57.318856037710702</c:v>
                </c:pt>
                <c:pt idx="2599">
                  <c:v>57.341336583430802</c:v>
                </c:pt>
                <c:pt idx="2600">
                  <c:v>57.363807786945898</c:v>
                </c:pt>
                <c:pt idx="2601">
                  <c:v>57.386269649495596</c:v>
                </c:pt>
                <c:pt idx="2602">
                  <c:v>57.408722172324296</c:v>
                </c:pt>
                <c:pt idx="2603">
                  <c:v>57.431165356681305</c:v>
                </c:pt>
                <c:pt idx="2604">
                  <c:v>57.453599203821</c:v>
                </c:pt>
                <c:pt idx="2605">
                  <c:v>57.476023715002299</c:v>
                </c:pt>
                <c:pt idx="2606">
                  <c:v>57.4984388914894</c:v>
                </c:pt>
                <c:pt idx="2607">
                  <c:v>57.520844734550998</c:v>
                </c:pt>
                <c:pt idx="2608">
                  <c:v>57.543241245460798</c:v>
                </c:pt>
                <c:pt idx="2609">
                  <c:v>57.565628425497302</c:v>
                </c:pt>
                <c:pt idx="2610">
                  <c:v>57.588006275943798</c:v>
                </c:pt>
                <c:pt idx="2611">
                  <c:v>57.6103747980885</c:v>
                </c:pt>
                <c:pt idx="2612">
                  <c:v>57.6327339932242</c:v>
                </c:pt>
                <c:pt idx="2613">
                  <c:v>57.655083862648702</c:v>
                </c:pt>
                <c:pt idx="2614">
                  <c:v>57.677424407664304</c:v>
                </c:pt>
                <c:pt idx="2615">
                  <c:v>57.699755629578299</c:v>
                </c:pt>
                <c:pt idx="2616">
                  <c:v>57.722077529702602</c:v>
                </c:pt>
                <c:pt idx="2617">
                  <c:v>57.744390109353802</c:v>
                </c:pt>
                <c:pt idx="2618">
                  <c:v>57.766693369853201</c:v>
                </c:pt>
                <c:pt idx="2619">
                  <c:v>57.788987312526999</c:v>
                </c:pt>
                <c:pt idx="2620">
                  <c:v>57.8112719387059</c:v>
                </c:pt>
                <c:pt idx="2621">
                  <c:v>57.8335472497252</c:v>
                </c:pt>
                <c:pt idx="2622">
                  <c:v>57.855813246925003</c:v>
                </c:pt>
                <c:pt idx="2623">
                  <c:v>57.878069931650096</c:v>
                </c:pt>
                <c:pt idx="2624">
                  <c:v>57.9003173052498</c:v>
                </c:pt>
                <c:pt idx="2625">
                  <c:v>57.922555369077998</c:v>
                </c:pt>
                <c:pt idx="2626">
                  <c:v>57.944784124493303</c:v>
                </c:pt>
                <c:pt idx="2627">
                  <c:v>57.967003572858999</c:v>
                </c:pt>
                <c:pt idx="2628">
                  <c:v>57.989213715542597</c:v>
                </c:pt>
                <c:pt idx="2629">
                  <c:v>58.011414553916701</c:v>
                </c:pt>
                <c:pt idx="2630">
                  <c:v>58.033606089357903</c:v>
                </c:pt>
                <c:pt idx="2631">
                  <c:v>58.055788323247803</c:v>
                </c:pt>
                <c:pt idx="2632">
                  <c:v>58.077961256972301</c:v>
                </c:pt>
                <c:pt idx="2633">
                  <c:v>58.100124891921901</c:v>
                </c:pt>
                <c:pt idx="2634">
                  <c:v>58.122279229491504</c:v>
                </c:pt>
                <c:pt idx="2635">
                  <c:v>58.144424271080702</c:v>
                </c:pt>
                <c:pt idx="2636">
                  <c:v>58.1665600180933</c:v>
                </c:pt>
                <c:pt idx="2637">
                  <c:v>58.188686471937899</c:v>
                </c:pt>
                <c:pt idx="2638">
                  <c:v>58.2108036340273</c:v>
                </c:pt>
                <c:pt idx="2639">
                  <c:v>58.232911505778802</c:v>
                </c:pt>
                <c:pt idx="2640">
                  <c:v>58.255010088614299</c:v>
                </c:pt>
                <c:pt idx="2641">
                  <c:v>58.277099383959801</c:v>
                </c:pt>
                <c:pt idx="2642">
                  <c:v>58.299179393246</c:v>
                </c:pt>
                <c:pt idx="2643">
                  <c:v>58.321250117907901</c:v>
                </c:pt>
                <c:pt idx="2644">
                  <c:v>58.343311559384901</c:v>
                </c:pt>
                <c:pt idx="2645">
                  <c:v>58.365363719120801</c:v>
                </c:pt>
                <c:pt idx="2646">
                  <c:v>58.387406598563494</c:v>
                </c:pt>
                <c:pt idx="2647">
                  <c:v>58.409440199165701</c:v>
                </c:pt>
                <c:pt idx="2648">
                  <c:v>58.431464522384104</c:v>
                </c:pt>
                <c:pt idx="2649">
                  <c:v>58.4534795696798</c:v>
                </c:pt>
                <c:pt idx="2650">
                  <c:v>58.475485342518297</c:v>
                </c:pt>
                <c:pt idx="2651">
                  <c:v>58.497481842369197</c:v>
                </c:pt>
                <c:pt idx="2652">
                  <c:v>58.519469070706698</c:v>
                </c:pt>
                <c:pt idx="2653">
                  <c:v>58.541447029009099</c:v>
                </c:pt>
                <c:pt idx="2654">
                  <c:v>58.563415718758797</c:v>
                </c:pt>
                <c:pt idx="2655">
                  <c:v>58.585375141442796</c:v>
                </c:pt>
                <c:pt idx="2656">
                  <c:v>58.607325298552098</c:v>
                </c:pt>
                <c:pt idx="2657">
                  <c:v>58.629266191581998</c:v>
                </c:pt>
                <c:pt idx="2658">
                  <c:v>58.651197822032003</c:v>
                </c:pt>
                <c:pt idx="2659">
                  <c:v>58.6731201914059</c:v>
                </c:pt>
                <c:pt idx="2660">
                  <c:v>58.695033301211396</c:v>
                </c:pt>
                <c:pt idx="2661">
                  <c:v>58.716937152960902</c:v>
                </c:pt>
                <c:pt idx="2662">
                  <c:v>58.738831748170405</c:v>
                </c:pt>
                <c:pt idx="2663">
                  <c:v>58.760717088360494</c:v>
                </c:pt>
                <c:pt idx="2664">
                  <c:v>58.782593175055602</c:v>
                </c:pt>
                <c:pt idx="2665">
                  <c:v>58.804460009784705</c:v>
                </c:pt>
                <c:pt idx="2666">
                  <c:v>58.8263175940804</c:v>
                </c:pt>
                <c:pt idx="2667">
                  <c:v>58.848165929479698</c:v>
                </c:pt>
                <c:pt idx="2668">
                  <c:v>58.870005017523695</c:v>
                </c:pt>
                <c:pt idx="2669">
                  <c:v>58.891834859757601</c:v>
                </c:pt>
                <c:pt idx="2670">
                  <c:v>58.913655457730506</c:v>
                </c:pt>
                <c:pt idx="2671">
                  <c:v>58.935466812995699</c:v>
                </c:pt>
                <c:pt idx="2672">
                  <c:v>58.957268927110597</c:v>
                </c:pt>
                <c:pt idx="2673">
                  <c:v>58.979061801636696</c:v>
                </c:pt>
                <c:pt idx="2674">
                  <c:v>59.000845438139201</c:v>
                </c:pt>
                <c:pt idx="2675">
                  <c:v>59.022619838187801</c:v>
                </c:pt>
                <c:pt idx="2676">
                  <c:v>59.0443850033557</c:v>
                </c:pt>
                <c:pt idx="2677">
                  <c:v>59.066140935220595</c:v>
                </c:pt>
                <c:pt idx="2678">
                  <c:v>59.087887635363899</c:v>
                </c:pt>
                <c:pt idx="2679">
                  <c:v>59.109625105370903</c:v>
                </c:pt>
                <c:pt idx="2680">
                  <c:v>59.131353346830998</c:v>
                </c:pt>
                <c:pt idx="2681">
                  <c:v>59.153072361337799</c:v>
                </c:pt>
                <c:pt idx="2682">
                  <c:v>59.174782150488305</c:v>
                </c:pt>
                <c:pt idx="2683">
                  <c:v>59.196482715883903</c:v>
                </c:pt>
                <c:pt idx="2684">
                  <c:v>59.218174059129701</c:v>
                </c:pt>
                <c:pt idx="2685">
                  <c:v>59.239856181834803</c:v>
                </c:pt>
                <c:pt idx="2686">
                  <c:v>59.261529085612096</c:v>
                </c:pt>
                <c:pt idx="2687">
                  <c:v>59.283192772078394</c:v>
                </c:pt>
                <c:pt idx="2688">
                  <c:v>59.304847242854599</c:v>
                </c:pt>
                <c:pt idx="2689">
                  <c:v>59.326492499565198</c:v>
                </c:pt>
                <c:pt idx="2690">
                  <c:v>59.348128543838598</c:v>
                </c:pt>
                <c:pt idx="2691">
                  <c:v>59.3697553773072</c:v>
                </c:pt>
                <c:pt idx="2692">
                  <c:v>59.3913730016071</c:v>
                </c:pt>
                <c:pt idx="2693">
                  <c:v>59.412981418378202</c:v>
                </c:pt>
                <c:pt idx="2694">
                  <c:v>59.434580629264296</c:v>
                </c:pt>
                <c:pt idx="2695">
                  <c:v>59.456170635912997</c:v>
                </c:pt>
                <c:pt idx="2696">
                  <c:v>59.477751439975705</c:v>
                </c:pt>
                <c:pt idx="2697">
                  <c:v>59.499323043107402</c:v>
                </c:pt>
                <c:pt idx="2698">
                  <c:v>59.5208854469671</c:v>
                </c:pt>
                <c:pt idx="2699">
                  <c:v>59.542438653217403</c:v>
                </c:pt>
                <c:pt idx="2700">
                  <c:v>59.563982663524897</c:v>
                </c:pt>
                <c:pt idx="2701">
                  <c:v>59.585517479559599</c:v>
                </c:pt>
                <c:pt idx="2702">
                  <c:v>59.607043102995405</c:v>
                </c:pt>
                <c:pt idx="2703">
                  <c:v>59.628559535509901</c:v>
                </c:pt>
                <c:pt idx="2704">
                  <c:v>59.650066778784399</c:v>
                </c:pt>
                <c:pt idx="2705">
                  <c:v>59.671564834504004</c:v>
                </c:pt>
                <c:pt idx="2706">
                  <c:v>59.693053704357297</c:v>
                </c:pt>
                <c:pt idx="2707">
                  <c:v>59.714533390036706</c:v>
                </c:pt>
                <c:pt idx="2708">
                  <c:v>59.736003893238099</c:v>
                </c:pt>
                <c:pt idx="2709">
                  <c:v>59.757465215661391</c:v>
                </c:pt>
                <c:pt idx="2710">
                  <c:v>59.778917359009696</c:v>
                </c:pt>
                <c:pt idx="2711">
                  <c:v>59.800360324990109</c:v>
                </c:pt>
                <c:pt idx="2712">
                  <c:v>59.821794115313104</c:v>
                </c:pt>
                <c:pt idx="2713">
                  <c:v>59.843218731693</c:v>
                </c:pt>
                <c:pt idx="2714">
                  <c:v>59.864634175847399</c:v>
                </c:pt>
                <c:pt idx="2715">
                  <c:v>59.886040449497806</c:v>
                </c:pt>
                <c:pt idx="2716">
                  <c:v>59.907437554369196</c:v>
                </c:pt>
                <c:pt idx="2717">
                  <c:v>59.9288254921901</c:v>
                </c:pt>
                <c:pt idx="2718">
                  <c:v>59.950204264692502</c:v>
                </c:pt>
                <c:pt idx="2719">
                  <c:v>59.971573873612101</c:v>
                </c:pt>
                <c:pt idx="2720">
                  <c:v>59.992934320688192</c:v>
                </c:pt>
                <c:pt idx="2721">
                  <c:v>60.014285607663304</c:v>
                </c:pt>
                <c:pt idx="2722">
                  <c:v>60.035627736283807</c:v>
                </c:pt>
                <c:pt idx="2723">
                  <c:v>60.0569607082994</c:v>
                </c:pt>
                <c:pt idx="2724">
                  <c:v>60.078284525463296</c:v>
                </c:pt>
                <c:pt idx="2725">
                  <c:v>60.099599189532292</c:v>
                </c:pt>
                <c:pt idx="2726">
                  <c:v>60.1209047022665</c:v>
                </c:pt>
                <c:pt idx="2727">
                  <c:v>60.14220106542971</c:v>
                </c:pt>
                <c:pt idx="2728">
                  <c:v>60.163488280789004</c:v>
                </c:pt>
                <c:pt idx="2729">
                  <c:v>60.184766350114998</c:v>
                </c:pt>
                <c:pt idx="2730">
                  <c:v>60.206035275181598</c:v>
                </c:pt>
                <c:pt idx="2731">
                  <c:v>60.227295057766497</c:v>
                </c:pt>
                <c:pt idx="2732">
                  <c:v>60.2485456996503</c:v>
                </c:pt>
                <c:pt idx="2733">
                  <c:v>60.269787202617501</c:v>
                </c:pt>
                <c:pt idx="2734">
                  <c:v>60.291019568455702</c:v>
                </c:pt>
                <c:pt idx="2735">
                  <c:v>60.312242798956092</c:v>
                </c:pt>
                <c:pt idx="2736">
                  <c:v>60.333456895912903</c:v>
                </c:pt>
                <c:pt idx="2737">
                  <c:v>60.3546618611242</c:v>
                </c:pt>
                <c:pt idx="2738">
                  <c:v>60.375857696391002</c:v>
                </c:pt>
                <c:pt idx="2739">
                  <c:v>60.397044403517903</c:v>
                </c:pt>
                <c:pt idx="2740">
                  <c:v>60.418221984312702</c:v>
                </c:pt>
                <c:pt idx="2741">
                  <c:v>60.439390440586799</c:v>
                </c:pt>
                <c:pt idx="2742">
                  <c:v>60.460549774154593</c:v>
                </c:pt>
                <c:pt idx="2743">
                  <c:v>60.481699986834009</c:v>
                </c:pt>
                <c:pt idx="2744">
                  <c:v>60.502841080446096</c:v>
                </c:pt>
                <c:pt idx="2745">
                  <c:v>60.5239730568154</c:v>
                </c:pt>
                <c:pt idx="2746">
                  <c:v>60.545095917769494</c:v>
                </c:pt>
                <c:pt idx="2747">
                  <c:v>60.566209665139496</c:v>
                </c:pt>
                <c:pt idx="2748">
                  <c:v>60.587314300759694</c:v>
                </c:pt>
                <c:pt idx="2749">
                  <c:v>60.608409826467501</c:v>
                </c:pt>
                <c:pt idx="2750">
                  <c:v>60.629496244103706</c:v>
                </c:pt>
                <c:pt idx="2751">
                  <c:v>60.650573555512402</c:v>
                </c:pt>
                <c:pt idx="2752">
                  <c:v>60.671641762540709</c:v>
                </c:pt>
                <c:pt idx="2753">
                  <c:v>60.692700867039001</c:v>
                </c:pt>
                <c:pt idx="2754">
                  <c:v>60.713750870861098</c:v>
                </c:pt>
                <c:pt idx="2755">
                  <c:v>60.734791775863691</c:v>
                </c:pt>
                <c:pt idx="2756">
                  <c:v>60.755823583906896</c:v>
                </c:pt>
                <c:pt idx="2757">
                  <c:v>60.776846296853904</c:v>
                </c:pt>
                <c:pt idx="2758">
                  <c:v>60.797859916571099</c:v>
                </c:pt>
                <c:pt idx="2759">
                  <c:v>60.818864444928003</c:v>
                </c:pt>
                <c:pt idx="2760">
                  <c:v>60.839859883797402</c:v>
                </c:pt>
                <c:pt idx="2761">
                  <c:v>60.860846235055007</c:v>
                </c:pt>
                <c:pt idx="2762">
                  <c:v>60.881823500579806</c:v>
                </c:pt>
                <c:pt idx="2763">
                  <c:v>60.902791682253905</c:v>
                </c:pt>
                <c:pt idx="2764">
                  <c:v>60.923750781962504</c:v>
                </c:pt>
                <c:pt idx="2765">
                  <c:v>60.944700801593896</c:v>
                </c:pt>
                <c:pt idx="2766">
                  <c:v>60.965641743039605</c:v>
                </c:pt>
                <c:pt idx="2767">
                  <c:v>60.986573608193908</c:v>
                </c:pt>
                <c:pt idx="2768">
                  <c:v>61.007496398954594</c:v>
                </c:pt>
                <c:pt idx="2769">
                  <c:v>61.028410117222094</c:v>
                </c:pt>
                <c:pt idx="2770">
                  <c:v>61.049314764900302</c:v>
                </c:pt>
                <c:pt idx="2771">
                  <c:v>61.070210343895795</c:v>
                </c:pt>
                <c:pt idx="2772">
                  <c:v>61.091096856118504</c:v>
                </c:pt>
                <c:pt idx="2773">
                  <c:v>61.111974303481198</c:v>
                </c:pt>
                <c:pt idx="2774">
                  <c:v>61.132842687899604</c:v>
                </c:pt>
                <c:pt idx="2775">
                  <c:v>61.153702011292694</c:v>
                </c:pt>
                <c:pt idx="2776">
                  <c:v>61.1745522755824</c:v>
                </c:pt>
                <c:pt idx="2777">
                  <c:v>61.195393482693397</c:v>
                </c:pt>
                <c:pt idx="2778">
                  <c:v>61.216225634553602</c:v>
                </c:pt>
                <c:pt idx="2779">
                  <c:v>61.2370487330939</c:v>
                </c:pt>
                <c:pt idx="2780">
                  <c:v>61.257862780248097</c:v>
                </c:pt>
                <c:pt idx="2781">
                  <c:v>61.278667777952805</c:v>
                </c:pt>
                <c:pt idx="2782">
                  <c:v>61.299463728147899</c:v>
                </c:pt>
                <c:pt idx="2783">
                  <c:v>61.320250632775902</c:v>
                </c:pt>
                <c:pt idx="2784">
                  <c:v>61.341028493782396</c:v>
                </c:pt>
                <c:pt idx="2785">
                  <c:v>61.361797313116099</c:v>
                </c:pt>
                <c:pt idx="2786">
                  <c:v>61.382557092728092</c:v>
                </c:pt>
                <c:pt idx="2787">
                  <c:v>61.403307834572999</c:v>
                </c:pt>
                <c:pt idx="2788">
                  <c:v>61.424049540608003</c:v>
                </c:pt>
                <c:pt idx="2789">
                  <c:v>61.444782212793093</c:v>
                </c:pt>
                <c:pt idx="2790">
                  <c:v>61.4655058530914</c:v>
                </c:pt>
                <c:pt idx="2791">
                  <c:v>61.486220463468705</c:v>
                </c:pt>
                <c:pt idx="2792">
                  <c:v>61.506926045893799</c:v>
                </c:pt>
                <c:pt idx="2793">
                  <c:v>61.527622602338404</c:v>
                </c:pt>
                <c:pt idx="2794">
                  <c:v>61.548310134776699</c:v>
                </c:pt>
                <c:pt idx="2795">
                  <c:v>61.568988645186195</c:v>
                </c:pt>
                <c:pt idx="2796">
                  <c:v>61.589658135547005</c:v>
                </c:pt>
                <c:pt idx="2797">
                  <c:v>61.610318607841904</c:v>
                </c:pt>
                <c:pt idx="2798">
                  <c:v>61.630970064056804</c:v>
                </c:pt>
                <c:pt idx="2799">
                  <c:v>61.6516125061802</c:v>
                </c:pt>
                <c:pt idx="2800">
                  <c:v>61.672245936203403</c:v>
                </c:pt>
                <c:pt idx="2801">
                  <c:v>61.692870356120601</c:v>
                </c:pt>
                <c:pt idx="2802">
                  <c:v>61.713485767928702</c:v>
                </c:pt>
                <c:pt idx="2803">
                  <c:v>61.734092173627296</c:v>
                </c:pt>
                <c:pt idx="2804">
                  <c:v>61.754689575219103</c:v>
                </c:pt>
                <c:pt idx="2805">
                  <c:v>61.775277974709105</c:v>
                </c:pt>
                <c:pt idx="2806">
                  <c:v>61.795857374105303</c:v>
                </c:pt>
                <c:pt idx="2807">
                  <c:v>61.816427775418404</c:v>
                </c:pt>
                <c:pt idx="2808">
                  <c:v>61.836989180661895</c:v>
                </c:pt>
                <c:pt idx="2809">
                  <c:v>61.857541591851806</c:v>
                </c:pt>
                <c:pt idx="2810">
                  <c:v>61.878085011007002</c:v>
                </c:pt>
                <c:pt idx="2811">
                  <c:v>61.898619440149105</c:v>
                </c:pt>
                <c:pt idx="2812">
                  <c:v>61.919144881302309</c:v>
                </c:pt>
                <c:pt idx="2813">
                  <c:v>61.939661336493607</c:v>
                </c:pt>
                <c:pt idx="2814">
                  <c:v>61.960168807752595</c:v>
                </c:pt>
                <c:pt idx="2815">
                  <c:v>61.980667297111601</c:v>
                </c:pt>
                <c:pt idx="2816">
                  <c:v>62.0011568066056</c:v>
                </c:pt>
                <c:pt idx="2817">
                  <c:v>62.0216373382721</c:v>
                </c:pt>
                <c:pt idx="2818">
                  <c:v>62.042108894151298</c:v>
                </c:pt>
                <c:pt idx="2819">
                  <c:v>62.062571476286308</c:v>
                </c:pt>
                <c:pt idx="2820">
                  <c:v>62.083025086722593</c:v>
                </c:pt>
                <c:pt idx="2821">
                  <c:v>62.103469727508198</c:v>
                </c:pt>
                <c:pt idx="2822">
                  <c:v>62.123905400693999</c:v>
                </c:pt>
                <c:pt idx="2823">
                  <c:v>62.144332108333401</c:v>
                </c:pt>
                <c:pt idx="2824">
                  <c:v>62.164749852482203</c:v>
                </c:pt>
                <c:pt idx="2825">
                  <c:v>62.185158635199102</c:v>
                </c:pt>
                <c:pt idx="2826">
                  <c:v>62.205558458545198</c:v>
                </c:pt>
                <c:pt idx="2827">
                  <c:v>62.225949324584192</c:v>
                </c:pt>
                <c:pt idx="2828">
                  <c:v>62.246331235382407</c:v>
                </c:pt>
                <c:pt idx="2829">
                  <c:v>62.266704193008692</c:v>
                </c:pt>
                <c:pt idx="2830">
                  <c:v>62.287068199534495</c:v>
                </c:pt>
                <c:pt idx="2831">
                  <c:v>62.307423257033605</c:v>
                </c:pt>
                <c:pt idx="2832">
                  <c:v>62.327769367582597</c:v>
                </c:pt>
                <c:pt idx="2833">
                  <c:v>62.348106533260498</c:v>
                </c:pt>
                <c:pt idx="2834">
                  <c:v>62.368434756148808</c:v>
                </c:pt>
                <c:pt idx="2835">
                  <c:v>62.388754038331399</c:v>
                </c:pt>
                <c:pt idx="2836">
                  <c:v>62.409064381895092</c:v>
                </c:pt>
                <c:pt idx="2837">
                  <c:v>62.429365788928692</c:v>
                </c:pt>
                <c:pt idx="2838">
                  <c:v>62.449658261523801</c:v>
                </c:pt>
                <c:pt idx="2839">
                  <c:v>62.469941801774404</c:v>
                </c:pt>
                <c:pt idx="2840">
                  <c:v>62.490216411777105</c:v>
                </c:pt>
                <c:pt idx="2841">
                  <c:v>62.510482093630593</c:v>
                </c:pt>
                <c:pt idx="2842">
                  <c:v>62.530738849436396</c:v>
                </c:pt>
                <c:pt idx="2843">
                  <c:v>62.550986681298504</c:v>
                </c:pt>
                <c:pt idx="2844">
                  <c:v>62.571225591322907</c:v>
                </c:pt>
                <c:pt idx="2845">
                  <c:v>62.591455581618604</c:v>
                </c:pt>
                <c:pt idx="2846">
                  <c:v>62.611676654296602</c:v>
                </c:pt>
                <c:pt idx="2847">
                  <c:v>62.631888811470404</c:v>
                </c:pt>
                <c:pt idx="2848">
                  <c:v>62.652092055256198</c:v>
                </c:pt>
                <c:pt idx="2849">
                  <c:v>62.672286387772104</c:v>
                </c:pt>
                <c:pt idx="2850">
                  <c:v>62.6924718111392</c:v>
                </c:pt>
                <c:pt idx="2851">
                  <c:v>62.712648327480402</c:v>
                </c:pt>
                <c:pt idx="2852">
                  <c:v>62.732815938921398</c:v>
                </c:pt>
                <c:pt idx="2853">
                  <c:v>62.752974647590101</c:v>
                </c:pt>
                <c:pt idx="2854">
                  <c:v>62.773124455616802</c:v>
                </c:pt>
                <c:pt idx="2855">
                  <c:v>62.793265365134097</c:v>
                </c:pt>
                <c:pt idx="2856">
                  <c:v>62.813397378277003</c:v>
                </c:pt>
                <c:pt idx="2857">
                  <c:v>62.833520497182903</c:v>
                </c:pt>
                <c:pt idx="2858">
                  <c:v>62.853634723991497</c:v>
                </c:pt>
                <c:pt idx="2859">
                  <c:v>62.873740060844703</c:v>
                </c:pt>
                <c:pt idx="2860">
                  <c:v>62.893836509887002</c:v>
                </c:pt>
                <c:pt idx="2861">
                  <c:v>62.913924073264795</c:v>
                </c:pt>
                <c:pt idx="2862">
                  <c:v>62.934002753127402</c:v>
                </c:pt>
                <c:pt idx="2863">
                  <c:v>62.9540725516257</c:v>
                </c:pt>
                <c:pt idx="2864">
                  <c:v>62.9741334709135</c:v>
                </c:pt>
                <c:pt idx="2865">
                  <c:v>62.994185513146597</c:v>
                </c:pt>
                <c:pt idx="2866">
                  <c:v>63.014228680482994</c:v>
                </c:pt>
                <c:pt idx="2867">
                  <c:v>63.034262975083102</c:v>
                </c:pt>
                <c:pt idx="2868">
                  <c:v>63.054288399109701</c:v>
                </c:pt>
                <c:pt idx="2869">
                  <c:v>63.074304954727609</c:v>
                </c:pt>
                <c:pt idx="2870">
                  <c:v>63.094312644103908</c:v>
                </c:pt>
                <c:pt idx="2871">
                  <c:v>63.114311469408001</c:v>
                </c:pt>
                <c:pt idx="2872">
                  <c:v>63.134301432811704</c:v>
                </c:pt>
                <c:pt idx="2873">
                  <c:v>63.154282536488594</c:v>
                </c:pt>
                <c:pt idx="2874">
                  <c:v>63.174254782614994</c:v>
                </c:pt>
                <c:pt idx="2875">
                  <c:v>63.194218173369102</c:v>
                </c:pt>
                <c:pt idx="2876">
                  <c:v>63.214172710931301</c:v>
                </c:pt>
                <c:pt idx="2877">
                  <c:v>63.234118397484501</c:v>
                </c:pt>
                <c:pt idx="2878">
                  <c:v>63.254055235213407</c:v>
                </c:pt>
                <c:pt idx="2879">
                  <c:v>63.273983226305198</c:v>
                </c:pt>
                <c:pt idx="2880">
                  <c:v>63.293902372949098</c:v>
                </c:pt>
                <c:pt idx="2881">
                  <c:v>63.3138126773365</c:v>
                </c:pt>
                <c:pt idx="2882">
                  <c:v>63.333714141661005</c:v>
                </c:pt>
                <c:pt idx="2883">
                  <c:v>63.353606768118397</c:v>
                </c:pt>
                <c:pt idx="2884">
                  <c:v>63.373490558906497</c:v>
                </c:pt>
                <c:pt idx="2885">
                  <c:v>63.393365516225401</c:v>
                </c:pt>
                <c:pt idx="2886">
                  <c:v>63.413231642277204</c:v>
                </c:pt>
                <c:pt idx="2887">
                  <c:v>63.433088939266298</c:v>
                </c:pt>
                <c:pt idx="2888">
                  <c:v>63.452937409399098</c:v>
                </c:pt>
                <c:pt idx="2889">
                  <c:v>63.472777054884098</c:v>
                </c:pt>
                <c:pt idx="2890">
                  <c:v>63.492607877931903</c:v>
                </c:pt>
                <c:pt idx="2891">
                  <c:v>63.512429880755299</c:v>
                </c:pt>
                <c:pt idx="2892">
                  <c:v>63.532243065569205</c:v>
                </c:pt>
                <c:pt idx="2893">
                  <c:v>63.552047434590499</c:v>
                </c:pt>
                <c:pt idx="2894">
                  <c:v>63.571842990038107</c:v>
                </c:pt>
                <c:pt idx="2895">
                  <c:v>63.591629734133207</c:v>
                </c:pt>
                <c:pt idx="2896">
                  <c:v>63.611407669099009</c:v>
                </c:pt>
                <c:pt idx="2897">
                  <c:v>63.631176797160599</c:v>
                </c:pt>
                <c:pt idx="2898">
                  <c:v>63.650937120545294</c:v>
                </c:pt>
                <c:pt idx="2899">
                  <c:v>63.6706886414824</c:v>
                </c:pt>
                <c:pt idx="2900">
                  <c:v>63.690431362203306</c:v>
                </c:pt>
                <c:pt idx="2901">
                  <c:v>63.710165284941297</c:v>
                </c:pt>
                <c:pt idx="2902">
                  <c:v>63.729890411932004</c:v>
                </c:pt>
                <c:pt idx="2903">
                  <c:v>63.749606745412606</c:v>
                </c:pt>
                <c:pt idx="2904">
                  <c:v>63.769314287622805</c:v>
                </c:pt>
                <c:pt idx="2905">
                  <c:v>63.789013040803795</c:v>
                </c:pt>
                <c:pt idx="2906">
                  <c:v>63.808703007199206</c:v>
                </c:pt>
                <c:pt idx="2907">
                  <c:v>63.828384189054496</c:v>
                </c:pt>
                <c:pt idx="2908">
                  <c:v>63.848056588616991</c:v>
                </c:pt>
                <c:pt idx="2909">
                  <c:v>63.867720208136198</c:v>
                </c:pt>
                <c:pt idx="2910">
                  <c:v>63.8873750498635</c:v>
                </c:pt>
                <c:pt idx="2911">
                  <c:v>63.907021116052306</c:v>
                </c:pt>
                <c:pt idx="2912">
                  <c:v>63.926658408957792</c:v>
                </c:pt>
                <c:pt idx="2913">
                  <c:v>63.946286930837303</c:v>
                </c:pt>
                <c:pt idx="2914">
                  <c:v>63.965906683950102</c:v>
                </c:pt>
                <c:pt idx="2915">
                  <c:v>63.9855176705574</c:v>
                </c:pt>
                <c:pt idx="2916">
                  <c:v>64.00511989292221</c:v>
                </c:pt>
                <c:pt idx="2917">
                  <c:v>64.024713353309494</c:v>
                </c:pt>
                <c:pt idx="2918">
                  <c:v>64.04429805398631</c:v>
                </c:pt>
                <c:pt idx="2919">
                  <c:v>64.063873997221492</c:v>
                </c:pt>
                <c:pt idx="2920">
                  <c:v>64.083441185285892</c:v>
                </c:pt>
                <c:pt idx="2921">
                  <c:v>64.102999620452096</c:v>
                </c:pt>
                <c:pt idx="2922">
                  <c:v>64.122549304994706</c:v>
                </c:pt>
                <c:pt idx="2923">
                  <c:v>64.142090241190104</c:v>
                </c:pt>
                <c:pt idx="2924">
                  <c:v>64.1616224313168</c:v>
                </c:pt>
                <c:pt idx="2925">
                  <c:v>64.181145877654899</c:v>
                </c:pt>
                <c:pt idx="2926">
                  <c:v>64.200660582486606</c:v>
                </c:pt>
                <c:pt idx="2927">
                  <c:v>64.220166548095705</c:v>
                </c:pt>
                <c:pt idx="2928">
                  <c:v>64.239663776768097</c:v>
                </c:pt>
                <c:pt idx="2929">
                  <c:v>64.259152270791603</c:v>
                </c:pt>
                <c:pt idx="2930">
                  <c:v>64.278632032455505</c:v>
                </c:pt>
                <c:pt idx="2931">
                  <c:v>64.29810306405129</c:v>
                </c:pt>
                <c:pt idx="2932">
                  <c:v>64.317565367872191</c:v>
                </c:pt>
                <c:pt idx="2933">
                  <c:v>64.337018946213092</c:v>
                </c:pt>
                <c:pt idx="2934">
                  <c:v>64.356463801370907</c:v>
                </c:pt>
                <c:pt idx="2935">
                  <c:v>64.375899935644298</c:v>
                </c:pt>
                <c:pt idx="2936">
                  <c:v>64.395327351333805</c:v>
                </c:pt>
                <c:pt idx="2937">
                  <c:v>64.4147460507414</c:v>
                </c:pt>
                <c:pt idx="2938">
                  <c:v>64.434156036171501</c:v>
                </c:pt>
                <c:pt idx="2939">
                  <c:v>64.453557309929693</c:v>
                </c:pt>
                <c:pt idx="2940">
                  <c:v>64.472949874323803</c:v>
                </c:pt>
                <c:pt idx="2941">
                  <c:v>64.49233373166301</c:v>
                </c:pt>
                <c:pt idx="2942">
                  <c:v>64.511708884258695</c:v>
                </c:pt>
                <c:pt idx="2943">
                  <c:v>64.531075334423804</c:v>
                </c:pt>
                <c:pt idx="2944">
                  <c:v>64.5504330844729</c:v>
                </c:pt>
                <c:pt idx="2945">
                  <c:v>64.569782136722594</c:v>
                </c:pt>
                <c:pt idx="2946">
                  <c:v>64.589122493491004</c:v>
                </c:pt>
                <c:pt idx="2947">
                  <c:v>64.608454157098095</c:v>
                </c:pt>
                <c:pt idx="2948">
                  <c:v>64.627777129865592</c:v>
                </c:pt>
                <c:pt idx="2949">
                  <c:v>64.6470914141169</c:v>
                </c:pt>
                <c:pt idx="2950">
                  <c:v>64.6663970121771</c:v>
                </c:pt>
                <c:pt idx="2951">
                  <c:v>64.685693926373105</c:v>
                </c:pt>
                <c:pt idx="2952">
                  <c:v>64.704982159033392</c:v>
                </c:pt>
                <c:pt idx="2953">
                  <c:v>64.724261712488399</c:v>
                </c:pt>
                <c:pt idx="2954">
                  <c:v>64.7435325890699</c:v>
                </c:pt>
                <c:pt idx="2955">
                  <c:v>64.762794791111702</c:v>
                </c:pt>
                <c:pt idx="2956">
                  <c:v>64.782048320949187</c:v>
                </c:pt>
                <c:pt idx="2957">
                  <c:v>64.801293180919203</c:v>
                </c:pt>
                <c:pt idx="2958">
                  <c:v>64.820529373360699</c:v>
                </c:pt>
                <c:pt idx="2959">
                  <c:v>64.839756900613793</c:v>
                </c:pt>
                <c:pt idx="2960">
                  <c:v>64.858975765020801</c:v>
                </c:pt>
                <c:pt idx="2961">
                  <c:v>64.878185968925195</c:v>
                </c:pt>
                <c:pt idx="2962">
                  <c:v>64.897387514672488</c:v>
                </c:pt>
                <c:pt idx="2963">
                  <c:v>64.91658040460959</c:v>
                </c:pt>
                <c:pt idx="2964">
                  <c:v>64.9357646410852</c:v>
                </c:pt>
                <c:pt idx="2965">
                  <c:v>64.954940226449594</c:v>
                </c:pt>
                <c:pt idx="2966">
                  <c:v>64.974107163054697</c:v>
                </c:pt>
                <c:pt idx="2967">
                  <c:v>64.993265453253997</c:v>
                </c:pt>
                <c:pt idx="2968">
                  <c:v>65.012415099402588</c:v>
                </c:pt>
                <c:pt idx="2969">
                  <c:v>65.031556103857298</c:v>
                </c:pt>
                <c:pt idx="2970">
                  <c:v>65.050688468976603</c:v>
                </c:pt>
                <c:pt idx="2971">
                  <c:v>65.069812197120299</c:v>
                </c:pt>
                <c:pt idx="2972">
                  <c:v>65.088927290649991</c:v>
                </c:pt>
                <c:pt idx="2973">
                  <c:v>65.1080337519289</c:v>
                </c:pt>
                <c:pt idx="2974">
                  <c:v>65.127131583321699</c:v>
                </c:pt>
                <c:pt idx="2975">
                  <c:v>65.146220787194807</c:v>
                </c:pt>
                <c:pt idx="2976">
                  <c:v>65.165301365915894</c:v>
                </c:pt>
                <c:pt idx="2977">
                  <c:v>65.184373321854707</c:v>
                </c:pt>
                <c:pt idx="2978">
                  <c:v>65.203436657381999</c:v>
                </c:pt>
                <c:pt idx="2979">
                  <c:v>65.222491374870501</c:v>
                </c:pt>
                <c:pt idx="2980">
                  <c:v>65.241537476694205</c:v>
                </c:pt>
                <c:pt idx="2981">
                  <c:v>65.260574965229011</c:v>
                </c:pt>
                <c:pt idx="2982">
                  <c:v>65.279603842851898</c:v>
                </c:pt>
                <c:pt idx="2983">
                  <c:v>65.298624111941606</c:v>
                </c:pt>
                <c:pt idx="2984">
                  <c:v>65.317635774878596</c:v>
                </c:pt>
                <c:pt idx="2985">
                  <c:v>65.336638834044493</c:v>
                </c:pt>
                <c:pt idx="2986">
                  <c:v>65.355633291822599</c:v>
                </c:pt>
                <c:pt idx="2987">
                  <c:v>65.374619150597795</c:v>
                </c:pt>
                <c:pt idx="2988">
                  <c:v>65.393596412756494</c:v>
                </c:pt>
                <c:pt idx="2989">
                  <c:v>65.412565080686292</c:v>
                </c:pt>
                <c:pt idx="2990">
                  <c:v>65.431525156776701</c:v>
                </c:pt>
                <c:pt idx="2991">
                  <c:v>65.450476643418398</c:v>
                </c:pt>
                <c:pt idx="2992">
                  <c:v>65.469419543003795</c:v>
                </c:pt>
                <c:pt idx="2993">
                  <c:v>65.488353857926498</c:v>
                </c:pt>
                <c:pt idx="2994">
                  <c:v>65.507279590582002</c:v>
                </c:pt>
                <c:pt idx="2995">
                  <c:v>65.52619674336681</c:v>
                </c:pt>
                <c:pt idx="2996">
                  <c:v>65.545105318679106</c:v>
                </c:pt>
                <c:pt idx="2997">
                  <c:v>65.564005318918589</c:v>
                </c:pt>
                <c:pt idx="2998">
                  <c:v>65.582896746486298</c:v>
                </c:pt>
                <c:pt idx="2999">
                  <c:v>65.601779603784891</c:v>
                </c:pt>
                <c:pt idx="3000">
                  <c:v>65.620653893218204</c:v>
                </c:pt>
                <c:pt idx="3001">
                  <c:v>65.639519617191596</c:v>
                </c:pt>
                <c:pt idx="3002">
                  <c:v>65.658376778112</c:v>
                </c:pt>
                <c:pt idx="3003">
                  <c:v>65.677225378387703</c:v>
                </c:pt>
                <c:pt idx="3004">
                  <c:v>65.696065420428297</c:v>
                </c:pt>
                <c:pt idx="3005">
                  <c:v>65.714896906645009</c:v>
                </c:pt>
                <c:pt idx="3006">
                  <c:v>65.733719839450202</c:v>
                </c:pt>
                <c:pt idx="3007">
                  <c:v>65.752534221257889</c:v>
                </c:pt>
                <c:pt idx="3008">
                  <c:v>65.771340054483304</c:v>
                </c:pt>
                <c:pt idx="3009">
                  <c:v>65.7901373415432</c:v>
                </c:pt>
                <c:pt idx="3010">
                  <c:v>65.808926084855599</c:v>
                </c:pt>
                <c:pt idx="3011">
                  <c:v>65.827706286840098</c:v>
                </c:pt>
                <c:pt idx="3012">
                  <c:v>65.8464779499174</c:v>
                </c:pt>
                <c:pt idx="3013">
                  <c:v>65.865241076509804</c:v>
                </c:pt>
                <c:pt idx="3014">
                  <c:v>65.8839956690409</c:v>
                </c:pt>
                <c:pt idx="3015">
                  <c:v>65.902741729935698</c:v>
                </c:pt>
                <c:pt idx="3016">
                  <c:v>65.921479261620505</c:v>
                </c:pt>
                <c:pt idx="3017">
                  <c:v>65.940208266522802</c:v>
                </c:pt>
                <c:pt idx="3018">
                  <c:v>65.958928747071894</c:v>
                </c:pt>
                <c:pt idx="3019">
                  <c:v>65.977640705697908</c:v>
                </c:pt>
                <c:pt idx="3020">
                  <c:v>65.996344144832591</c:v>
                </c:pt>
                <c:pt idx="3021">
                  <c:v>66.015039066908997</c:v>
                </c:pt>
                <c:pt idx="3022">
                  <c:v>66.033725474361404</c:v>
                </c:pt>
                <c:pt idx="3023">
                  <c:v>66.052403369625594</c:v>
                </c:pt>
                <c:pt idx="3024">
                  <c:v>66.071072755138601</c:v>
                </c:pt>
                <c:pt idx="3025">
                  <c:v>66.089733633338497</c:v>
                </c:pt>
                <c:pt idx="3026">
                  <c:v>66.1083860066651</c:v>
                </c:pt>
                <c:pt idx="3027">
                  <c:v>66.127029877559195</c:v>
                </c:pt>
                <c:pt idx="3028">
                  <c:v>66.145665248463104</c:v>
                </c:pt>
                <c:pt idx="3029">
                  <c:v>66.164292121820196</c:v>
                </c:pt>
                <c:pt idx="3030">
                  <c:v>66.182910500075309</c:v>
                </c:pt>
                <c:pt idx="3031">
                  <c:v>66.201520385674598</c:v>
                </c:pt>
                <c:pt idx="3032">
                  <c:v>66.220121781065203</c:v>
                </c:pt>
                <c:pt idx="3033">
                  <c:v>66.238714688696007</c:v>
                </c:pt>
                <c:pt idx="3034">
                  <c:v>66.257299111016607</c:v>
                </c:pt>
                <c:pt idx="3035">
                  <c:v>66.275875050478405</c:v>
                </c:pt>
                <c:pt idx="3036">
                  <c:v>66.294442509533695</c:v>
                </c:pt>
                <c:pt idx="3037">
                  <c:v>66.313001490636097</c:v>
                </c:pt>
                <c:pt idx="3038">
                  <c:v>66.331551996240506</c:v>
                </c:pt>
                <c:pt idx="3039">
                  <c:v>66.350094028803099</c:v>
                </c:pt>
                <c:pt idx="3040">
                  <c:v>66.368627590781301</c:v>
                </c:pt>
                <c:pt idx="3041">
                  <c:v>66.387152684633691</c:v>
                </c:pt>
                <c:pt idx="3042">
                  <c:v>66.405669312820109</c:v>
                </c:pt>
                <c:pt idx="3043">
                  <c:v>66.424177477801607</c:v>
                </c:pt>
                <c:pt idx="3044">
                  <c:v>66.442677182040498</c:v>
                </c:pt>
                <c:pt idx="3045">
                  <c:v>66.461168428000292</c:v>
                </c:pt>
                <c:pt idx="3046">
                  <c:v>66.479651218145705</c:v>
                </c:pt>
                <c:pt idx="3047">
                  <c:v>66.498125554942604</c:v>
                </c:pt>
                <c:pt idx="3048">
                  <c:v>66.516591440858008</c:v>
                </c:pt>
                <c:pt idx="3049">
                  <c:v>66.535048878360399</c:v>
                </c:pt>
                <c:pt idx="3050">
                  <c:v>66.553497869919298</c:v>
                </c:pt>
                <c:pt idx="3051">
                  <c:v>66.571938418005203</c:v>
                </c:pt>
                <c:pt idx="3052">
                  <c:v>66.590370525089995</c:v>
                </c:pt>
                <c:pt idx="3053">
                  <c:v>66.608794193646901</c:v>
                </c:pt>
                <c:pt idx="3054">
                  <c:v>66.627209426150003</c:v>
                </c:pt>
                <c:pt idx="3055">
                  <c:v>66.64561622507459</c:v>
                </c:pt>
                <c:pt idx="3056">
                  <c:v>66.664014592897402</c:v>
                </c:pt>
                <c:pt idx="3057">
                  <c:v>66.682404532095902</c:v>
                </c:pt>
                <c:pt idx="3058">
                  <c:v>66.700786045149201</c:v>
                </c:pt>
                <c:pt idx="3059">
                  <c:v>66.719159134536994</c:v>
                </c:pt>
                <c:pt idx="3060">
                  <c:v>66.737523802740697</c:v>
                </c:pt>
                <c:pt idx="3061">
                  <c:v>66.755880052242404</c:v>
                </c:pt>
                <c:pt idx="3062">
                  <c:v>66.774227885525505</c:v>
                </c:pt>
                <c:pt idx="3063">
                  <c:v>66.792567305074698</c:v>
                </c:pt>
                <c:pt idx="3064">
                  <c:v>66.810898313375503</c:v>
                </c:pt>
                <c:pt idx="3065">
                  <c:v>66.829220912914792</c:v>
                </c:pt>
                <c:pt idx="3066">
                  <c:v>66.847535106180402</c:v>
                </c:pt>
                <c:pt idx="3067">
                  <c:v>66.865840895661293</c:v>
                </c:pt>
                <c:pt idx="3068">
                  <c:v>66.884138283847705</c:v>
                </c:pt>
                <c:pt idx="3069">
                  <c:v>66.902427273230799</c:v>
                </c:pt>
                <c:pt idx="3070">
                  <c:v>66.920707866303005</c:v>
                </c:pt>
                <c:pt idx="3071">
                  <c:v>66.938980065557502</c:v>
                </c:pt>
                <c:pt idx="3072">
                  <c:v>66.957243873488792</c:v>
                </c:pt>
                <c:pt idx="3073">
                  <c:v>66.975499292592701</c:v>
                </c:pt>
                <c:pt idx="3074">
                  <c:v>66.993746325365706</c:v>
                </c:pt>
                <c:pt idx="3075">
                  <c:v>67.011984974305605</c:v>
                </c:pt>
                <c:pt idx="3076">
                  <c:v>67.030215241911094</c:v>
                </c:pt>
                <c:pt idx="3077">
                  <c:v>67.048437130682203</c:v>
                </c:pt>
                <c:pt idx="3078">
                  <c:v>67.0666506431198</c:v>
                </c:pt>
                <c:pt idx="3079">
                  <c:v>67.084855781725807</c:v>
                </c:pt>
                <c:pt idx="3080">
                  <c:v>67.103052549003294</c:v>
                </c:pt>
                <c:pt idx="3081">
                  <c:v>67.1212409474564</c:v>
                </c:pt>
                <c:pt idx="3082">
                  <c:v>67.139420979590199</c:v>
                </c:pt>
                <c:pt idx="3083">
                  <c:v>67.157592647910889</c:v>
                </c:pt>
                <c:pt idx="3084">
                  <c:v>67.175755954925606</c:v>
                </c:pt>
                <c:pt idx="3085">
                  <c:v>67.193910903142793</c:v>
                </c:pt>
                <c:pt idx="3086">
                  <c:v>67.212057495071505</c:v>
                </c:pt>
                <c:pt idx="3087">
                  <c:v>67.230195733222104</c:v>
                </c:pt>
                <c:pt idx="3088">
                  <c:v>67.248325620105888</c:v>
                </c:pt>
                <c:pt idx="3089">
                  <c:v>67.266447158235195</c:v>
                </c:pt>
                <c:pt idx="3090">
                  <c:v>67.2845603501233</c:v>
                </c:pt>
                <c:pt idx="3091">
                  <c:v>67.3026651982846</c:v>
                </c:pt>
                <c:pt idx="3092">
                  <c:v>67.320761705234304</c:v>
                </c:pt>
                <c:pt idx="3093">
                  <c:v>67.338849873488897</c:v>
                </c:pt>
                <c:pt idx="3094">
                  <c:v>67.356929705565605</c:v>
                </c:pt>
                <c:pt idx="3095">
                  <c:v>67.375001203982805</c:v>
                </c:pt>
                <c:pt idx="3096">
                  <c:v>67.393064371259598</c:v>
                </c:pt>
                <c:pt idx="3097">
                  <c:v>67.411119209916492</c:v>
                </c:pt>
                <c:pt idx="3098">
                  <c:v>67.429165722474593</c:v>
                </c:pt>
                <c:pt idx="3099">
                  <c:v>67.447203911456199</c:v>
                </c:pt>
                <c:pt idx="3100">
                  <c:v>67.465233779384391</c:v>
                </c:pt>
                <c:pt idx="3101">
                  <c:v>67.4832553287834</c:v>
                </c:pt>
                <c:pt idx="3102">
                  <c:v>67.501268562178197</c:v>
                </c:pt>
                <c:pt idx="3103">
                  <c:v>67.519273482095002</c:v>
                </c:pt>
                <c:pt idx="3104">
                  <c:v>67.537270091060705</c:v>
                </c:pt>
                <c:pt idx="3105">
                  <c:v>67.555258391603303</c:v>
                </c:pt>
                <c:pt idx="3106">
                  <c:v>67.573238386251603</c:v>
                </c:pt>
                <c:pt idx="3107">
                  <c:v>67.591210077535607</c:v>
                </c:pt>
                <c:pt idx="3108">
                  <c:v>67.609173467985897</c:v>
                </c:pt>
                <c:pt idx="3109">
                  <c:v>67.627128560134295</c:v>
                </c:pt>
                <c:pt idx="3110">
                  <c:v>67.645075356513303</c:v>
                </c:pt>
                <c:pt idx="3111">
                  <c:v>67.663013859656502</c:v>
                </c:pt>
                <c:pt idx="3112">
                  <c:v>67.680944072098399</c:v>
                </c:pt>
                <c:pt idx="3113">
                  <c:v>67.698865996374209</c:v>
                </c:pt>
                <c:pt idx="3114">
                  <c:v>67.716779635020401</c:v>
                </c:pt>
                <c:pt idx="3115">
                  <c:v>67.73468499057401</c:v>
                </c:pt>
                <c:pt idx="3116">
                  <c:v>67.752582065573094</c:v>
                </c:pt>
                <c:pt idx="3117">
                  <c:v>67.770470862556692</c:v>
                </c:pt>
                <c:pt idx="3118">
                  <c:v>67.788351384064697</c:v>
                </c:pt>
                <c:pt idx="3119">
                  <c:v>67.806223632637796</c:v>
                </c:pt>
                <c:pt idx="3120">
                  <c:v>67.824087610817699</c:v>
                </c:pt>
                <c:pt idx="3121">
                  <c:v>67.8419433211468</c:v>
                </c:pt>
                <c:pt idx="3122">
                  <c:v>67.859790766168501</c:v>
                </c:pt>
                <c:pt idx="3123">
                  <c:v>67.877629948427298</c:v>
                </c:pt>
                <c:pt idx="3124">
                  <c:v>67.895460870468</c:v>
                </c:pt>
                <c:pt idx="3125">
                  <c:v>67.913283534836808</c:v>
                </c:pt>
                <c:pt idx="3126">
                  <c:v>67.931097944080506</c:v>
                </c:pt>
                <c:pt idx="3127">
                  <c:v>67.948904100746802</c:v>
                </c:pt>
                <c:pt idx="3128">
                  <c:v>67.966702007384299</c:v>
                </c:pt>
                <c:pt idx="3129">
                  <c:v>67.984491666542411</c:v>
                </c:pt>
                <c:pt idx="3130">
                  <c:v>68.002273080771388</c:v>
                </c:pt>
                <c:pt idx="3131">
                  <c:v>68.020046252622294</c:v>
                </c:pt>
                <c:pt idx="3132">
                  <c:v>68.037811184647097</c:v>
                </c:pt>
                <c:pt idx="3133">
                  <c:v>68.055567879398495</c:v>
                </c:pt>
                <c:pt idx="3134">
                  <c:v>68.073316339430093</c:v>
                </c:pt>
                <c:pt idx="3135">
                  <c:v>68.091056567296491</c:v>
                </c:pt>
                <c:pt idx="3136">
                  <c:v>68.1087885655527</c:v>
                </c:pt>
                <c:pt idx="3137">
                  <c:v>68.1265123367548</c:v>
                </c:pt>
                <c:pt idx="3138">
                  <c:v>68.144227883459806</c:v>
                </c:pt>
                <c:pt idx="3139">
                  <c:v>68.161935208225302</c:v>
                </c:pt>
                <c:pt idx="3140">
                  <c:v>68.179634313609895</c:v>
                </c:pt>
                <c:pt idx="3141">
                  <c:v>68.197325202172607</c:v>
                </c:pt>
                <c:pt idx="3142">
                  <c:v>68.215007876473706</c:v>
                </c:pt>
                <c:pt idx="3143">
                  <c:v>68.232682339074103</c:v>
                </c:pt>
                <c:pt idx="3144">
                  <c:v>68.250348592535403</c:v>
                </c:pt>
                <c:pt idx="3145">
                  <c:v>68.268006639420008</c:v>
                </c:pt>
                <c:pt idx="3146">
                  <c:v>68.285656482291301</c:v>
                </c:pt>
                <c:pt idx="3147">
                  <c:v>68.303298123713105</c:v>
                </c:pt>
                <c:pt idx="3148">
                  <c:v>68.320931566250394</c:v>
                </c:pt>
                <c:pt idx="3149">
                  <c:v>68.338556812468696</c:v>
                </c:pt>
                <c:pt idx="3150">
                  <c:v>68.356173864934192</c:v>
                </c:pt>
                <c:pt idx="3151">
                  <c:v>68.373782726214102</c:v>
                </c:pt>
                <c:pt idx="3152">
                  <c:v>68.3913833988763</c:v>
                </c:pt>
                <c:pt idx="3153">
                  <c:v>68.408975885489298</c:v>
                </c:pt>
                <c:pt idx="3154">
                  <c:v>68.426560188622602</c:v>
                </c:pt>
                <c:pt idx="3155">
                  <c:v>68.44413631084619</c:v>
                </c:pt>
                <c:pt idx="3156">
                  <c:v>68.461704254731004</c:v>
                </c:pt>
                <c:pt idx="3157">
                  <c:v>68.479264022848497</c:v>
                </c:pt>
                <c:pt idx="3158">
                  <c:v>68.49681561777119</c:v>
                </c:pt>
                <c:pt idx="3159">
                  <c:v>68.514359042072101</c:v>
                </c:pt>
                <c:pt idx="3160">
                  <c:v>68.531894298325</c:v>
                </c:pt>
                <c:pt idx="3161">
                  <c:v>68.54942138910441</c:v>
                </c:pt>
                <c:pt idx="3162">
                  <c:v>68.566940316985608</c:v>
                </c:pt>
                <c:pt idx="3163">
                  <c:v>68.584451084544497</c:v>
                </c:pt>
                <c:pt idx="3164">
                  <c:v>68.601953694357903</c:v>
                </c:pt>
                <c:pt idx="3165">
                  <c:v>68.619448149003105</c:v>
                </c:pt>
                <c:pt idx="3166">
                  <c:v>68.63693445105821</c:v>
                </c:pt>
                <c:pt idx="3167">
                  <c:v>68.654412603102102</c:v>
                </c:pt>
                <c:pt idx="3168">
                  <c:v>68.671882607714295</c:v>
                </c:pt>
                <c:pt idx="3169">
                  <c:v>68.689344467474896</c:v>
                </c:pt>
                <c:pt idx="3170">
                  <c:v>68.706798184964896</c:v>
                </c:pt>
                <c:pt idx="3171">
                  <c:v>68.724243762766008</c:v>
                </c:pt>
                <c:pt idx="3172">
                  <c:v>68.741681203460203</c:v>
                </c:pt>
                <c:pt idx="3173">
                  <c:v>68.759110509630702</c:v>
                </c:pt>
                <c:pt idx="3174">
                  <c:v>68.776531683861108</c:v>
                </c:pt>
                <c:pt idx="3175">
                  <c:v>68.793944728735696</c:v>
                </c:pt>
                <c:pt idx="3176">
                  <c:v>68.811349646839503</c:v>
                </c:pt>
                <c:pt idx="3177">
                  <c:v>68.828746440758209</c:v>
                </c:pt>
                <c:pt idx="3178">
                  <c:v>68.846135113078091</c:v>
                </c:pt>
                <c:pt idx="3179">
                  <c:v>68.863515666386206</c:v>
                </c:pt>
                <c:pt idx="3180">
                  <c:v>68.880888103270095</c:v>
                </c:pt>
                <c:pt idx="3181">
                  <c:v>68.898252426318194</c:v>
                </c:pt>
                <c:pt idx="3182">
                  <c:v>68.915608638119409</c:v>
                </c:pt>
                <c:pt idx="3183">
                  <c:v>68.932956741263396</c:v>
                </c:pt>
                <c:pt idx="3184">
                  <c:v>68.950296738340398</c:v>
                </c:pt>
                <c:pt idx="3185">
                  <c:v>68.967628631941309</c:v>
                </c:pt>
                <c:pt idx="3186">
                  <c:v>68.984952424657607</c:v>
                </c:pt>
                <c:pt idx="3187">
                  <c:v>69.002268119081492</c:v>
                </c:pt>
                <c:pt idx="3188">
                  <c:v>69.019575717805807</c:v>
                </c:pt>
                <c:pt idx="3189">
                  <c:v>69.036875223423905</c:v>
                </c:pt>
                <c:pt idx="3190">
                  <c:v>69.054166638529892</c:v>
                </c:pt>
                <c:pt idx="3191">
                  <c:v>69.0714499657185</c:v>
                </c:pt>
                <c:pt idx="3192">
                  <c:v>69.088725207584901</c:v>
                </c:pt>
                <c:pt idx="3193">
                  <c:v>69.105992366725104</c:v>
                </c:pt>
                <c:pt idx="3194">
                  <c:v>69.123251445735605</c:v>
                </c:pt>
                <c:pt idx="3195">
                  <c:v>69.140502447213493</c:v>
                </c:pt>
                <c:pt idx="3196">
                  <c:v>69.157745373756498</c:v>
                </c:pt>
                <c:pt idx="3197">
                  <c:v>69.174980227963005</c:v>
                </c:pt>
                <c:pt idx="3198">
                  <c:v>69.192207012431794</c:v>
                </c:pt>
                <c:pt idx="3199">
                  <c:v>69.2094257297626</c:v>
                </c:pt>
                <c:pt idx="3200">
                  <c:v>69.226636382555498</c:v>
                </c:pt>
                <c:pt idx="3201">
                  <c:v>69.243838973411002</c:v>
                </c:pt>
                <c:pt idx="3202">
                  <c:v>69.261033504930595</c:v>
                </c:pt>
                <c:pt idx="3203">
                  <c:v>69.278219979716098</c:v>
                </c:pt>
                <c:pt idx="3204">
                  <c:v>69.295398400369805</c:v>
                </c:pt>
                <c:pt idx="3205">
                  <c:v>69.312568769495002</c:v>
                </c:pt>
                <c:pt idx="3206">
                  <c:v>69.329731089695002</c:v>
                </c:pt>
                <c:pt idx="3207">
                  <c:v>69.346885363574202</c:v>
                </c:pt>
                <c:pt idx="3208">
                  <c:v>69.36403159373711</c:v>
                </c:pt>
                <c:pt idx="3209">
                  <c:v>69.3811697827892</c:v>
                </c:pt>
                <c:pt idx="3210">
                  <c:v>69.398299933336105</c:v>
                </c:pt>
                <c:pt idx="3211">
                  <c:v>69.415422047984407</c:v>
                </c:pt>
                <c:pt idx="3212">
                  <c:v>69.432536129341003</c:v>
                </c:pt>
                <c:pt idx="3213">
                  <c:v>69.449642180013299</c:v>
                </c:pt>
                <c:pt idx="3214">
                  <c:v>69.466740202609401</c:v>
                </c:pt>
                <c:pt idx="3215">
                  <c:v>69.483830199737895</c:v>
                </c:pt>
                <c:pt idx="3216">
                  <c:v>69.500912174007908</c:v>
                </c:pt>
                <c:pt idx="3217">
                  <c:v>69.517986128029094</c:v>
                </c:pt>
                <c:pt idx="3218">
                  <c:v>69.535052064411602</c:v>
                </c:pt>
                <c:pt idx="3219">
                  <c:v>69.552109985766108</c:v>
                </c:pt>
                <c:pt idx="3220">
                  <c:v>69.569159894704001</c:v>
                </c:pt>
                <c:pt idx="3221">
                  <c:v>69.586201793836807</c:v>
                </c:pt>
                <c:pt idx="3222">
                  <c:v>69.603235685777108</c:v>
                </c:pt>
                <c:pt idx="3223">
                  <c:v>69.620261573137498</c:v>
                </c:pt>
                <c:pt idx="3224">
                  <c:v>69.63727945853131</c:v>
                </c:pt>
                <c:pt idx="3225">
                  <c:v>69.654289344572405</c:v>
                </c:pt>
                <c:pt idx="3226">
                  <c:v>69.671291233875095</c:v>
                </c:pt>
                <c:pt idx="3227">
                  <c:v>69.688285129054208</c:v>
                </c:pt>
                <c:pt idx="3228">
                  <c:v>69.705271032725207</c:v>
                </c:pt>
                <c:pt idx="3229">
                  <c:v>69.722248947503701</c:v>
                </c:pt>
                <c:pt idx="3230">
                  <c:v>69.739218876006106</c:v>
                </c:pt>
                <c:pt idx="3231">
                  <c:v>69.756180820849195</c:v>
                </c:pt>
                <c:pt idx="3232">
                  <c:v>69.773134784650495</c:v>
                </c:pt>
                <c:pt idx="3233">
                  <c:v>69.790080770027501</c:v>
                </c:pt>
                <c:pt idx="3234">
                  <c:v>69.807018779598593</c:v>
                </c:pt>
                <c:pt idx="3235">
                  <c:v>69.823948815982604</c:v>
                </c:pt>
                <c:pt idx="3236">
                  <c:v>69.840870881798708</c:v>
                </c:pt>
                <c:pt idx="3237">
                  <c:v>69.85778497966659</c:v>
                </c:pt>
                <c:pt idx="3238">
                  <c:v>69.874691112206406</c:v>
                </c:pt>
                <c:pt idx="3239">
                  <c:v>69.891589282038808</c:v>
                </c:pt>
                <c:pt idx="3240">
                  <c:v>69.908479491784803</c:v>
                </c:pt>
                <c:pt idx="3241">
                  <c:v>69.925361744066095</c:v>
                </c:pt>
                <c:pt idx="3242">
                  <c:v>69.9422360415047</c:v>
                </c:pt>
                <c:pt idx="3243">
                  <c:v>69.959102386723004</c:v>
                </c:pt>
                <c:pt idx="3244">
                  <c:v>69.97596078234389</c:v>
                </c:pt>
                <c:pt idx="3245">
                  <c:v>69.992811230990895</c:v>
                </c:pt>
                <c:pt idx="3246">
                  <c:v>70.009653735287699</c:v>
                </c:pt>
                <c:pt idx="3247">
                  <c:v>70.026488297858592</c:v>
                </c:pt>
                <c:pt idx="3248">
                  <c:v>70.043314921328303</c:v>
                </c:pt>
                <c:pt idx="3249">
                  <c:v>70.060133608322005</c:v>
                </c:pt>
                <c:pt idx="3250">
                  <c:v>70.076944361465095</c:v>
                </c:pt>
                <c:pt idx="3251">
                  <c:v>70.093747183383798</c:v>
                </c:pt>
                <c:pt idx="3252">
                  <c:v>70.110542076704391</c:v>
                </c:pt>
                <c:pt idx="3253">
                  <c:v>70.127329044053809</c:v>
                </c:pt>
                <c:pt idx="3254">
                  <c:v>70.144108088059198</c:v>
                </c:pt>
                <c:pt idx="3255">
                  <c:v>70.160879211348501</c:v>
                </c:pt>
                <c:pt idx="3256">
                  <c:v>70.177642416549588</c:v>
                </c:pt>
                <c:pt idx="3257">
                  <c:v>70.194397706290999</c:v>
                </c:pt>
                <c:pt idx="3258">
                  <c:v>70.211145083201899</c:v>
                </c:pt>
                <c:pt idx="3259">
                  <c:v>70.227884549911295</c:v>
                </c:pt>
                <c:pt idx="3260">
                  <c:v>70.24461610904919</c:v>
                </c:pt>
                <c:pt idx="3261">
                  <c:v>70.261339763245701</c:v>
                </c:pt>
                <c:pt idx="3262">
                  <c:v>70.2780555151313</c:v>
                </c:pt>
                <c:pt idx="3263">
                  <c:v>70.294763367336898</c:v>
                </c:pt>
                <c:pt idx="3264">
                  <c:v>70.311463322494006</c:v>
                </c:pt>
                <c:pt idx="3265">
                  <c:v>70.328155383234105</c:v>
                </c:pt>
                <c:pt idx="3266">
                  <c:v>70.344839552189498</c:v>
                </c:pt>
                <c:pt idx="3267">
                  <c:v>70.361515831992605</c:v>
                </c:pt>
                <c:pt idx="3268">
                  <c:v>70.3781842252763</c:v>
                </c:pt>
                <c:pt idx="3269">
                  <c:v>70.394844734673896</c:v>
                </c:pt>
                <c:pt idx="3270">
                  <c:v>70.411497362818892</c:v>
                </c:pt>
                <c:pt idx="3271">
                  <c:v>70.428142112345498</c:v>
                </c:pt>
                <c:pt idx="3272">
                  <c:v>70.444778985887908</c:v>
                </c:pt>
                <c:pt idx="3273">
                  <c:v>70.4614079860809</c:v>
                </c:pt>
                <c:pt idx="3274">
                  <c:v>70.478029115559707</c:v>
                </c:pt>
                <c:pt idx="3275">
                  <c:v>70.494642376959703</c:v>
                </c:pt>
                <c:pt idx="3276">
                  <c:v>70.511247772916704</c:v>
                </c:pt>
                <c:pt idx="3277">
                  <c:v>70.527845306066894</c:v>
                </c:pt>
                <c:pt idx="3278">
                  <c:v>70.544434979046898</c:v>
                </c:pt>
                <c:pt idx="3279">
                  <c:v>70.561016794493597</c:v>
                </c:pt>
                <c:pt idx="3280">
                  <c:v>70.577590755044099</c:v>
                </c:pt>
                <c:pt idx="3281">
                  <c:v>70.594156863336096</c:v>
                </c:pt>
                <c:pt idx="3282">
                  <c:v>70.610715122007491</c:v>
                </c:pt>
                <c:pt idx="3283">
                  <c:v>70.627265533696502</c:v>
                </c:pt>
                <c:pt idx="3284">
                  <c:v>70.643808101041799</c:v>
                </c:pt>
                <c:pt idx="3285">
                  <c:v>70.660342826682395</c:v>
                </c:pt>
                <c:pt idx="3286">
                  <c:v>70.676869713257403</c:v>
                </c:pt>
                <c:pt idx="3287">
                  <c:v>70.693388763406404</c:v>
                </c:pt>
                <c:pt idx="3288">
                  <c:v>70.709899979769503</c:v>
                </c:pt>
                <c:pt idx="3289">
                  <c:v>70.726403364986808</c:v>
                </c:pt>
                <c:pt idx="3290">
                  <c:v>70.742898921698895</c:v>
                </c:pt>
                <c:pt idx="3291">
                  <c:v>70.759386652546695</c:v>
                </c:pt>
                <c:pt idx="3292">
                  <c:v>70.775866560171394</c:v>
                </c:pt>
                <c:pt idx="3293">
                  <c:v>70.792338647214606</c:v>
                </c:pt>
                <c:pt idx="3294">
                  <c:v>70.808802916318001</c:v>
                </c:pt>
                <c:pt idx="3295">
                  <c:v>70.825259370123703</c:v>
                </c:pt>
                <c:pt idx="3296">
                  <c:v>70.841708011274307</c:v>
                </c:pt>
                <c:pt idx="3297">
                  <c:v>70.858148842412405</c:v>
                </c:pt>
                <c:pt idx="3298">
                  <c:v>70.874581866181103</c:v>
                </c:pt>
                <c:pt idx="3299">
                  <c:v>70.891007085223805</c:v>
                </c:pt>
                <c:pt idx="3300">
                  <c:v>70.907424502184</c:v>
                </c:pt>
                <c:pt idx="3301">
                  <c:v>70.923834119705703</c:v>
                </c:pt>
                <c:pt idx="3302">
                  <c:v>70.940235940433098</c:v>
                </c:pt>
                <c:pt idx="3303">
                  <c:v>70.956629967010599</c:v>
                </c:pt>
                <c:pt idx="3304">
                  <c:v>70.973016202083201</c:v>
                </c:pt>
                <c:pt idx="3305">
                  <c:v>70.989394648295701</c:v>
                </c:pt>
                <c:pt idx="3306">
                  <c:v>71.005765308293604</c:v>
                </c:pt>
                <c:pt idx="3307">
                  <c:v>71.022128184722604</c:v>
                </c:pt>
                <c:pt idx="3308">
                  <c:v>71.038483280228405</c:v>
                </c:pt>
                <c:pt idx="3309">
                  <c:v>71.054830597457212</c:v>
                </c:pt>
                <c:pt idx="3310">
                  <c:v>71.071170139055496</c:v>
                </c:pt>
                <c:pt idx="3311">
                  <c:v>71.087501907669989</c:v>
                </c:pt>
                <c:pt idx="3312">
                  <c:v>71.103825905947602</c:v>
                </c:pt>
                <c:pt idx="3313">
                  <c:v>71.120142136535605</c:v>
                </c:pt>
                <c:pt idx="3314">
                  <c:v>71.136450602081297</c:v>
                </c:pt>
                <c:pt idx="3315">
                  <c:v>71.152751305232698</c:v>
                </c:pt>
                <c:pt idx="3316">
                  <c:v>71.169044248637505</c:v>
                </c:pt>
                <c:pt idx="3317">
                  <c:v>71.185329434944094</c:v>
                </c:pt>
                <c:pt idx="3318">
                  <c:v>71.201606866801001</c:v>
                </c:pt>
                <c:pt idx="3319">
                  <c:v>71.2178765468568</c:v>
                </c:pt>
                <c:pt idx="3320">
                  <c:v>71.234138477760695</c:v>
                </c:pt>
                <c:pt idx="3321">
                  <c:v>71.250392662161602</c:v>
                </c:pt>
                <c:pt idx="3322">
                  <c:v>71.266639102709206</c:v>
                </c:pt>
                <c:pt idx="3323">
                  <c:v>71.282877802053093</c:v>
                </c:pt>
                <c:pt idx="3324">
                  <c:v>71.299108762843304</c:v>
                </c:pt>
                <c:pt idx="3325">
                  <c:v>71.315331987729806</c:v>
                </c:pt>
                <c:pt idx="3326">
                  <c:v>71.331547479362996</c:v>
                </c:pt>
                <c:pt idx="3327">
                  <c:v>71.347755240393596</c:v>
                </c:pt>
                <c:pt idx="3328">
                  <c:v>71.363955273472399</c:v>
                </c:pt>
                <c:pt idx="3329">
                  <c:v>71.380147581250398</c:v>
                </c:pt>
                <c:pt idx="3330">
                  <c:v>71.396332166378897</c:v>
                </c:pt>
                <c:pt idx="3331">
                  <c:v>71.412509031509401</c:v>
                </c:pt>
                <c:pt idx="3332">
                  <c:v>71.428678179293499</c:v>
                </c:pt>
                <c:pt idx="3333">
                  <c:v>71.444839612383191</c:v>
                </c:pt>
                <c:pt idx="3334">
                  <c:v>71.460993333430594</c:v>
                </c:pt>
                <c:pt idx="3335">
                  <c:v>71.477139345088005</c:v>
                </c:pt>
                <c:pt idx="3336">
                  <c:v>71.493277650007897</c:v>
                </c:pt>
                <c:pt idx="3337">
                  <c:v>71.509408250843009</c:v>
                </c:pt>
                <c:pt idx="3338">
                  <c:v>71.525531150246294</c:v>
                </c:pt>
                <c:pt idx="3339">
                  <c:v>71.541646350870892</c:v>
                </c:pt>
                <c:pt idx="3340">
                  <c:v>71.557753855370208</c:v>
                </c:pt>
                <c:pt idx="3341">
                  <c:v>71.573853666397511</c:v>
                </c:pt>
                <c:pt idx="3342">
                  <c:v>71.589945786606606</c:v>
                </c:pt>
                <c:pt idx="3343">
                  <c:v>71.606030218651412</c:v>
                </c:pt>
                <c:pt idx="3344">
                  <c:v>71.622106965185893</c:v>
                </c:pt>
                <c:pt idx="3345">
                  <c:v>71.638176028864493</c:v>
                </c:pt>
                <c:pt idx="3346">
                  <c:v>71.654237412341402</c:v>
                </c:pt>
                <c:pt idx="3347">
                  <c:v>71.670291118271393</c:v>
                </c:pt>
                <c:pt idx="3348">
                  <c:v>71.686337149309196</c:v>
                </c:pt>
                <c:pt idx="3349">
                  <c:v>71.702375508109711</c:v>
                </c:pt>
                <c:pt idx="3350">
                  <c:v>71.718406197328193</c:v>
                </c:pt>
                <c:pt idx="3351">
                  <c:v>71.734429219619798</c:v>
                </c:pt>
                <c:pt idx="3352">
                  <c:v>71.750444577639996</c:v>
                </c:pt>
                <c:pt idx="3353">
                  <c:v>71.766452274044497</c:v>
                </c:pt>
                <c:pt idx="3354">
                  <c:v>71.782452311488996</c:v>
                </c:pt>
                <c:pt idx="3355">
                  <c:v>71.798444692629403</c:v>
                </c:pt>
                <c:pt idx="3356">
                  <c:v>71.814429420121996</c:v>
                </c:pt>
                <c:pt idx="3357">
                  <c:v>71.8304064966228</c:v>
                </c:pt>
                <c:pt idx="3358">
                  <c:v>71.846375924788404</c:v>
                </c:pt>
                <c:pt idx="3359">
                  <c:v>71.862337707275287</c:v>
                </c:pt>
                <c:pt idx="3360">
                  <c:v>71.878291846740098</c:v>
                </c:pt>
                <c:pt idx="3361">
                  <c:v>71.894238345839696</c:v>
                </c:pt>
                <c:pt idx="3362">
                  <c:v>71.9101772072312</c:v>
                </c:pt>
                <c:pt idx="3363">
                  <c:v>71.9261084335715</c:v>
                </c:pt>
                <c:pt idx="3364">
                  <c:v>71.942032027518096</c:v>
                </c:pt>
                <c:pt idx="3365">
                  <c:v>71.957947991728304</c:v>
                </c:pt>
                <c:pt idx="3366">
                  <c:v>71.973856328859597</c:v>
                </c:pt>
                <c:pt idx="3367">
                  <c:v>71.989757041569803</c:v>
                </c:pt>
                <c:pt idx="3368">
                  <c:v>72.005650132516493</c:v>
                </c:pt>
                <c:pt idx="3369">
                  <c:v>72.021535604357794</c:v>
                </c:pt>
                <c:pt idx="3370">
                  <c:v>72.037413459751605</c:v>
                </c:pt>
                <c:pt idx="3371">
                  <c:v>72.053283701356193</c:v>
                </c:pt>
                <c:pt idx="3372">
                  <c:v>72.069146331829899</c:v>
                </c:pt>
                <c:pt idx="3373">
                  <c:v>72.085001353831004</c:v>
                </c:pt>
                <c:pt idx="3374">
                  <c:v>72.100848770018104</c:v>
                </c:pt>
                <c:pt idx="3375">
                  <c:v>72.116688583049793</c:v>
                </c:pt>
                <c:pt idx="3376">
                  <c:v>72.132520795584895</c:v>
                </c:pt>
                <c:pt idx="3377">
                  <c:v>72.148345410282303</c:v>
                </c:pt>
                <c:pt idx="3378">
                  <c:v>72.164162429800911</c:v>
                </c:pt>
                <c:pt idx="3379">
                  <c:v>72.179971856799696</c:v>
                </c:pt>
                <c:pt idx="3380">
                  <c:v>72.195773693938008</c:v>
                </c:pt>
                <c:pt idx="3381">
                  <c:v>72.211567943875096</c:v>
                </c:pt>
                <c:pt idx="3382">
                  <c:v>72.227354609270208</c:v>
                </c:pt>
                <c:pt idx="3383">
                  <c:v>72.243133692783005</c:v>
                </c:pt>
                <c:pt idx="3384">
                  <c:v>72.258905197072892</c:v>
                </c:pt>
                <c:pt idx="3385">
                  <c:v>72.274669124799701</c:v>
                </c:pt>
                <c:pt idx="3386">
                  <c:v>72.290425478622993</c:v>
                </c:pt>
                <c:pt idx="3387">
                  <c:v>72.306174261202699</c:v>
                </c:pt>
                <c:pt idx="3388">
                  <c:v>72.321915475198793</c:v>
                </c:pt>
                <c:pt idx="3389">
                  <c:v>72.337649123271206</c:v>
                </c:pt>
                <c:pt idx="3390">
                  <c:v>72.35337520808001</c:v>
                </c:pt>
                <c:pt idx="3391">
                  <c:v>72.369093732285407</c:v>
                </c:pt>
                <c:pt idx="3392">
                  <c:v>72.384804698547697</c:v>
                </c:pt>
                <c:pt idx="3393">
                  <c:v>72.400508109527195</c:v>
                </c:pt>
                <c:pt idx="3394">
                  <c:v>72.416203967884186</c:v>
                </c:pt>
                <c:pt idx="3395">
                  <c:v>72.4318922762792</c:v>
                </c:pt>
                <c:pt idx="3396">
                  <c:v>72.447573037372806</c:v>
                </c:pt>
                <c:pt idx="3397">
                  <c:v>72.463246253825503</c:v>
                </c:pt>
                <c:pt idx="3398">
                  <c:v>72.478911928298103</c:v>
                </c:pt>
                <c:pt idx="3399">
                  <c:v>72.494570063451206</c:v>
                </c:pt>
                <c:pt idx="3400">
                  <c:v>72.51022066194561</c:v>
                </c:pt>
                <c:pt idx="3401">
                  <c:v>72.525863726442296</c:v>
                </c:pt>
                <c:pt idx="3402">
                  <c:v>72.541499259602006</c:v>
                </c:pt>
                <c:pt idx="3403">
                  <c:v>72.557127264085807</c:v>
                </c:pt>
                <c:pt idx="3404">
                  <c:v>72.572747742554697</c:v>
                </c:pt>
                <c:pt idx="3405">
                  <c:v>72.5883606976696</c:v>
                </c:pt>
                <c:pt idx="3406">
                  <c:v>72.603966132091898</c:v>
                </c:pt>
                <c:pt idx="3407">
                  <c:v>72.619564048482502</c:v>
                </c:pt>
                <c:pt idx="3408">
                  <c:v>72.635154449502608</c:v>
                </c:pt>
                <c:pt idx="3409">
                  <c:v>72.650737337813695</c:v>
                </c:pt>
                <c:pt idx="3410">
                  <c:v>72.666312716076803</c:v>
                </c:pt>
                <c:pt idx="3411">
                  <c:v>72.681880586953397</c:v>
                </c:pt>
                <c:pt idx="3412">
                  <c:v>72.697440953104703</c:v>
                </c:pt>
                <c:pt idx="3413">
                  <c:v>72.712993817192313</c:v>
                </c:pt>
                <c:pt idx="3414">
                  <c:v>72.728539181877395</c:v>
                </c:pt>
                <c:pt idx="3415">
                  <c:v>72.744077049821698</c:v>
                </c:pt>
                <c:pt idx="3416">
                  <c:v>72.759607423686404</c:v>
                </c:pt>
                <c:pt idx="3417">
                  <c:v>72.775130306133207</c:v>
                </c:pt>
                <c:pt idx="3418">
                  <c:v>72.7906456998236</c:v>
                </c:pt>
                <c:pt idx="3419">
                  <c:v>72.806153607419105</c:v>
                </c:pt>
                <c:pt idx="3420">
                  <c:v>72.821654031581303</c:v>
                </c:pt>
                <c:pt idx="3421">
                  <c:v>72.837146974971901</c:v>
                </c:pt>
                <c:pt idx="3422">
                  <c:v>72.852632440252293</c:v>
                </c:pt>
                <c:pt idx="3423">
                  <c:v>72.8681104300843</c:v>
                </c:pt>
                <c:pt idx="3424">
                  <c:v>72.883580947129502</c:v>
                </c:pt>
                <c:pt idx="3425">
                  <c:v>72.899043994049407</c:v>
                </c:pt>
                <c:pt idx="3426">
                  <c:v>72.914499573505907</c:v>
                </c:pt>
                <c:pt idx="3427">
                  <c:v>72.929947688160397</c:v>
                </c:pt>
                <c:pt idx="3428">
                  <c:v>72.945388340674796</c:v>
                </c:pt>
                <c:pt idx="3429">
                  <c:v>72.9608215337107</c:v>
                </c:pt>
                <c:pt idx="3430">
                  <c:v>72.976247269929701</c:v>
                </c:pt>
                <c:pt idx="3431">
                  <c:v>72.991665551993506</c:v>
                </c:pt>
                <c:pt idx="3432">
                  <c:v>73.00707638256381</c:v>
                </c:pt>
                <c:pt idx="3433">
                  <c:v>73.022479764302204</c:v>
                </c:pt>
                <c:pt idx="3434">
                  <c:v>73.037875699870398</c:v>
                </c:pt>
                <c:pt idx="3435">
                  <c:v>73.053264191930097</c:v>
                </c:pt>
                <c:pt idx="3436">
                  <c:v>73.068645243142811</c:v>
                </c:pt>
                <c:pt idx="3437">
                  <c:v>73.084018856170289</c:v>
                </c:pt>
                <c:pt idx="3438">
                  <c:v>73.099385033673997</c:v>
                </c:pt>
                <c:pt idx="3439">
                  <c:v>73.114743778315599</c:v>
                </c:pt>
                <c:pt idx="3440">
                  <c:v>73.130095092756704</c:v>
                </c:pt>
                <c:pt idx="3441">
                  <c:v>73.145438979658906</c:v>
                </c:pt>
                <c:pt idx="3442">
                  <c:v>73.160775441683498</c:v>
                </c:pt>
                <c:pt idx="3443">
                  <c:v>73.176104481492303</c:v>
                </c:pt>
                <c:pt idx="3444">
                  <c:v>73.1914261017466</c:v>
                </c:pt>
                <c:pt idx="3445">
                  <c:v>73.2067403051079</c:v>
                </c:pt>
                <c:pt idx="3446">
                  <c:v>73.222047094237595</c:v>
                </c:pt>
                <c:pt idx="3447">
                  <c:v>73.237346471797196</c:v>
                </c:pt>
                <c:pt idx="3448">
                  <c:v>73.25263844044791</c:v>
                </c:pt>
                <c:pt idx="3449">
                  <c:v>73.267923002851106</c:v>
                </c:pt>
                <c:pt idx="3450">
                  <c:v>73.283200161668191</c:v>
                </c:pt>
                <c:pt idx="3451">
                  <c:v>73.29846991956029</c:v>
                </c:pt>
                <c:pt idx="3452">
                  <c:v>73.313732279188699</c:v>
                </c:pt>
                <c:pt idx="3453">
                  <c:v>73.328987243214499</c:v>
                </c:pt>
                <c:pt idx="3454">
                  <c:v>73.344234814298801</c:v>
                </c:pt>
                <c:pt idx="3455">
                  <c:v>73.359474995102801</c:v>
                </c:pt>
                <c:pt idx="3456">
                  <c:v>73.374707788287495</c:v>
                </c:pt>
                <c:pt idx="3457">
                  <c:v>73.389933196513795</c:v>
                </c:pt>
                <c:pt idx="3458">
                  <c:v>73.405151222442697</c:v>
                </c:pt>
                <c:pt idx="3459">
                  <c:v>73.4203618687351</c:v>
                </c:pt>
                <c:pt idx="3460">
                  <c:v>73.4355651380518</c:v>
                </c:pt>
                <c:pt idx="3461">
                  <c:v>73.450761033053496</c:v>
                </c:pt>
                <c:pt idx="3462">
                  <c:v>73.465949556401</c:v>
                </c:pt>
                <c:pt idx="3463">
                  <c:v>73.481130710754911</c:v>
                </c:pt>
                <c:pt idx="3464">
                  <c:v>73.496304498775899</c:v>
                </c:pt>
                <c:pt idx="3465">
                  <c:v>73.511470923124293</c:v>
                </c:pt>
                <c:pt idx="3466">
                  <c:v>73.526629986460691</c:v>
                </c:pt>
                <c:pt idx="3467">
                  <c:v>73.541781691445493</c:v>
                </c:pt>
                <c:pt idx="3468">
                  <c:v>73.556926040739</c:v>
                </c:pt>
                <c:pt idx="3469">
                  <c:v>73.572063037001499</c:v>
                </c:pt>
                <c:pt idx="3470">
                  <c:v>73.58719268289309</c:v>
                </c:pt>
                <c:pt idx="3471">
                  <c:v>73.602314981073903</c:v>
                </c:pt>
                <c:pt idx="3472">
                  <c:v>73.617429934203898</c:v>
                </c:pt>
                <c:pt idx="3473">
                  <c:v>73.63253754494319</c:v>
                </c:pt>
                <c:pt idx="3474">
                  <c:v>73.647637815951597</c:v>
                </c:pt>
                <c:pt idx="3475">
                  <c:v>73.662730749888894</c:v>
                </c:pt>
                <c:pt idx="3476">
                  <c:v>73.677816349414698</c:v>
                </c:pt>
                <c:pt idx="3477">
                  <c:v>73.692894617188813</c:v>
                </c:pt>
                <c:pt idx="3478">
                  <c:v>73.707965555870601</c:v>
                </c:pt>
                <c:pt idx="3479">
                  <c:v>73.723029168119609</c:v>
                </c:pt>
                <c:pt idx="3480">
                  <c:v>73.738085456595201</c:v>
                </c:pt>
                <c:pt idx="3481">
                  <c:v>73.753134423956595</c:v>
                </c:pt>
                <c:pt idx="3482">
                  <c:v>73.768176072863</c:v>
                </c:pt>
                <c:pt idx="3483">
                  <c:v>73.783210405973492</c:v>
                </c:pt>
                <c:pt idx="3484">
                  <c:v>73.798237425947093</c:v>
                </c:pt>
                <c:pt idx="3485">
                  <c:v>73.813257135442711</c:v>
                </c:pt>
                <c:pt idx="3486">
                  <c:v>73.828269537118999</c:v>
                </c:pt>
                <c:pt idx="3487">
                  <c:v>73.843274633634707</c:v>
                </c:pt>
                <c:pt idx="3488">
                  <c:v>73.858272427648501</c:v>
                </c:pt>
                <c:pt idx="3489">
                  <c:v>73.873262921818707</c:v>
                </c:pt>
                <c:pt idx="3490">
                  <c:v>73.888246118803906</c:v>
                </c:pt>
                <c:pt idx="3491">
                  <c:v>73.903222021262096</c:v>
                </c:pt>
                <c:pt idx="3492">
                  <c:v>73.918190631851701</c:v>
                </c:pt>
                <c:pt idx="3493">
                  <c:v>73.933151953230606</c:v>
                </c:pt>
                <c:pt idx="3494">
                  <c:v>73.94810598805681</c:v>
                </c:pt>
                <c:pt idx="3495">
                  <c:v>73.963052738987997</c:v>
                </c:pt>
                <c:pt idx="3496">
                  <c:v>73.977992208681997</c:v>
                </c:pt>
                <c:pt idx="3497">
                  <c:v>73.992924399796394</c:v>
                </c:pt>
                <c:pt idx="3498">
                  <c:v>74.00784931498859</c:v>
                </c:pt>
                <c:pt idx="3499">
                  <c:v>74.022766956916001</c:v>
                </c:pt>
                <c:pt idx="3500">
                  <c:v>74.037677328235802</c:v>
                </c:pt>
                <c:pt idx="3501">
                  <c:v>74.052580431604994</c:v>
                </c:pt>
                <c:pt idx="3502">
                  <c:v>74.067476269680697</c:v>
                </c:pt>
                <c:pt idx="3503">
                  <c:v>74.082364845119699</c:v>
                </c:pt>
                <c:pt idx="3504">
                  <c:v>74.097246160578592</c:v>
                </c:pt>
                <c:pt idx="3505">
                  <c:v>74.112120218714196</c:v>
                </c:pt>
                <c:pt idx="3506">
                  <c:v>74.126987022182803</c:v>
                </c:pt>
                <c:pt idx="3507">
                  <c:v>74.141846573640706</c:v>
                </c:pt>
                <c:pt idx="3508">
                  <c:v>74.156698875744098</c:v>
                </c:pt>
                <c:pt idx="3509">
                  <c:v>74.171543931149202</c:v>
                </c:pt>
                <c:pt idx="3510">
                  <c:v>74.1863817425116</c:v>
                </c:pt>
                <c:pt idx="3511">
                  <c:v>74.2012123124873</c:v>
                </c:pt>
                <c:pt idx="3512">
                  <c:v>74.2160356437319</c:v>
                </c:pt>
                <c:pt idx="3513">
                  <c:v>74.230851738900697</c:v>
                </c:pt>
                <c:pt idx="3514">
                  <c:v>74.245660600649302</c:v>
                </c:pt>
                <c:pt idx="3515">
                  <c:v>74.260462231632701</c:v>
                </c:pt>
                <c:pt idx="3516">
                  <c:v>74.275256634505908</c:v>
                </c:pt>
                <c:pt idx="3517">
                  <c:v>74.290043811923908</c:v>
                </c:pt>
                <c:pt idx="3518">
                  <c:v>74.304823766541404</c:v>
                </c:pt>
                <c:pt idx="3519">
                  <c:v>74.319596501013109</c:v>
                </c:pt>
                <c:pt idx="3520">
                  <c:v>74.3343620179932</c:v>
                </c:pt>
                <c:pt idx="3521">
                  <c:v>74.349120320136095</c:v>
                </c:pt>
                <c:pt idx="3522">
                  <c:v>74.363871410095896</c:v>
                </c:pt>
                <c:pt idx="3523">
                  <c:v>74.378615290526596</c:v>
                </c:pt>
                <c:pt idx="3524">
                  <c:v>74.393351964082001</c:v>
                </c:pt>
                <c:pt idx="3525">
                  <c:v>74.408081433415603</c:v>
                </c:pt>
                <c:pt idx="3526">
                  <c:v>74.42280370118111</c:v>
                </c:pt>
                <c:pt idx="3527">
                  <c:v>74.437518770031602</c:v>
                </c:pt>
                <c:pt idx="3528">
                  <c:v>74.452226642620289</c:v>
                </c:pt>
                <c:pt idx="3529">
                  <c:v>74.466927321600195</c:v>
                </c:pt>
                <c:pt idx="3530">
                  <c:v>74.481620809624104</c:v>
                </c:pt>
                <c:pt idx="3531">
                  <c:v>74.496307109344599</c:v>
                </c:pt>
                <c:pt idx="3532">
                  <c:v>74.510986223414207</c:v>
                </c:pt>
                <c:pt idx="3533">
                  <c:v>74.5256581544852</c:v>
                </c:pt>
                <c:pt idx="3534">
                  <c:v>74.540322905209607</c:v>
                </c:pt>
                <c:pt idx="3535">
                  <c:v>74.5549804782395</c:v>
                </c:pt>
                <c:pt idx="3536">
                  <c:v>74.569630876226498</c:v>
                </c:pt>
                <c:pt idx="3537">
                  <c:v>74.584274101822203</c:v>
                </c:pt>
                <c:pt idx="3538">
                  <c:v>74.598910157678105</c:v>
                </c:pt>
                <c:pt idx="3539">
                  <c:v>74.613539046445297</c:v>
                </c:pt>
                <c:pt idx="3540">
                  <c:v>74.628160770774898</c:v>
                </c:pt>
                <c:pt idx="3541">
                  <c:v>74.642775333317701</c:v>
                </c:pt>
                <c:pt idx="3542">
                  <c:v>74.657382736724301</c:v>
                </c:pt>
                <c:pt idx="3543">
                  <c:v>74.671982983645307</c:v>
                </c:pt>
                <c:pt idx="3544">
                  <c:v>74.686576076730802</c:v>
                </c:pt>
                <c:pt idx="3545">
                  <c:v>74.701162018630995</c:v>
                </c:pt>
                <c:pt idx="3546">
                  <c:v>74.715740811995801</c:v>
                </c:pt>
                <c:pt idx="3547">
                  <c:v>74.730312459474803</c:v>
                </c:pt>
                <c:pt idx="3548">
                  <c:v>74.744876963717601</c:v>
                </c:pt>
                <c:pt idx="3549">
                  <c:v>74.759434327373498</c:v>
                </c:pt>
                <c:pt idx="3550">
                  <c:v>74.773984553091495</c:v>
                </c:pt>
                <c:pt idx="3551">
                  <c:v>74.788527643520609</c:v>
                </c:pt>
                <c:pt idx="3552">
                  <c:v>74.803063601309404</c:v>
                </c:pt>
                <c:pt idx="3553">
                  <c:v>74.817592429106497</c:v>
                </c:pt>
                <c:pt idx="3554">
                  <c:v>74.832114129560196</c:v>
                </c:pt>
                <c:pt idx="3555">
                  <c:v>74.846628705318494</c:v>
                </c:pt>
                <c:pt idx="3556">
                  <c:v>74.861136159029201</c:v>
                </c:pt>
                <c:pt idx="3557">
                  <c:v>74.875636493340195</c:v>
                </c:pt>
                <c:pt idx="3558">
                  <c:v>74.890129710898904</c:v>
                </c:pt>
                <c:pt idx="3559">
                  <c:v>74.904615814352411</c:v>
                </c:pt>
                <c:pt idx="3560">
                  <c:v>74.9190948063479</c:v>
                </c:pt>
                <c:pt idx="3561">
                  <c:v>74.9335666895321</c:v>
                </c:pt>
                <c:pt idx="3562">
                  <c:v>74.948031466551697</c:v>
                </c:pt>
                <c:pt idx="3563">
                  <c:v>74.962489140052995</c:v>
                </c:pt>
                <c:pt idx="3564">
                  <c:v>74.976939712682295</c:v>
                </c:pt>
                <c:pt idx="3565">
                  <c:v>74.991383187085404</c:v>
                </c:pt>
                <c:pt idx="3566">
                  <c:v>75.005819565908098</c:v>
                </c:pt>
                <c:pt idx="3567">
                  <c:v>75.020248851795898</c:v>
                </c:pt>
                <c:pt idx="3568">
                  <c:v>75.034671047394198</c:v>
                </c:pt>
                <c:pt idx="3569">
                  <c:v>75.049086155347794</c:v>
                </c:pt>
                <c:pt idx="3570">
                  <c:v>75.063494178301809</c:v>
                </c:pt>
                <c:pt idx="3571">
                  <c:v>75.077895118900599</c:v>
                </c:pt>
                <c:pt idx="3572">
                  <c:v>75.092288979788705</c:v>
                </c:pt>
                <c:pt idx="3573">
                  <c:v>75.106675763610198</c:v>
                </c:pt>
                <c:pt idx="3574">
                  <c:v>75.121055473008994</c:v>
                </c:pt>
                <c:pt idx="3575">
                  <c:v>75.135428110628709</c:v>
                </c:pt>
                <c:pt idx="3576">
                  <c:v>75.149793679112904</c:v>
                </c:pt>
                <c:pt idx="3577">
                  <c:v>75.164152181104797</c:v>
                </c:pt>
                <c:pt idx="3578">
                  <c:v>75.178503619247209</c:v>
                </c:pt>
                <c:pt idx="3579">
                  <c:v>75.192847996183005</c:v>
                </c:pt>
                <c:pt idx="3580">
                  <c:v>75.207185314554593</c:v>
                </c:pt>
                <c:pt idx="3581">
                  <c:v>75.221515577004197</c:v>
                </c:pt>
                <c:pt idx="3582">
                  <c:v>75.235838786174</c:v>
                </c:pt>
                <c:pt idx="3583">
                  <c:v>75.2501549447055</c:v>
                </c:pt>
                <c:pt idx="3584">
                  <c:v>75.264464055240509</c:v>
                </c:pt>
                <c:pt idx="3585">
                  <c:v>75.278766120419988</c:v>
                </c:pt>
                <c:pt idx="3586">
                  <c:v>75.293061142885207</c:v>
                </c:pt>
                <c:pt idx="3587">
                  <c:v>75.307349125276801</c:v>
                </c:pt>
                <c:pt idx="3588">
                  <c:v>75.3216300702354</c:v>
                </c:pt>
                <c:pt idx="3589">
                  <c:v>75.335903980401199</c:v>
                </c:pt>
                <c:pt idx="3590">
                  <c:v>75.350170858414202</c:v>
                </c:pt>
                <c:pt idx="3591">
                  <c:v>75.364430706914206</c:v>
                </c:pt>
                <c:pt idx="3592">
                  <c:v>75.378683528540591</c:v>
                </c:pt>
                <c:pt idx="3593">
                  <c:v>75.392929325932897</c:v>
                </c:pt>
                <c:pt idx="3594">
                  <c:v>75.407168101729809</c:v>
                </c:pt>
                <c:pt idx="3595">
                  <c:v>75.421399858570197</c:v>
                </c:pt>
                <c:pt idx="3596">
                  <c:v>75.435624599092606</c:v>
                </c:pt>
                <c:pt idx="3597">
                  <c:v>75.449842325935109</c:v>
                </c:pt>
                <c:pt idx="3598">
                  <c:v>75.464053041735696</c:v>
                </c:pt>
                <c:pt idx="3599">
                  <c:v>75.4782567491321</c:v>
                </c:pt>
                <c:pt idx="3600">
                  <c:v>75.492453450761587</c:v>
                </c:pt>
                <c:pt idx="3601">
                  <c:v>75.506643149261507</c:v>
                </c:pt>
                <c:pt idx="3602">
                  <c:v>75.520825847268597</c:v>
                </c:pt>
                <c:pt idx="3603">
                  <c:v>75.535001547419498</c:v>
                </c:pt>
                <c:pt idx="3604">
                  <c:v>75.549170252350606</c:v>
                </c:pt>
                <c:pt idx="3605">
                  <c:v>75.563331964697909</c:v>
                </c:pt>
                <c:pt idx="3606">
                  <c:v>75.577486687097192</c:v>
                </c:pt>
                <c:pt idx="3607">
                  <c:v>75.591634422184001</c:v>
                </c:pt>
                <c:pt idx="3608">
                  <c:v>75.60577517259361</c:v>
                </c:pt>
                <c:pt idx="3609">
                  <c:v>75.619908940960997</c:v>
                </c:pt>
                <c:pt idx="3610">
                  <c:v>75.634035729920811</c:v>
                </c:pt>
                <c:pt idx="3611">
                  <c:v>75.648155542107389</c:v>
                </c:pt>
                <c:pt idx="3612">
                  <c:v>75.662268380154998</c:v>
                </c:pt>
                <c:pt idx="3613">
                  <c:v>75.676374246697392</c:v>
                </c:pt>
                <c:pt idx="3614">
                  <c:v>75.690473144368099</c:v>
                </c:pt>
                <c:pt idx="3615">
                  <c:v>75.704565075800502</c:v>
                </c:pt>
                <c:pt idx="3616">
                  <c:v>75.718650043627491</c:v>
                </c:pt>
                <c:pt idx="3617">
                  <c:v>75.73272805048191</c:v>
                </c:pt>
                <c:pt idx="3618">
                  <c:v>75.746799098996007</c:v>
                </c:pt>
                <c:pt idx="3619">
                  <c:v>75.760863191802002</c:v>
                </c:pt>
                <c:pt idx="3620">
                  <c:v>75.774920331531604</c:v>
                </c:pt>
                <c:pt idx="3621">
                  <c:v>75.788970520816605</c:v>
                </c:pt>
                <c:pt idx="3622">
                  <c:v>75.803013762288003</c:v>
                </c:pt>
                <c:pt idx="3623">
                  <c:v>75.817050058576896</c:v>
                </c:pt>
                <c:pt idx="3624">
                  <c:v>75.831079412313898</c:v>
                </c:pt>
                <c:pt idx="3625">
                  <c:v>75.845101826129408</c:v>
                </c:pt>
                <c:pt idx="3626">
                  <c:v>75.859117302653502</c:v>
                </c:pt>
                <c:pt idx="3627">
                  <c:v>75.873125844515897</c:v>
                </c:pt>
                <c:pt idx="3628">
                  <c:v>75.8871274543461</c:v>
                </c:pt>
                <c:pt idx="3629">
                  <c:v>75.901122134773303</c:v>
                </c:pt>
                <c:pt idx="3630">
                  <c:v>75.915109888426201</c:v>
                </c:pt>
                <c:pt idx="3631">
                  <c:v>75.929090717933605</c:v>
                </c:pt>
                <c:pt idx="3632">
                  <c:v>75.943064625923597</c:v>
                </c:pt>
                <c:pt idx="3633">
                  <c:v>75.957031615024192</c:v>
                </c:pt>
                <c:pt idx="3634">
                  <c:v>75.970991687863105</c:v>
                </c:pt>
                <c:pt idx="3635">
                  <c:v>75.984944847067496</c:v>
                </c:pt>
                <c:pt idx="3636">
                  <c:v>75.998891095264597</c:v>
                </c:pt>
                <c:pt idx="3637">
                  <c:v>76.0128304350809</c:v>
                </c:pt>
                <c:pt idx="3638">
                  <c:v>76.026762869142999</c:v>
                </c:pt>
                <c:pt idx="3639">
                  <c:v>76.040688400076888</c:v>
                </c:pt>
                <c:pt idx="3640">
                  <c:v>76.054607030508393</c:v>
                </c:pt>
                <c:pt idx="3641">
                  <c:v>76.068518763062997</c:v>
                </c:pt>
                <c:pt idx="3642">
                  <c:v>76.0824236003658</c:v>
                </c:pt>
                <c:pt idx="3643">
                  <c:v>76.09632154504159</c:v>
                </c:pt>
                <c:pt idx="3644">
                  <c:v>76.110212599714998</c:v>
                </c:pt>
                <c:pt idx="3645">
                  <c:v>76.124096767010101</c:v>
                </c:pt>
                <c:pt idx="3646">
                  <c:v>76.137974049550792</c:v>
                </c:pt>
                <c:pt idx="3647">
                  <c:v>76.151844449960706</c:v>
                </c:pt>
                <c:pt idx="3648">
                  <c:v>76.165707970862996</c:v>
                </c:pt>
                <c:pt idx="3649">
                  <c:v>76.179564614880505</c:v>
                </c:pt>
                <c:pt idx="3650">
                  <c:v>76.193414384636</c:v>
                </c:pt>
                <c:pt idx="3651">
                  <c:v>76.207257282751598</c:v>
                </c:pt>
                <c:pt idx="3652">
                  <c:v>76.221093311849202</c:v>
                </c:pt>
                <c:pt idx="3653">
                  <c:v>76.234922474550501</c:v>
                </c:pt>
                <c:pt idx="3654">
                  <c:v>76.248744773476702</c:v>
                </c:pt>
                <c:pt idx="3655">
                  <c:v>76.262560211248697</c:v>
                </c:pt>
                <c:pt idx="3656">
                  <c:v>76.276368790487197</c:v>
                </c:pt>
                <c:pt idx="3657">
                  <c:v>76.290170513812498</c:v>
                </c:pt>
                <c:pt idx="3658">
                  <c:v>76.3039653838444</c:v>
                </c:pt>
                <c:pt idx="3659">
                  <c:v>76.317753403202502</c:v>
                </c:pt>
                <c:pt idx="3660">
                  <c:v>76.331534574506193</c:v>
                </c:pt>
                <c:pt idx="3661">
                  <c:v>76.345308900374405</c:v>
                </c:pt>
                <c:pt idx="3662">
                  <c:v>76.359076383425602</c:v>
                </c:pt>
                <c:pt idx="3663">
                  <c:v>76.372837026278091</c:v>
                </c:pt>
                <c:pt idx="3664">
                  <c:v>76.386590831549896</c:v>
                </c:pt>
                <c:pt idx="3665">
                  <c:v>76.400337801858498</c:v>
                </c:pt>
                <c:pt idx="3666">
                  <c:v>76.414077939820999</c:v>
                </c:pt>
                <c:pt idx="3667">
                  <c:v>76.427811248054496</c:v>
                </c:pt>
                <c:pt idx="3668">
                  <c:v>76.441537729175508</c:v>
                </c:pt>
                <c:pt idx="3669">
                  <c:v>76.45525738580011</c:v>
                </c:pt>
                <c:pt idx="3670">
                  <c:v>76.468970220544108</c:v>
                </c:pt>
                <c:pt idx="3671">
                  <c:v>76.48267623602321</c:v>
                </c:pt>
                <c:pt idx="3672">
                  <c:v>76.496375434852411</c:v>
                </c:pt>
                <c:pt idx="3673">
                  <c:v>76.510067819646608</c:v>
                </c:pt>
                <c:pt idx="3674">
                  <c:v>76.523753393020101</c:v>
                </c:pt>
                <c:pt idx="3675">
                  <c:v>76.53743215758719</c:v>
                </c:pt>
                <c:pt idx="3676">
                  <c:v>76.551104115961493</c:v>
                </c:pt>
                <c:pt idx="3677">
                  <c:v>76.5647692707565</c:v>
                </c:pt>
                <c:pt idx="3678">
                  <c:v>76.578427624585103</c:v>
                </c:pt>
                <c:pt idx="3679">
                  <c:v>76.592079180060111</c:v>
                </c:pt>
                <c:pt idx="3680">
                  <c:v>76.605723939793705</c:v>
                </c:pt>
                <c:pt idx="3681">
                  <c:v>76.619361906397998</c:v>
                </c:pt>
                <c:pt idx="3682">
                  <c:v>76.632993082484589</c:v>
                </c:pt>
                <c:pt idx="3683">
                  <c:v>76.646617470664694</c:v>
                </c:pt>
                <c:pt idx="3684">
                  <c:v>76.660235073549089</c:v>
                </c:pt>
                <c:pt idx="3685">
                  <c:v>76.673845893748506</c:v>
                </c:pt>
                <c:pt idx="3686">
                  <c:v>76.687449933873012</c:v>
                </c:pt>
                <c:pt idx="3687">
                  <c:v>76.701047196532301</c:v>
                </c:pt>
                <c:pt idx="3688">
                  <c:v>76.714637684335898</c:v>
                </c:pt>
                <c:pt idx="3689">
                  <c:v>76.728221399892902</c:v>
                </c:pt>
                <c:pt idx="3690">
                  <c:v>76.741798345812001</c:v>
                </c:pt>
                <c:pt idx="3691">
                  <c:v>76.755368524701396</c:v>
                </c:pt>
                <c:pt idx="3692">
                  <c:v>76.768931939169192</c:v>
                </c:pt>
                <c:pt idx="3693">
                  <c:v>76.782488591822997</c:v>
                </c:pt>
                <c:pt idx="3694">
                  <c:v>76.796038485269989</c:v>
                </c:pt>
                <c:pt idx="3695">
                  <c:v>76.809581622116895</c:v>
                </c:pt>
                <c:pt idx="3696">
                  <c:v>76.823118004970297</c:v>
                </c:pt>
                <c:pt idx="3697">
                  <c:v>76.836647636436396</c:v>
                </c:pt>
                <c:pt idx="3698">
                  <c:v>76.850170519120695</c:v>
                </c:pt>
                <c:pt idx="3699">
                  <c:v>76.863686655628712</c:v>
                </c:pt>
                <c:pt idx="3700">
                  <c:v>76.877196048565409</c:v>
                </c:pt>
                <c:pt idx="3701">
                  <c:v>76.89069870053531</c:v>
                </c:pt>
                <c:pt idx="3702">
                  <c:v>76.904194614142597</c:v>
                </c:pt>
                <c:pt idx="3703">
                  <c:v>76.917683791991308</c:v>
                </c:pt>
                <c:pt idx="3704">
                  <c:v>76.931166236684604</c:v>
                </c:pt>
                <c:pt idx="3705">
                  <c:v>76.944641950825797</c:v>
                </c:pt>
                <c:pt idx="3706">
                  <c:v>76.958110937017494</c:v>
                </c:pt>
                <c:pt idx="3707">
                  <c:v>76.971573197862</c:v>
                </c:pt>
                <c:pt idx="3708">
                  <c:v>76.985028735961208</c:v>
                </c:pt>
                <c:pt idx="3709">
                  <c:v>76.9984775539167</c:v>
                </c:pt>
                <c:pt idx="3710">
                  <c:v>77.011919654329603</c:v>
                </c:pt>
                <c:pt idx="3711">
                  <c:v>77.025355039800601</c:v>
                </c:pt>
                <c:pt idx="3712">
                  <c:v>77.038783712930297</c:v>
                </c:pt>
                <c:pt idx="3713">
                  <c:v>77.052205676318408</c:v>
                </c:pt>
                <c:pt idx="3714">
                  <c:v>77.065620932564698</c:v>
                </c:pt>
                <c:pt idx="3715">
                  <c:v>77.07902948426829</c:v>
                </c:pt>
                <c:pt idx="3716">
                  <c:v>77.092431334028106</c:v>
                </c:pt>
                <c:pt idx="3717">
                  <c:v>77.105826484442389</c:v>
                </c:pt>
                <c:pt idx="3718">
                  <c:v>77.119214938109309</c:v>
                </c:pt>
                <c:pt idx="3719">
                  <c:v>77.132596697626397</c:v>
                </c:pt>
                <c:pt idx="3720">
                  <c:v>77.145971765591</c:v>
                </c:pt>
                <c:pt idx="3721">
                  <c:v>77.159340144599796</c:v>
                </c:pt>
                <c:pt idx="3722">
                  <c:v>77.172701837249306</c:v>
                </c:pt>
                <c:pt idx="3723">
                  <c:v>77.1860568461356</c:v>
                </c:pt>
                <c:pt idx="3724">
                  <c:v>77.199405173854203</c:v>
                </c:pt>
                <c:pt idx="3725">
                  <c:v>77.212746823000501</c:v>
                </c:pt>
                <c:pt idx="3726">
                  <c:v>77.226081796169296</c:v>
                </c:pt>
                <c:pt idx="3727">
                  <c:v>77.239410095954895</c:v>
                </c:pt>
                <c:pt idx="3728">
                  <c:v>77.252731724951502</c:v>
                </c:pt>
                <c:pt idx="3729">
                  <c:v>77.266046685752599</c:v>
                </c:pt>
                <c:pt idx="3730">
                  <c:v>77.27935498095151</c:v>
                </c:pt>
                <c:pt idx="3731">
                  <c:v>77.292656613140991</c:v>
                </c:pt>
                <c:pt idx="3732">
                  <c:v>77.305951584913501</c:v>
                </c:pt>
                <c:pt idx="3733">
                  <c:v>77.319239898860999</c:v>
                </c:pt>
                <c:pt idx="3734">
                  <c:v>77.332521557575106</c:v>
                </c:pt>
                <c:pt idx="3735">
                  <c:v>77.345796563646999</c:v>
                </c:pt>
                <c:pt idx="3736">
                  <c:v>77.359064919667404</c:v>
                </c:pt>
                <c:pt idx="3737">
                  <c:v>77.372326628226801</c:v>
                </c:pt>
                <c:pt idx="3738">
                  <c:v>77.385581691915007</c:v>
                </c:pt>
                <c:pt idx="3739">
                  <c:v>77.398830113321594</c:v>
                </c:pt>
                <c:pt idx="3740">
                  <c:v>77.412071895035709</c:v>
                </c:pt>
                <c:pt idx="3741">
                  <c:v>77.4253070396461</c:v>
                </c:pt>
                <c:pt idx="3742">
                  <c:v>77.43853554974099</c:v>
                </c:pt>
                <c:pt idx="3743">
                  <c:v>77.451757427908305</c:v>
                </c:pt>
                <c:pt idx="3744">
                  <c:v>77.4649726767354</c:v>
                </c:pt>
                <c:pt idx="3745">
                  <c:v>77.478181298809503</c:v>
                </c:pt>
                <c:pt idx="3746">
                  <c:v>77.491383296717004</c:v>
                </c:pt>
                <c:pt idx="3747">
                  <c:v>77.504578673044307</c:v>
                </c:pt>
                <c:pt idx="3748">
                  <c:v>77.517767430377106</c:v>
                </c:pt>
                <c:pt idx="3749">
                  <c:v>77.530949571300695</c:v>
                </c:pt>
                <c:pt idx="3750">
                  <c:v>77.544125098400102</c:v>
                </c:pt>
                <c:pt idx="3751">
                  <c:v>77.55729401425981</c:v>
                </c:pt>
                <c:pt idx="3752">
                  <c:v>77.570456321463993</c:v>
                </c:pt>
                <c:pt idx="3753">
                  <c:v>77.5836120225961</c:v>
                </c:pt>
                <c:pt idx="3754">
                  <c:v>77.596761120239606</c:v>
                </c:pt>
                <c:pt idx="3755">
                  <c:v>77.609903616977192</c:v>
                </c:pt>
                <c:pt idx="3756">
                  <c:v>77.623039515391199</c:v>
                </c:pt>
                <c:pt idx="3757">
                  <c:v>77.636168818063695</c:v>
                </c:pt>
                <c:pt idx="3758">
                  <c:v>77.649291527576111</c:v>
                </c:pt>
                <c:pt idx="3759">
                  <c:v>77.662407646509692</c:v>
                </c:pt>
                <c:pt idx="3760">
                  <c:v>77.675517177444902</c:v>
                </c:pt>
                <c:pt idx="3761">
                  <c:v>77.688620122962107</c:v>
                </c:pt>
                <c:pt idx="3762">
                  <c:v>77.701716485641001</c:v>
                </c:pt>
                <c:pt idx="3763">
                  <c:v>77.714806268061096</c:v>
                </c:pt>
                <c:pt idx="3764">
                  <c:v>77.727889472801294</c:v>
                </c:pt>
                <c:pt idx="3765">
                  <c:v>77.740966102439899</c:v>
                </c:pt>
                <c:pt idx="3766">
                  <c:v>77.754036159555199</c:v>
                </c:pt>
                <c:pt idx="3767">
                  <c:v>77.767099646724802</c:v>
                </c:pt>
                <c:pt idx="3768">
                  <c:v>77.780156566525704</c:v>
                </c:pt>
                <c:pt idx="3769">
                  <c:v>77.793206921534903</c:v>
                </c:pt>
                <c:pt idx="3770">
                  <c:v>77.806250714328499</c:v>
                </c:pt>
                <c:pt idx="3771">
                  <c:v>77.819287947482394</c:v>
                </c:pt>
                <c:pt idx="3772">
                  <c:v>77.832318623572206</c:v>
                </c:pt>
                <c:pt idx="3773">
                  <c:v>77.845342745172701</c:v>
                </c:pt>
                <c:pt idx="3774">
                  <c:v>77.858360314858501</c:v>
                </c:pt>
                <c:pt idx="3775">
                  <c:v>77.871371335203705</c:v>
                </c:pt>
                <c:pt idx="3776">
                  <c:v>77.884375808782011</c:v>
                </c:pt>
                <c:pt idx="3777">
                  <c:v>77.897373738166593</c:v>
                </c:pt>
                <c:pt idx="3778">
                  <c:v>77.910365125930298</c:v>
                </c:pt>
                <c:pt idx="3779">
                  <c:v>77.923349974645305</c:v>
                </c:pt>
                <c:pt idx="3780">
                  <c:v>77.936328286883608</c:v>
                </c:pt>
                <c:pt idx="3781">
                  <c:v>77.949300065216505</c:v>
                </c:pt>
                <c:pt idx="3782">
                  <c:v>77.962265312215109</c:v>
                </c:pt>
                <c:pt idx="3783">
                  <c:v>77.975224030449894</c:v>
                </c:pt>
                <c:pt idx="3784">
                  <c:v>77.988176222491006</c:v>
                </c:pt>
                <c:pt idx="3785">
                  <c:v>78.00112189090791</c:v>
                </c:pt>
                <c:pt idx="3786">
                  <c:v>78.01406103827</c:v>
                </c:pt>
                <c:pt idx="3787">
                  <c:v>78.026993667145803</c:v>
                </c:pt>
                <c:pt idx="3788">
                  <c:v>78.039919780103602</c:v>
                </c:pt>
                <c:pt idx="3789">
                  <c:v>78.052839379711401</c:v>
                </c:pt>
                <c:pt idx="3790">
                  <c:v>78.065752468536402</c:v>
                </c:pt>
                <c:pt idx="3791">
                  <c:v>78.0786590491455</c:v>
                </c:pt>
                <c:pt idx="3792">
                  <c:v>78.091559124105203</c:v>
                </c:pt>
                <c:pt idx="3793">
                  <c:v>78.104452695981507</c:v>
                </c:pt>
                <c:pt idx="3794">
                  <c:v>78.117339767339899</c:v>
                </c:pt>
                <c:pt idx="3795">
                  <c:v>78.130220340745495</c:v>
                </c:pt>
                <c:pt idx="3796">
                  <c:v>78.1430944187629</c:v>
                </c:pt>
                <c:pt idx="3797">
                  <c:v>78.155962003956304</c:v>
                </c:pt>
                <c:pt idx="3798">
                  <c:v>78.168823098889305</c:v>
                </c:pt>
                <c:pt idx="3799">
                  <c:v>78.181677706125299</c:v>
                </c:pt>
                <c:pt idx="3800">
                  <c:v>78.194525828226901</c:v>
                </c:pt>
                <c:pt idx="3801">
                  <c:v>78.207367467756498</c:v>
                </c:pt>
                <c:pt idx="3802">
                  <c:v>78.220202627275896</c:v>
                </c:pt>
                <c:pt idx="3803">
                  <c:v>78.233031309346501</c:v>
                </c:pt>
                <c:pt idx="3804">
                  <c:v>78.245853516529294</c:v>
                </c:pt>
                <c:pt idx="3805">
                  <c:v>78.258669251384603</c:v>
                </c:pt>
                <c:pt idx="3806">
                  <c:v>78.271478516472499</c:v>
                </c:pt>
                <c:pt idx="3807">
                  <c:v>78.284281314352398</c:v>
                </c:pt>
                <c:pt idx="3808">
                  <c:v>78.297077647583407</c:v>
                </c:pt>
                <c:pt idx="3809">
                  <c:v>78.309867518724104</c:v>
                </c:pt>
                <c:pt idx="3810">
                  <c:v>78.322650930332699</c:v>
                </c:pt>
                <c:pt idx="3811">
                  <c:v>78.335427884966592</c:v>
                </c:pt>
                <c:pt idx="3812">
                  <c:v>78.348198385183196</c:v>
                </c:pt>
                <c:pt idx="3813">
                  <c:v>78.360962433539001</c:v>
                </c:pt>
                <c:pt idx="3814">
                  <c:v>78.373720032590398</c:v>
                </c:pt>
                <c:pt idx="3815">
                  <c:v>78.386471184892997</c:v>
                </c:pt>
                <c:pt idx="3816">
                  <c:v>78.399215893002207</c:v>
                </c:pt>
                <c:pt idx="3817">
                  <c:v>78.4119541594727</c:v>
                </c:pt>
                <c:pt idx="3818">
                  <c:v>78.42468598685889</c:v>
                </c:pt>
                <c:pt idx="3819">
                  <c:v>78.437411377714596</c:v>
                </c:pt>
                <c:pt idx="3820">
                  <c:v>78.450130334593197</c:v>
                </c:pt>
                <c:pt idx="3821">
                  <c:v>78.462842860047601</c:v>
                </c:pt>
                <c:pt idx="3822">
                  <c:v>78.475548956630206</c:v>
                </c:pt>
                <c:pt idx="3823">
                  <c:v>78.488248626892897</c:v>
                </c:pt>
                <c:pt idx="3824">
                  <c:v>78.500941873387205</c:v>
                </c:pt>
                <c:pt idx="3825">
                  <c:v>78.513628698664107</c:v>
                </c:pt>
                <c:pt idx="3826">
                  <c:v>78.526309105274109</c:v>
                </c:pt>
                <c:pt idx="3827">
                  <c:v>78.538983095767094</c:v>
                </c:pt>
                <c:pt idx="3828">
                  <c:v>78.551650672692801</c:v>
                </c:pt>
                <c:pt idx="3829">
                  <c:v>78.564311838600105</c:v>
                </c:pt>
                <c:pt idx="3830">
                  <c:v>78.576966596037693</c:v>
                </c:pt>
                <c:pt idx="3831">
                  <c:v>78.589614947553599</c:v>
                </c:pt>
                <c:pt idx="3832">
                  <c:v>78.60225689569539</c:v>
                </c:pt>
                <c:pt idx="3833">
                  <c:v>78.614892443010305</c:v>
                </c:pt>
                <c:pt idx="3834">
                  <c:v>78.627521592044801</c:v>
                </c:pt>
                <c:pt idx="3835">
                  <c:v>78.640144345345107</c:v>
                </c:pt>
                <c:pt idx="3836">
                  <c:v>78.652760705456799</c:v>
                </c:pt>
                <c:pt idx="3837">
                  <c:v>78.6653706749251</c:v>
                </c:pt>
                <c:pt idx="3838">
                  <c:v>78.677974256294689</c:v>
                </c:pt>
                <c:pt idx="3839">
                  <c:v>78.690571452109793</c:v>
                </c:pt>
                <c:pt idx="3840">
                  <c:v>78.703162264914013</c:v>
                </c:pt>
                <c:pt idx="3841">
                  <c:v>78.715746697250509</c:v>
                </c:pt>
                <c:pt idx="3842">
                  <c:v>78.7283247516622</c:v>
                </c:pt>
                <c:pt idx="3843">
                  <c:v>78.740896430691109</c:v>
                </c:pt>
                <c:pt idx="3844">
                  <c:v>78.75346173687899</c:v>
                </c:pt>
                <c:pt idx="3845">
                  <c:v>78.766020672767098</c:v>
                </c:pt>
                <c:pt idx="3846">
                  <c:v>78.778573240896208</c:v>
                </c:pt>
                <c:pt idx="3847">
                  <c:v>78.791119443806508</c:v>
                </c:pt>
                <c:pt idx="3848">
                  <c:v>78.803659284037707</c:v>
                </c:pt>
                <c:pt idx="3849">
                  <c:v>78.816192764129198</c:v>
                </c:pt>
                <c:pt idx="3850">
                  <c:v>78.828719886619595</c:v>
                </c:pt>
                <c:pt idx="3851">
                  <c:v>78.841240654047212</c:v>
                </c:pt>
                <c:pt idx="3852">
                  <c:v>78.853755068949809</c:v>
                </c:pt>
                <c:pt idx="3853">
                  <c:v>78.866263133864706</c:v>
                </c:pt>
                <c:pt idx="3854">
                  <c:v>78.878764851328498</c:v>
                </c:pt>
                <c:pt idx="3855">
                  <c:v>78.891260223877495</c:v>
                </c:pt>
                <c:pt idx="3856">
                  <c:v>78.903749254047497</c:v>
                </c:pt>
                <c:pt idx="3857">
                  <c:v>78.916231944373791</c:v>
                </c:pt>
                <c:pt idx="3858">
                  <c:v>78.928708297391097</c:v>
                </c:pt>
                <c:pt idx="3859">
                  <c:v>78.941178315633593</c:v>
                </c:pt>
                <c:pt idx="3860">
                  <c:v>78.953642001635203</c:v>
                </c:pt>
                <c:pt idx="3861">
                  <c:v>78.966099357928996</c:v>
                </c:pt>
                <c:pt idx="3862">
                  <c:v>78.978550387047704</c:v>
                </c:pt>
                <c:pt idx="3863">
                  <c:v>78.9909950915237</c:v>
                </c:pt>
                <c:pt idx="3864">
                  <c:v>79.003433473888606</c:v>
                </c:pt>
                <c:pt idx="3865">
                  <c:v>79.015865536673701</c:v>
                </c:pt>
                <c:pt idx="3866">
                  <c:v>79.028291282409697</c:v>
                </c:pt>
                <c:pt idx="3867">
                  <c:v>79.040710713626794</c:v>
                </c:pt>
                <c:pt idx="3868">
                  <c:v>79.05312383285461</c:v>
                </c:pt>
                <c:pt idx="3869">
                  <c:v>79.065530642622505</c:v>
                </c:pt>
                <c:pt idx="3870">
                  <c:v>79.077931145458905</c:v>
                </c:pt>
                <c:pt idx="3871">
                  <c:v>79.090325343892204</c:v>
                </c:pt>
                <c:pt idx="3872">
                  <c:v>79.102713240450001</c:v>
                </c:pt>
                <c:pt idx="3873">
                  <c:v>79.115094837659399</c:v>
                </c:pt>
                <c:pt idx="3874">
                  <c:v>79.127470138047101</c:v>
                </c:pt>
                <c:pt idx="3875">
                  <c:v>79.139839144139202</c:v>
                </c:pt>
                <c:pt idx="3876">
                  <c:v>79.152201858461197</c:v>
                </c:pt>
                <c:pt idx="3877">
                  <c:v>79.164558283538398</c:v>
                </c:pt>
                <c:pt idx="3878">
                  <c:v>79.176908421895291</c:v>
                </c:pt>
                <c:pt idx="3879">
                  <c:v>79.189252276055896</c:v>
                </c:pt>
                <c:pt idx="3880">
                  <c:v>79.201589848543804</c:v>
                </c:pt>
                <c:pt idx="3881">
                  <c:v>79.213921141882011</c:v>
                </c:pt>
                <c:pt idx="3882">
                  <c:v>79.226246158593099</c:v>
                </c:pt>
                <c:pt idx="3883">
                  <c:v>79.238564901198998</c:v>
                </c:pt>
                <c:pt idx="3884">
                  <c:v>79.250877372221296</c:v>
                </c:pt>
                <c:pt idx="3885">
                  <c:v>79.2631835741808</c:v>
                </c:pt>
                <c:pt idx="3886">
                  <c:v>79.275483509598203</c:v>
                </c:pt>
                <c:pt idx="3887">
                  <c:v>79.287777180993203</c:v>
                </c:pt>
                <c:pt idx="3888">
                  <c:v>79.300064590885299</c:v>
                </c:pt>
                <c:pt idx="3889">
                  <c:v>79.312345741793294</c:v>
                </c:pt>
                <c:pt idx="3890">
                  <c:v>79.324620636235693</c:v>
                </c:pt>
                <c:pt idx="3891">
                  <c:v>79.33688927673029</c:v>
                </c:pt>
                <c:pt idx="3892">
                  <c:v>79.349151665794295</c:v>
                </c:pt>
                <c:pt idx="3893">
                  <c:v>79.361407805944708</c:v>
                </c:pt>
                <c:pt idx="3894">
                  <c:v>79.373657699697588</c:v>
                </c:pt>
                <c:pt idx="3895">
                  <c:v>79.385901349568897</c:v>
                </c:pt>
                <c:pt idx="3896">
                  <c:v>79.3981387580736</c:v>
                </c:pt>
                <c:pt idx="3897">
                  <c:v>79.410369927726592</c:v>
                </c:pt>
                <c:pt idx="3898">
                  <c:v>79.4225948610421</c:v>
                </c:pt>
                <c:pt idx="3899">
                  <c:v>79.434813560533598</c:v>
                </c:pt>
                <c:pt idx="3900">
                  <c:v>79.447026028714205</c:v>
                </c:pt>
                <c:pt idx="3901">
                  <c:v>79.459232268096713</c:v>
                </c:pt>
                <c:pt idx="3902">
                  <c:v>79.471432281192904</c:v>
                </c:pt>
                <c:pt idx="3903">
                  <c:v>79.483626070514603</c:v>
                </c:pt>
                <c:pt idx="3904">
                  <c:v>79.495813638572599</c:v>
                </c:pt>
                <c:pt idx="3905">
                  <c:v>79.507994987877495</c:v>
                </c:pt>
                <c:pt idx="3906">
                  <c:v>79.520170120939198</c:v>
                </c:pt>
                <c:pt idx="3907">
                  <c:v>79.532339040267104</c:v>
                </c:pt>
                <c:pt idx="3908">
                  <c:v>79.544501748370109</c:v>
                </c:pt>
                <c:pt idx="3909">
                  <c:v>79.556658247756488</c:v>
                </c:pt>
                <c:pt idx="3910">
                  <c:v>79.568808540934299</c:v>
                </c:pt>
                <c:pt idx="3911">
                  <c:v>79.580952630410508</c:v>
                </c:pt>
                <c:pt idx="3912">
                  <c:v>79.593090518692094</c:v>
                </c:pt>
                <c:pt idx="3913">
                  <c:v>79.605222208285198</c:v>
                </c:pt>
                <c:pt idx="3914">
                  <c:v>79.617347701695593</c:v>
                </c:pt>
                <c:pt idx="3915">
                  <c:v>79.629467001428296</c:v>
                </c:pt>
                <c:pt idx="3916">
                  <c:v>79.641580109987999</c:v>
                </c:pt>
                <c:pt idx="3917">
                  <c:v>79.653687029878697</c:v>
                </c:pt>
                <c:pt idx="3918">
                  <c:v>79.665787763604001</c:v>
                </c:pt>
                <c:pt idx="3919">
                  <c:v>79.677882313666899</c:v>
                </c:pt>
                <c:pt idx="3920">
                  <c:v>79.689970682569893</c:v>
                </c:pt>
                <c:pt idx="3921">
                  <c:v>79.702052872814889</c:v>
                </c:pt>
                <c:pt idx="3922">
                  <c:v>79.714128886903296</c:v>
                </c:pt>
                <c:pt idx="3923">
                  <c:v>79.726198727335799</c:v>
                </c:pt>
                <c:pt idx="3924">
                  <c:v>79.738262396612896</c:v>
                </c:pt>
                <c:pt idx="3925">
                  <c:v>79.750319897234391</c:v>
                </c:pt>
                <c:pt idx="3926">
                  <c:v>79.762371231699305</c:v>
                </c:pt>
                <c:pt idx="3927">
                  <c:v>79.774416402506404</c:v>
                </c:pt>
                <c:pt idx="3928">
                  <c:v>79.786455412153998</c:v>
                </c:pt>
                <c:pt idx="3929">
                  <c:v>79.79848826313939</c:v>
                </c:pt>
                <c:pt idx="3930">
                  <c:v>79.810514957959896</c:v>
                </c:pt>
                <c:pt idx="3931">
                  <c:v>79.822535499112007</c:v>
                </c:pt>
                <c:pt idx="3932">
                  <c:v>79.834549889091505</c:v>
                </c:pt>
                <c:pt idx="3933">
                  <c:v>79.846558130393902</c:v>
                </c:pt>
                <c:pt idx="3934">
                  <c:v>79.858560225514196</c:v>
                </c:pt>
                <c:pt idx="3935">
                  <c:v>79.870556176946607</c:v>
                </c:pt>
                <c:pt idx="3936">
                  <c:v>79.882545987184997</c:v>
                </c:pt>
                <c:pt idx="3937">
                  <c:v>79.894529658722504</c:v>
                </c:pt>
                <c:pt idx="3938">
                  <c:v>79.906507194051898</c:v>
                </c:pt>
                <c:pt idx="3939">
                  <c:v>79.918478595665292</c:v>
                </c:pt>
                <c:pt idx="3940">
                  <c:v>79.930443866054404</c:v>
                </c:pt>
                <c:pt idx="3941">
                  <c:v>79.942403007710098</c:v>
                </c:pt>
                <c:pt idx="3942">
                  <c:v>79.954356023122997</c:v>
                </c:pt>
                <c:pt idx="3943">
                  <c:v>79.966302914783</c:v>
                </c:pt>
                <c:pt idx="3944">
                  <c:v>79.978243685179606</c:v>
                </c:pt>
                <c:pt idx="3945">
                  <c:v>79.990178336801591</c:v>
                </c:pt>
                <c:pt idx="3946">
                  <c:v>80.00210687213719</c:v>
                </c:pt>
                <c:pt idx="3947">
                  <c:v>80.014029293674298</c:v>
                </c:pt>
                <c:pt idx="3948">
                  <c:v>80.025945603899999</c:v>
                </c:pt>
                <c:pt idx="3949">
                  <c:v>80.037855805301007</c:v>
                </c:pt>
                <c:pt idx="3950">
                  <c:v>80.049759900363398</c:v>
                </c:pt>
                <c:pt idx="3951">
                  <c:v>80.061657891572693</c:v>
                </c:pt>
                <c:pt idx="3952">
                  <c:v>80.073549781414002</c:v>
                </c:pt>
                <c:pt idx="3953">
                  <c:v>80.085435572371495</c:v>
                </c:pt>
                <c:pt idx="3954">
                  <c:v>80.0973152669293</c:v>
                </c:pt>
                <c:pt idx="3955">
                  <c:v>80.109188867570509</c:v>
                </c:pt>
                <c:pt idx="3956">
                  <c:v>80.1210563767781</c:v>
                </c:pt>
                <c:pt idx="3957">
                  <c:v>80.13291779703421</c:v>
                </c:pt>
                <c:pt idx="3958">
                  <c:v>80.144773130820496</c:v>
                </c:pt>
                <c:pt idx="3959">
                  <c:v>80.156622380618003</c:v>
                </c:pt>
                <c:pt idx="3960">
                  <c:v>80.168465548907307</c:v>
                </c:pt>
                <c:pt idx="3961">
                  <c:v>80.180302638168399</c:v>
                </c:pt>
                <c:pt idx="3962">
                  <c:v>80.192133650880692</c:v>
                </c:pt>
                <c:pt idx="3963">
                  <c:v>80.203958589522998</c:v>
                </c:pt>
                <c:pt idx="3964">
                  <c:v>80.215777456573704</c:v>
                </c:pt>
                <c:pt idx="3965">
                  <c:v>80.227590254510488</c:v>
                </c:pt>
                <c:pt idx="3966">
                  <c:v>80.2393969858106</c:v>
                </c:pt>
                <c:pt idx="3967">
                  <c:v>80.251197652950609</c:v>
                </c:pt>
                <c:pt idx="3968">
                  <c:v>80.262992258406598</c:v>
                </c:pt>
                <c:pt idx="3969">
                  <c:v>80.274780804654</c:v>
                </c:pt>
                <c:pt idx="3970">
                  <c:v>80.286563294167891</c:v>
                </c:pt>
                <c:pt idx="3971">
                  <c:v>80.298339729422494</c:v>
                </c:pt>
                <c:pt idx="3972">
                  <c:v>80.310110112891707</c:v>
                </c:pt>
                <c:pt idx="3973">
                  <c:v>80.3218744470487</c:v>
                </c:pt>
                <c:pt idx="3974">
                  <c:v>80.333632734366304</c:v>
                </c:pt>
                <c:pt idx="3975">
                  <c:v>80.345384977316499</c:v>
                </c:pt>
                <c:pt idx="3976">
                  <c:v>80.357131178370906</c:v>
                </c:pt>
                <c:pt idx="3977">
                  <c:v>80.368871340000496</c:v>
                </c:pt>
                <c:pt idx="3978">
                  <c:v>80.380605464675597</c:v>
                </c:pt>
                <c:pt idx="3979">
                  <c:v>80.392333554866298</c:v>
                </c:pt>
                <c:pt idx="3980">
                  <c:v>80.404055613041606</c:v>
                </c:pt>
                <c:pt idx="3981">
                  <c:v>80.415771641670503</c:v>
                </c:pt>
                <c:pt idx="3982">
                  <c:v>80.427481643220901</c:v>
                </c:pt>
                <c:pt idx="3983">
                  <c:v>80.4391856201606</c:v>
                </c:pt>
                <c:pt idx="3984">
                  <c:v>80.450883574956492</c:v>
                </c:pt>
                <c:pt idx="3985">
                  <c:v>80.462575510075112</c:v>
                </c:pt>
                <c:pt idx="3986">
                  <c:v>80.474261427982299</c:v>
                </c:pt>
                <c:pt idx="3987">
                  <c:v>80.485941331143309</c:v>
                </c:pt>
                <c:pt idx="3988">
                  <c:v>80.497615222022901</c:v>
                </c:pt>
                <c:pt idx="3989">
                  <c:v>80.509283103085394</c:v>
                </c:pt>
                <c:pt idx="3990">
                  <c:v>80.520944976794212</c:v>
                </c:pt>
                <c:pt idx="3991">
                  <c:v>80.532600845612393</c:v>
                </c:pt>
                <c:pt idx="3992">
                  <c:v>80.544250712002508</c:v>
                </c:pt>
                <c:pt idx="3993">
                  <c:v>80.555894578426305</c:v>
                </c:pt>
                <c:pt idx="3994">
                  <c:v>80.567532447345201</c:v>
                </c:pt>
                <c:pt idx="3995">
                  <c:v>80.579164321219906</c:v>
                </c:pt>
                <c:pt idx="3996">
                  <c:v>80.590790202510604</c:v>
                </c:pt>
                <c:pt idx="3997">
                  <c:v>80.602410093676809</c:v>
                </c:pt>
                <c:pt idx="3998">
                  <c:v>80.614023997177597</c:v>
                </c:pt>
                <c:pt idx="3999">
                  <c:v>80.625631915471502</c:v>
                </c:pt>
                <c:pt idx="4000">
                  <c:v>80.637233851016205</c:v>
                </c:pt>
                <c:pt idx="4001">
                  <c:v>80.648829806268992</c:v>
                </c:pt>
                <c:pt idx="4002">
                  <c:v>80.660419783686805</c:v>
                </c:pt>
                <c:pt idx="4003">
                  <c:v>80.672003785725593</c:v>
                </c:pt>
                <c:pt idx="4004">
                  <c:v>80.683581814840991</c:v>
                </c:pt>
                <c:pt idx="4005">
                  <c:v>80.69515387348801</c:v>
                </c:pt>
                <c:pt idx="4006">
                  <c:v>80.706719964120907</c:v>
                </c:pt>
                <c:pt idx="4007">
                  <c:v>80.718280089193698</c:v>
                </c:pt>
                <c:pt idx="4008">
                  <c:v>80.729834251159502</c:v>
                </c:pt>
                <c:pt idx="4009">
                  <c:v>80.7413824524711</c:v>
                </c:pt>
                <c:pt idx="4010">
                  <c:v>80.752924695580504</c:v>
                </c:pt>
                <c:pt idx="4011">
                  <c:v>80.764460982939198</c:v>
                </c:pt>
                <c:pt idx="4012">
                  <c:v>80.775991316998201</c:v>
                </c:pt>
                <c:pt idx="4013">
                  <c:v>80.787515700207891</c:v>
                </c:pt>
                <c:pt idx="4014">
                  <c:v>80.799034135018005</c:v>
                </c:pt>
                <c:pt idx="4015">
                  <c:v>80.810546623877613</c:v>
                </c:pt>
                <c:pt idx="4016">
                  <c:v>80.822053169235502</c:v>
                </c:pt>
                <c:pt idx="4017">
                  <c:v>80.833553773539606</c:v>
                </c:pt>
                <c:pt idx="4018">
                  <c:v>80.845048439237402</c:v>
                </c:pt>
                <c:pt idx="4019">
                  <c:v>80.856537168775702</c:v>
                </c:pt>
                <c:pt idx="4020">
                  <c:v>80.868019964600904</c:v>
                </c:pt>
                <c:pt idx="4021">
                  <c:v>80.879496829158597</c:v>
                </c:pt>
                <c:pt idx="4022">
                  <c:v>80.890967764893901</c:v>
                </c:pt>
                <c:pt idx="4023">
                  <c:v>80.902432774251395</c:v>
                </c:pt>
                <c:pt idx="4024">
                  <c:v>80.913891859675005</c:v>
                </c:pt>
                <c:pt idx="4025">
                  <c:v>80.925345023608003</c:v>
                </c:pt>
                <c:pt idx="4026">
                  <c:v>80.936792268493306</c:v>
                </c:pt>
                <c:pt idx="4027">
                  <c:v>80.948233596773008</c:v>
                </c:pt>
                <c:pt idx="4028">
                  <c:v>80.959669010888803</c:v>
                </c:pt>
                <c:pt idx="4029">
                  <c:v>80.971098513281603</c:v>
                </c:pt>
                <c:pt idx="4030">
                  <c:v>80.982522106391897</c:v>
                </c:pt>
                <c:pt idx="4031">
                  <c:v>80.993939792659503</c:v>
                </c:pt>
                <c:pt idx="4032">
                  <c:v>81.005351574523701</c:v>
                </c:pt>
                <c:pt idx="4033">
                  <c:v>81.0167574544231</c:v>
                </c:pt>
                <c:pt idx="4034">
                  <c:v>81.028157434795801</c:v>
                </c:pt>
                <c:pt idx="4035">
                  <c:v>81.039551518079307</c:v>
                </c:pt>
                <c:pt idx="4036">
                  <c:v>81.050939706710608</c:v>
                </c:pt>
                <c:pt idx="4037">
                  <c:v>81.0623220031258</c:v>
                </c:pt>
                <c:pt idx="4038">
                  <c:v>81.073698409760794</c:v>
                </c:pt>
                <c:pt idx="4039">
                  <c:v>81.085068929050607</c:v>
                </c:pt>
                <c:pt idx="4040">
                  <c:v>81.096433563429898</c:v>
                </c:pt>
                <c:pt idx="4041">
                  <c:v>81.107792315332503</c:v>
                </c:pt>
                <c:pt idx="4042">
                  <c:v>81.119145187191805</c:v>
                </c:pt>
                <c:pt idx="4043">
                  <c:v>81.130492181440701</c:v>
                </c:pt>
                <c:pt idx="4044">
                  <c:v>81.141833300511109</c:v>
                </c:pt>
                <c:pt idx="4045">
                  <c:v>81.153168546834792</c:v>
                </c:pt>
                <c:pt idx="4046">
                  <c:v>81.164497922842799</c:v>
                </c:pt>
                <c:pt idx="4047">
                  <c:v>81.1758214309653</c:v>
                </c:pt>
                <c:pt idx="4048">
                  <c:v>81.187139073632295</c:v>
                </c:pt>
                <c:pt idx="4049">
                  <c:v>81.198450853272888</c:v>
                </c:pt>
                <c:pt idx="4050">
                  <c:v>81.209756772315799</c:v>
                </c:pt>
                <c:pt idx="4051">
                  <c:v>81.221056833188896</c:v>
                </c:pt>
                <c:pt idx="4052">
                  <c:v>81.232351038319791</c:v>
                </c:pt>
                <c:pt idx="4053">
                  <c:v>81.243639390135201</c:v>
                </c:pt>
                <c:pt idx="4054">
                  <c:v>81.254921891061301</c:v>
                </c:pt>
                <c:pt idx="4055">
                  <c:v>81.266198543523899</c:v>
                </c:pt>
                <c:pt idx="4056">
                  <c:v>81.277469349947907</c:v>
                </c:pt>
                <c:pt idx="4057">
                  <c:v>81.288734312757811</c:v>
                </c:pt>
                <c:pt idx="4058">
                  <c:v>81.299993434377498</c:v>
                </c:pt>
                <c:pt idx="4059">
                  <c:v>81.311246717230091</c:v>
                </c:pt>
                <c:pt idx="4060">
                  <c:v>81.322494163738497</c:v>
                </c:pt>
                <c:pt idx="4061">
                  <c:v>81.333735776324502</c:v>
                </c:pt>
                <c:pt idx="4062">
                  <c:v>81.344971557409792</c:v>
                </c:pt>
                <c:pt idx="4063">
                  <c:v>81.356201509415101</c:v>
                </c:pt>
                <c:pt idx="4064">
                  <c:v>81.367425634760707</c:v>
                </c:pt>
                <c:pt idx="4065">
                  <c:v>81.378643935866194</c:v>
                </c:pt>
                <c:pt idx="4066">
                  <c:v>81.389856415150803</c:v>
                </c:pt>
                <c:pt idx="4067">
                  <c:v>81.401063075032894</c:v>
                </c:pt>
                <c:pt idx="4068">
                  <c:v>81.412263917930403</c:v>
                </c:pt>
                <c:pt idx="4069">
                  <c:v>81.423458946260496</c:v>
                </c:pt>
                <c:pt idx="4070">
                  <c:v>81.434648162439899</c:v>
                </c:pt>
                <c:pt idx="4071">
                  <c:v>81.4458315688846</c:v>
                </c:pt>
                <c:pt idx="4072">
                  <c:v>81.457009168010188</c:v>
                </c:pt>
                <c:pt idx="4073">
                  <c:v>81.468180962231401</c:v>
                </c:pt>
                <c:pt idx="4074">
                  <c:v>81.47934695396259</c:v>
                </c:pt>
                <c:pt idx="4075">
                  <c:v>81.4905071456174</c:v>
                </c:pt>
                <c:pt idx="4076">
                  <c:v>81.50166153960879</c:v>
                </c:pt>
                <c:pt idx="4077">
                  <c:v>81.512810138349394</c:v>
                </c:pt>
                <c:pt idx="4078">
                  <c:v>81.523952944250809</c:v>
                </c:pt>
                <c:pt idx="4079">
                  <c:v>81.535089959724502</c:v>
                </c:pt>
                <c:pt idx="4080">
                  <c:v>81.546221187180905</c:v>
                </c:pt>
                <c:pt idx="4081">
                  <c:v>81.557346629030292</c:v>
                </c:pt>
                <c:pt idx="4082">
                  <c:v>81.5684662876819</c:v>
                </c:pt>
                <c:pt idx="4083">
                  <c:v>81.579580165544598</c:v>
                </c:pt>
                <c:pt idx="4084">
                  <c:v>81.590688265026699</c:v>
                </c:pt>
                <c:pt idx="4085">
                  <c:v>81.601790588535692</c:v>
                </c:pt>
                <c:pt idx="4086">
                  <c:v>81.612887138478598</c:v>
                </c:pt>
                <c:pt idx="4087">
                  <c:v>81.623977917261911</c:v>
                </c:pt>
                <c:pt idx="4088">
                  <c:v>81.635062927291401</c:v>
                </c:pt>
                <c:pt idx="4089">
                  <c:v>81.646142170972198</c:v>
                </c:pt>
                <c:pt idx="4090">
                  <c:v>81.657215650708892</c:v>
                </c:pt>
                <c:pt idx="4091">
                  <c:v>81.668283368905506</c:v>
                </c:pt>
                <c:pt idx="4092">
                  <c:v>81.679345327965393</c:v>
                </c:pt>
                <c:pt idx="4093">
                  <c:v>81.690401530291297</c:v>
                </c:pt>
                <c:pt idx="4094">
                  <c:v>81.701451978285391</c:v>
                </c:pt>
                <c:pt idx="4095">
                  <c:v>81.712496674349296</c:v>
                </c:pt>
                <c:pt idx="4096">
                  <c:v>81.723535620883709</c:v>
                </c:pt>
                <c:pt idx="4097">
                  <c:v>81.734568820289198</c:v>
                </c:pt>
                <c:pt idx="4098">
                  <c:v>81.745596274965308</c:v>
                </c:pt>
                <c:pt idx="4099">
                  <c:v>81.756617987311301</c:v>
                </c:pt>
                <c:pt idx="4100">
                  <c:v>81.767633959725501</c:v>
                </c:pt>
                <c:pt idx="4101">
                  <c:v>81.778644194605903</c:v>
                </c:pt>
                <c:pt idx="4102">
                  <c:v>81.789648694349808</c:v>
                </c:pt>
                <c:pt idx="4103">
                  <c:v>81.800647461353805</c:v>
                </c:pt>
                <c:pt idx="4104">
                  <c:v>81.811640498014</c:v>
                </c:pt>
                <c:pt idx="4105">
                  <c:v>81.822627806725805</c:v>
                </c:pt>
                <c:pt idx="4106">
                  <c:v>81.833609389884003</c:v>
                </c:pt>
                <c:pt idx="4107">
                  <c:v>81.844585249882911</c:v>
                </c:pt>
                <c:pt idx="4108">
                  <c:v>81.855555389116105</c:v>
                </c:pt>
                <c:pt idx="4109">
                  <c:v>81.866519809976595</c:v>
                </c:pt>
                <c:pt idx="4110">
                  <c:v>81.877478514856605</c:v>
                </c:pt>
                <c:pt idx="4111">
                  <c:v>81.888431506148095</c:v>
                </c:pt>
                <c:pt idx="4112">
                  <c:v>81.89937878624221</c:v>
                </c:pt>
                <c:pt idx="4113">
                  <c:v>81.910320357529301</c:v>
                </c:pt>
                <c:pt idx="4114">
                  <c:v>81.921256222399492</c:v>
                </c:pt>
                <c:pt idx="4115">
                  <c:v>81.932186383241998</c:v>
                </c:pt>
                <c:pt idx="4116">
                  <c:v>81.943110842445606</c:v>
                </c:pt>
                <c:pt idx="4117">
                  <c:v>81.954029602398293</c:v>
                </c:pt>
                <c:pt idx="4118">
                  <c:v>81.964942665487598</c:v>
                </c:pt>
                <c:pt idx="4119">
                  <c:v>81.975850034100304</c:v>
                </c:pt>
                <c:pt idx="4120">
                  <c:v>81.986751710622698</c:v>
                </c:pt>
                <c:pt idx="4121">
                  <c:v>81.9976476974403</c:v>
                </c:pt>
                <c:pt idx="4122">
                  <c:v>82.008537996938301</c:v>
                </c:pt>
                <c:pt idx="4123">
                  <c:v>82.019422611501</c:v>
                </c:pt>
                <c:pt idx="4124">
                  <c:v>82.03030154351211</c:v>
                </c:pt>
                <c:pt idx="4125">
                  <c:v>82.041174795354891</c:v>
                </c:pt>
                <c:pt idx="4126">
                  <c:v>82.052042369411794</c:v>
                </c:pt>
                <c:pt idx="4127">
                  <c:v>82.062904268064713</c:v>
                </c:pt>
                <c:pt idx="4128">
                  <c:v>82.073760493695104</c:v>
                </c:pt>
                <c:pt idx="4129">
                  <c:v>82.084611048683499</c:v>
                </c:pt>
                <c:pt idx="4130">
                  <c:v>82.095455935410001</c:v>
                </c:pt>
                <c:pt idx="4131">
                  <c:v>82.106295156254106</c:v>
                </c:pt>
                <c:pt idx="4132">
                  <c:v>82.117128713594596</c:v>
                </c:pt>
                <c:pt idx="4133">
                  <c:v>82.127956609809701</c:v>
                </c:pt>
                <c:pt idx="4134">
                  <c:v>82.13877884727701</c:v>
                </c:pt>
                <c:pt idx="4135">
                  <c:v>82.149595428373502</c:v>
                </c:pt>
                <c:pt idx="4136">
                  <c:v>82.160406355475502</c:v>
                </c:pt>
                <c:pt idx="4137">
                  <c:v>82.171211630958709</c:v>
                </c:pt>
                <c:pt idx="4138">
                  <c:v>82.182011257198411</c:v>
                </c:pt>
                <c:pt idx="4139">
                  <c:v>82.192805236568802</c:v>
                </c:pt>
                <c:pt idx="4140">
                  <c:v>82.203593571443989</c:v>
                </c:pt>
                <c:pt idx="4141">
                  <c:v>82.214376264197099</c:v>
                </c:pt>
                <c:pt idx="4142">
                  <c:v>82.225153317200906</c:v>
                </c:pt>
                <c:pt idx="4143">
                  <c:v>82.235924732827201</c:v>
                </c:pt>
                <c:pt idx="4144">
                  <c:v>82.246690513447504</c:v>
                </c:pt>
                <c:pt idx="4145">
                  <c:v>82.2574506614326</c:v>
                </c:pt>
                <c:pt idx="4146">
                  <c:v>82.268205179152503</c:v>
                </c:pt>
                <c:pt idx="4147">
                  <c:v>82.278954068976901</c:v>
                </c:pt>
                <c:pt idx="4148">
                  <c:v>82.289697333274503</c:v>
                </c:pt>
                <c:pt idx="4149">
                  <c:v>82.30043497441369</c:v>
                </c:pt>
                <c:pt idx="4150">
                  <c:v>82.311166994762104</c:v>
                </c:pt>
                <c:pt idx="4151">
                  <c:v>82.321893396686704</c:v>
                </c:pt>
                <c:pt idx="4152">
                  <c:v>82.332614182553996</c:v>
                </c:pt>
                <c:pt idx="4153">
                  <c:v>82.34332935472969</c:v>
                </c:pt>
                <c:pt idx="4154">
                  <c:v>82.354038915578911</c:v>
                </c:pt>
                <c:pt idx="4155">
                  <c:v>82.364742867466205</c:v>
                </c:pt>
                <c:pt idx="4156">
                  <c:v>82.375441212755504</c:v>
                </c:pt>
                <c:pt idx="4157">
                  <c:v>82.386133953810102</c:v>
                </c:pt>
                <c:pt idx="4158">
                  <c:v>82.39682109299261</c:v>
                </c:pt>
                <c:pt idx="4159">
                  <c:v>82.407502632665</c:v>
                </c:pt>
                <c:pt idx="4160">
                  <c:v>82.418178575188804</c:v>
                </c:pt>
                <c:pt idx="4161">
                  <c:v>82.428848922924701</c:v>
                </c:pt>
                <c:pt idx="4162">
                  <c:v>82.4395136782328</c:v>
                </c:pt>
                <c:pt idx="4163">
                  <c:v>82.450172843472799</c:v>
                </c:pt>
                <c:pt idx="4164">
                  <c:v>82.460826421003404</c:v>
                </c:pt>
                <c:pt idx="4165">
                  <c:v>82.471474413183003</c:v>
                </c:pt>
                <c:pt idx="4166">
                  <c:v>82.482116822369193</c:v>
                </c:pt>
                <c:pt idx="4167">
                  <c:v>82.492753650918999</c:v>
                </c:pt>
                <c:pt idx="4168">
                  <c:v>82.503384901188895</c:v>
                </c:pt>
                <c:pt idx="4169">
                  <c:v>82.5140105755344</c:v>
                </c:pt>
                <c:pt idx="4170">
                  <c:v>82.524630676310906</c:v>
                </c:pt>
                <c:pt idx="4171">
                  <c:v>82.535245205872798</c:v>
                </c:pt>
                <c:pt idx="4172">
                  <c:v>82.545854166573903</c:v>
                </c:pt>
                <c:pt idx="4173">
                  <c:v>82.556457560767612</c:v>
                </c:pt>
                <c:pt idx="4174">
                  <c:v>82.567055390806402</c:v>
                </c:pt>
                <c:pt idx="4175">
                  <c:v>82.577647659042299</c:v>
                </c:pt>
                <c:pt idx="4176">
                  <c:v>82.588234367826701</c:v>
                </c:pt>
                <c:pt idx="4177">
                  <c:v>82.598815519510396</c:v>
                </c:pt>
                <c:pt idx="4178">
                  <c:v>82.609391116443291</c:v>
                </c:pt>
                <c:pt idx="4179">
                  <c:v>82.619961160975109</c:v>
                </c:pt>
                <c:pt idx="4180">
                  <c:v>82.630525655454406</c:v>
                </c:pt>
                <c:pt idx="4181">
                  <c:v>82.641084602229611</c:v>
                </c:pt>
                <c:pt idx="4182">
                  <c:v>82.651638003648301</c:v>
                </c:pt>
                <c:pt idx="4183">
                  <c:v>82.6621858620572</c:v>
                </c:pt>
                <c:pt idx="4184">
                  <c:v>82.672728179802888</c:v>
                </c:pt>
                <c:pt idx="4185">
                  <c:v>82.683264959230897</c:v>
                </c:pt>
                <c:pt idx="4186">
                  <c:v>82.6937962026864</c:v>
                </c:pt>
                <c:pt idx="4187">
                  <c:v>82.704321912513706</c:v>
                </c:pt>
                <c:pt idx="4188">
                  <c:v>82.714842091056695</c:v>
                </c:pt>
                <c:pt idx="4189">
                  <c:v>82.725356740658398</c:v>
                </c:pt>
                <c:pt idx="4190">
                  <c:v>82.735865863661502</c:v>
                </c:pt>
                <c:pt idx="4191">
                  <c:v>82.746369462407799</c:v>
                </c:pt>
                <c:pt idx="4192">
                  <c:v>82.756867539238598</c:v>
                </c:pt>
                <c:pt idx="4193">
                  <c:v>82.7673600964945</c:v>
                </c:pt>
                <c:pt idx="4194">
                  <c:v>82.77784713651549</c:v>
                </c:pt>
                <c:pt idx="4195">
                  <c:v>82.788328661641003</c:v>
                </c:pt>
                <c:pt idx="4196">
                  <c:v>82.798804674209691</c:v>
                </c:pt>
                <c:pt idx="4197">
                  <c:v>82.809275176559709</c:v>
                </c:pt>
                <c:pt idx="4198">
                  <c:v>82.819740171028499</c:v>
                </c:pt>
                <c:pt idx="4199">
                  <c:v>82.830199659952896</c:v>
                </c:pt>
                <c:pt idx="4200">
                  <c:v>82.840653645669008</c:v>
                </c:pt>
                <c:pt idx="4201">
                  <c:v>82.851102130512501</c:v>
                </c:pt>
                <c:pt idx="4202">
                  <c:v>82.861545116818306</c:v>
                </c:pt>
                <c:pt idx="4203">
                  <c:v>82.871982606920596</c:v>
                </c:pt>
                <c:pt idx="4204">
                  <c:v>82.882414603153208</c:v>
                </c:pt>
                <c:pt idx="4205">
                  <c:v>82.892841107849009</c:v>
                </c:pt>
                <c:pt idx="4206">
                  <c:v>82.903262123340397</c:v>
                </c:pt>
                <c:pt idx="4207">
                  <c:v>82.913677651959205</c:v>
                </c:pt>
                <c:pt idx="4208">
                  <c:v>82.924087696036395</c:v>
                </c:pt>
                <c:pt idx="4209">
                  <c:v>82.934492257902704</c:v>
                </c:pt>
                <c:pt idx="4210">
                  <c:v>82.944891339887704</c:v>
                </c:pt>
                <c:pt idx="4211">
                  <c:v>82.955284944320795</c:v>
                </c:pt>
                <c:pt idx="4212">
                  <c:v>82.965673073530397</c:v>
                </c:pt>
                <c:pt idx="4213">
                  <c:v>82.976055729844504</c:v>
                </c:pt>
                <c:pt idx="4214">
                  <c:v>82.986432915590498</c:v>
                </c:pt>
                <c:pt idx="4215">
                  <c:v>82.996804633094897</c:v>
                </c:pt>
                <c:pt idx="4216">
                  <c:v>83.007170884683802</c:v>
                </c:pt>
                <c:pt idx="4217">
                  <c:v>83.017531672682509</c:v>
                </c:pt>
                <c:pt idx="4218">
                  <c:v>83.027886999415898</c:v>
                </c:pt>
                <c:pt idx="4219">
                  <c:v>83.038236867207999</c:v>
                </c:pt>
                <c:pt idx="4220">
                  <c:v>83.048581278382301</c:v>
                </c:pt>
                <c:pt idx="4221">
                  <c:v>83.05892023526161</c:v>
                </c:pt>
                <c:pt idx="4222">
                  <c:v>83.069253740168094</c:v>
                </c:pt>
                <c:pt idx="4223">
                  <c:v>83.079581795423408</c:v>
                </c:pt>
                <c:pt idx="4224">
                  <c:v>83.089904403348299</c:v>
                </c:pt>
                <c:pt idx="4225">
                  <c:v>83.100221566263201</c:v>
                </c:pt>
                <c:pt idx="4226">
                  <c:v>83.110533286487694</c:v>
                </c:pt>
                <c:pt idx="4227">
                  <c:v>83.120839566340806</c:v>
                </c:pt>
                <c:pt idx="4228">
                  <c:v>83.131140408140908</c:v>
                </c:pt>
                <c:pt idx="4229">
                  <c:v>83.141435814205707</c:v>
                </c:pt>
                <c:pt idx="4230">
                  <c:v>83.151725786852097</c:v>
                </c:pt>
                <c:pt idx="4231">
                  <c:v>83.162010328396804</c:v>
                </c:pt>
                <c:pt idx="4232">
                  <c:v>83.172289441155499</c:v>
                </c:pt>
                <c:pt idx="4233">
                  <c:v>83.182563127443288</c:v>
                </c:pt>
                <c:pt idx="4234">
                  <c:v>83.192831389574906</c:v>
                </c:pt>
                <c:pt idx="4235">
                  <c:v>83.203094229863908</c:v>
                </c:pt>
                <c:pt idx="4236">
                  <c:v>83.213351650623693</c:v>
                </c:pt>
                <c:pt idx="4237">
                  <c:v>83.223603654167007</c:v>
                </c:pt>
                <c:pt idx="4238">
                  <c:v>83.233850242805502</c:v>
                </c:pt>
                <c:pt idx="4239">
                  <c:v>83.244091418850701</c:v>
                </c:pt>
                <c:pt idx="4240">
                  <c:v>83.254327184613302</c:v>
                </c:pt>
                <c:pt idx="4241">
                  <c:v>83.26455754240321</c:v>
                </c:pt>
                <c:pt idx="4242">
                  <c:v>83.274782494529802</c:v>
                </c:pt>
                <c:pt idx="4243">
                  <c:v>83.285002043301986</c:v>
                </c:pt>
                <c:pt idx="4244">
                  <c:v>83.295216191027691</c:v>
                </c:pt>
                <c:pt idx="4245">
                  <c:v>83.305424940014504</c:v>
                </c:pt>
                <c:pt idx="4246">
                  <c:v>83.315628292569187</c:v>
                </c:pt>
                <c:pt idx="4247">
                  <c:v>83.325826250997991</c:v>
                </c:pt>
                <c:pt idx="4248">
                  <c:v>83.336018817606302</c:v>
                </c:pt>
                <c:pt idx="4249">
                  <c:v>83.346205994699105</c:v>
                </c:pt>
                <c:pt idx="4250">
                  <c:v>83.356387784580704</c:v>
                </c:pt>
                <c:pt idx="4251">
                  <c:v>83.366564189554609</c:v>
                </c:pt>
                <c:pt idx="4252">
                  <c:v>83.376735211923801</c:v>
                </c:pt>
                <c:pt idx="4253">
                  <c:v>83.386900853990696</c:v>
                </c:pt>
                <c:pt idx="4254">
                  <c:v>83.397061118056797</c:v>
                </c:pt>
                <c:pt idx="4255">
                  <c:v>83.407216006423312</c:v>
                </c:pt>
                <c:pt idx="4256">
                  <c:v>83.417365521390494</c:v>
                </c:pt>
                <c:pt idx="4257">
                  <c:v>83.4275096652581</c:v>
                </c:pt>
                <c:pt idx="4258">
                  <c:v>83.437648440325304</c:v>
                </c:pt>
                <c:pt idx="4259">
                  <c:v>83.4477818488906</c:v>
                </c:pt>
                <c:pt idx="4260">
                  <c:v>83.457909893251596</c:v>
                </c:pt>
                <c:pt idx="4261">
                  <c:v>83.468032575705706</c:v>
                </c:pt>
                <c:pt idx="4262">
                  <c:v>83.478149898549205</c:v>
                </c:pt>
                <c:pt idx="4263">
                  <c:v>83.488261864078197</c:v>
                </c:pt>
                <c:pt idx="4264">
                  <c:v>83.498368474587807</c:v>
                </c:pt>
                <c:pt idx="4265">
                  <c:v>83.508469732372603</c:v>
                </c:pt>
                <c:pt idx="4266">
                  <c:v>83.518565639726489</c:v>
                </c:pt>
                <c:pt idx="4267">
                  <c:v>83.528656198942798</c:v>
                </c:pt>
                <c:pt idx="4268">
                  <c:v>83.538741412314295</c:v>
                </c:pt>
                <c:pt idx="4269">
                  <c:v>83.548821282132806</c:v>
                </c:pt>
                <c:pt idx="4270">
                  <c:v>83.558895810689805</c:v>
                </c:pt>
                <c:pt idx="4271">
                  <c:v>83.568965000275895</c:v>
                </c:pt>
                <c:pt idx="4272">
                  <c:v>83.579028853181299</c:v>
                </c:pt>
                <c:pt idx="4273">
                  <c:v>83.5890873716953</c:v>
                </c:pt>
                <c:pt idx="4274">
                  <c:v>83.599140558106612</c:v>
                </c:pt>
                <c:pt idx="4275">
                  <c:v>83.609188414703596</c:v>
                </c:pt>
                <c:pt idx="4276">
                  <c:v>83.619230943773502</c:v>
                </c:pt>
                <c:pt idx="4277">
                  <c:v>83.629268147603199</c:v>
                </c:pt>
                <c:pt idx="4278">
                  <c:v>83.639300028478999</c:v>
                </c:pt>
                <c:pt idx="4279">
                  <c:v>83.649326588686293</c:v>
                </c:pt>
                <c:pt idx="4280">
                  <c:v>83.6593478305101</c:v>
                </c:pt>
                <c:pt idx="4281">
                  <c:v>83.669363756234489</c:v>
                </c:pt>
                <c:pt idx="4282">
                  <c:v>83.679374368143201</c:v>
                </c:pt>
                <c:pt idx="4283">
                  <c:v>83.689379668519209</c:v>
                </c:pt>
                <c:pt idx="4284">
                  <c:v>83.699379659644606</c:v>
                </c:pt>
                <c:pt idx="4285">
                  <c:v>83.709374343801201</c:v>
                </c:pt>
                <c:pt idx="4286">
                  <c:v>83.719363723270007</c:v>
                </c:pt>
                <c:pt idx="4287">
                  <c:v>83.729347800331311</c:v>
                </c:pt>
                <c:pt idx="4288">
                  <c:v>83.739326577264791</c:v>
                </c:pt>
                <c:pt idx="4289">
                  <c:v>83.749300056349597</c:v>
                </c:pt>
                <c:pt idx="4290">
                  <c:v>83.759268239863999</c:v>
                </c:pt>
                <c:pt idx="4291">
                  <c:v>83.769231130085998</c:v>
                </c:pt>
                <c:pt idx="4292">
                  <c:v>83.7791887292924</c:v>
                </c:pt>
                <c:pt idx="4293">
                  <c:v>83.789141039759897</c:v>
                </c:pt>
                <c:pt idx="4294">
                  <c:v>83.799088063764088</c:v>
                </c:pt>
                <c:pt idx="4295">
                  <c:v>83.809029803580401</c:v>
                </c:pt>
                <c:pt idx="4296">
                  <c:v>83.818966261483098</c:v>
                </c:pt>
                <c:pt idx="4297">
                  <c:v>83.8288974397462</c:v>
                </c:pt>
                <c:pt idx="4298">
                  <c:v>83.838823340642804</c:v>
                </c:pt>
                <c:pt idx="4299">
                  <c:v>83.848743966445596</c:v>
                </c:pt>
                <c:pt idx="4300">
                  <c:v>83.858659319426394</c:v>
                </c:pt>
                <c:pt idx="4301">
                  <c:v>83.868569401856405</c:v>
                </c:pt>
                <c:pt idx="4302">
                  <c:v>83.878474216006396</c:v>
                </c:pt>
                <c:pt idx="4303">
                  <c:v>83.888373764146309</c:v>
                </c:pt>
                <c:pt idx="4304">
                  <c:v>83.898268048545305</c:v>
                </c:pt>
                <c:pt idx="4305">
                  <c:v>83.908157071472203</c:v>
                </c:pt>
                <c:pt idx="4306">
                  <c:v>83.918040835194901</c:v>
                </c:pt>
                <c:pt idx="4307">
                  <c:v>83.927919341980797</c:v>
                </c:pt>
                <c:pt idx="4308">
                  <c:v>83.937792594096592</c:v>
                </c:pt>
                <c:pt idx="4309">
                  <c:v>83.947660593808394</c:v>
                </c:pt>
                <c:pt idx="4310">
                  <c:v>83.957523343381609</c:v>
                </c:pt>
                <c:pt idx="4311">
                  <c:v>83.967380845080896</c:v>
                </c:pt>
                <c:pt idx="4312">
                  <c:v>83.977233101170413</c:v>
                </c:pt>
                <c:pt idx="4313">
                  <c:v>83.987080113913606</c:v>
                </c:pt>
                <c:pt idx="4314">
                  <c:v>83.996921885573201</c:v>
                </c:pt>
                <c:pt idx="4315">
                  <c:v>84.006758418411493</c:v>
                </c:pt>
                <c:pt idx="4316">
                  <c:v>84.0165897146899</c:v>
                </c:pt>
                <c:pt idx="4317">
                  <c:v>84.026415776669296</c:v>
                </c:pt>
                <c:pt idx="4318">
                  <c:v>84.036236606609805</c:v>
                </c:pt>
                <c:pt idx="4319">
                  <c:v>84.046052206771108</c:v>
                </c:pt>
                <c:pt idx="4320">
                  <c:v>84.055862579411908</c:v>
                </c:pt>
                <c:pt idx="4321">
                  <c:v>84.065667726790494</c:v>
                </c:pt>
                <c:pt idx="4322">
                  <c:v>84.075467651164502</c:v>
                </c:pt>
                <c:pt idx="4323">
                  <c:v>84.085262354790899</c:v>
                </c:pt>
                <c:pt idx="4324">
                  <c:v>84.095051839925802</c:v>
                </c:pt>
                <c:pt idx="4325">
                  <c:v>84.104836108825012</c:v>
                </c:pt>
                <c:pt idx="4326">
                  <c:v>84.114615163743395</c:v>
                </c:pt>
                <c:pt idx="4327">
                  <c:v>84.124389006935289</c:v>
                </c:pt>
                <c:pt idx="4328">
                  <c:v>84.134157640654294</c:v>
                </c:pt>
                <c:pt idx="4329">
                  <c:v>84.143921067153599</c:v>
                </c:pt>
                <c:pt idx="4330">
                  <c:v>84.153679288685396</c:v>
                </c:pt>
                <c:pt idx="4331">
                  <c:v>84.163432307501495</c:v>
                </c:pt>
                <c:pt idx="4332">
                  <c:v>84.173180125852895</c:v>
                </c:pt>
                <c:pt idx="4333">
                  <c:v>84.182922745989899</c:v>
                </c:pt>
                <c:pt idx="4334">
                  <c:v>84.192660170162497</c:v>
                </c:pt>
                <c:pt idx="4335">
                  <c:v>84.202392400619502</c:v>
                </c:pt>
                <c:pt idx="4336">
                  <c:v>84.212119439609609</c:v>
                </c:pt>
                <c:pt idx="4337">
                  <c:v>84.221841289380407</c:v>
                </c:pt>
                <c:pt idx="4338">
                  <c:v>84.231557952179003</c:v>
                </c:pt>
                <c:pt idx="4339">
                  <c:v>84.241269430252089</c:v>
                </c:pt>
                <c:pt idx="4340">
                  <c:v>84.250975725845308</c:v>
                </c:pt>
                <c:pt idx="4341">
                  <c:v>84.260676841203804</c:v>
                </c:pt>
                <c:pt idx="4342">
                  <c:v>84.270372778572195</c:v>
                </c:pt>
                <c:pt idx="4343">
                  <c:v>84.280063540194206</c:v>
                </c:pt>
                <c:pt idx="4344">
                  <c:v>84.28974912831319</c:v>
                </c:pt>
                <c:pt idx="4345">
                  <c:v>84.299429545171705</c:v>
                </c:pt>
                <c:pt idx="4346">
                  <c:v>84.3091047930114</c:v>
                </c:pt>
                <c:pt idx="4347">
                  <c:v>84.318774874073796</c:v>
                </c:pt>
                <c:pt idx="4348">
                  <c:v>84.328439790599305</c:v>
                </c:pt>
                <c:pt idx="4349">
                  <c:v>84.338099544827898</c:v>
                </c:pt>
                <c:pt idx="4350">
                  <c:v>84.347754138998909</c:v>
                </c:pt>
                <c:pt idx="4351">
                  <c:v>84.357403575350787</c:v>
                </c:pt>
                <c:pt idx="4352">
                  <c:v>84.367047856121602</c:v>
                </c:pt>
                <c:pt idx="4353">
                  <c:v>84.376686983548709</c:v>
                </c:pt>
                <c:pt idx="4354">
                  <c:v>84.386320959868698</c:v>
                </c:pt>
                <c:pt idx="4355">
                  <c:v>84.395949787317505</c:v>
                </c:pt>
                <c:pt idx="4356">
                  <c:v>84.405573468130598</c:v>
                </c:pt>
                <c:pt idx="4357">
                  <c:v>84.415192004542504</c:v>
                </c:pt>
                <c:pt idx="4358">
                  <c:v>84.424805398787299</c:v>
                </c:pt>
                <c:pt idx="4359">
                  <c:v>84.434413653098503</c:v>
                </c:pt>
                <c:pt idx="4360">
                  <c:v>84.444016769708597</c:v>
                </c:pt>
                <c:pt idx="4361">
                  <c:v>84.453614750849795</c:v>
                </c:pt>
                <c:pt idx="4362">
                  <c:v>84.463207598753399</c:v>
                </c:pt>
                <c:pt idx="4363">
                  <c:v>84.472795315650202</c:v>
                </c:pt>
                <c:pt idx="4364">
                  <c:v>84.482377903770399</c:v>
                </c:pt>
                <c:pt idx="4365">
                  <c:v>84.491955365343202</c:v>
                </c:pt>
                <c:pt idx="4366">
                  <c:v>84.5015277025975</c:v>
                </c:pt>
                <c:pt idx="4367">
                  <c:v>84.511094917761497</c:v>
                </c:pt>
                <c:pt idx="4368">
                  <c:v>84.520657013062404</c:v>
                </c:pt>
                <c:pt idx="4369">
                  <c:v>84.530213990727304</c:v>
                </c:pt>
                <c:pt idx="4370">
                  <c:v>84.5397658529822</c:v>
                </c:pt>
                <c:pt idx="4371">
                  <c:v>84.549312602052595</c:v>
                </c:pt>
                <c:pt idx="4372">
                  <c:v>84.558854240163399</c:v>
                </c:pt>
                <c:pt idx="4373">
                  <c:v>84.568390769538595</c:v>
                </c:pt>
                <c:pt idx="4374">
                  <c:v>84.5779221924019</c:v>
                </c:pt>
                <c:pt idx="4375">
                  <c:v>84.587448510976103</c:v>
                </c:pt>
                <c:pt idx="4376">
                  <c:v>84.596969727483398</c:v>
                </c:pt>
                <c:pt idx="4377">
                  <c:v>84.606485844145396</c:v>
                </c:pt>
                <c:pt idx="4378">
                  <c:v>84.615996863182801</c:v>
                </c:pt>
                <c:pt idx="4379">
                  <c:v>84.625502786816099</c:v>
                </c:pt>
                <c:pt idx="4380">
                  <c:v>84.635003617264701</c:v>
                </c:pt>
                <c:pt idx="4381">
                  <c:v>84.644499356747502</c:v>
                </c:pt>
                <c:pt idx="4382">
                  <c:v>84.653990007482903</c:v>
                </c:pt>
                <c:pt idx="4383">
                  <c:v>84.663475571688309</c:v>
                </c:pt>
                <c:pt idx="4384">
                  <c:v>84.672956051580812</c:v>
                </c:pt>
                <c:pt idx="4385">
                  <c:v>84.682431449376693</c:v>
                </c:pt>
                <c:pt idx="4386">
                  <c:v>84.691901767291512</c:v>
                </c:pt>
                <c:pt idx="4387">
                  <c:v>84.701367007540199</c:v>
                </c:pt>
                <c:pt idx="4388">
                  <c:v>84.71082717233719</c:v>
                </c:pt>
                <c:pt idx="4389">
                  <c:v>84.720282263895996</c:v>
                </c:pt>
                <c:pt idx="4390">
                  <c:v>84.729732284429801</c:v>
                </c:pt>
                <c:pt idx="4391">
                  <c:v>84.739177236150709</c:v>
                </c:pt>
                <c:pt idx="4392">
                  <c:v>84.748617121270598</c:v>
                </c:pt>
                <c:pt idx="4393">
                  <c:v>84.758051942000307</c:v>
                </c:pt>
                <c:pt idx="4394">
                  <c:v>84.767481700550391</c:v>
                </c:pt>
                <c:pt idx="4395">
                  <c:v>84.776906399130397</c:v>
                </c:pt>
                <c:pt idx="4396">
                  <c:v>84.786326039949302</c:v>
                </c:pt>
                <c:pt idx="4397">
                  <c:v>84.7957406252157</c:v>
                </c:pt>
                <c:pt idx="4398">
                  <c:v>84.805150157137192</c:v>
                </c:pt>
                <c:pt idx="4399">
                  <c:v>84.814554637920907</c:v>
                </c:pt>
                <c:pt idx="4400">
                  <c:v>84.823954069773109</c:v>
                </c:pt>
                <c:pt idx="4401">
                  <c:v>84.833348454899706</c:v>
                </c:pt>
                <c:pt idx="4402">
                  <c:v>84.842737795505599</c:v>
                </c:pt>
                <c:pt idx="4403">
                  <c:v>84.852122093795401</c:v>
                </c:pt>
                <c:pt idx="4404">
                  <c:v>84.861501351972805</c:v>
                </c:pt>
                <c:pt idx="4405">
                  <c:v>84.870875572240905</c:v>
                </c:pt>
                <c:pt idx="4406">
                  <c:v>84.880244756802199</c:v>
                </c:pt>
                <c:pt idx="4407">
                  <c:v>84.889608907858502</c:v>
                </c:pt>
                <c:pt idx="4408">
                  <c:v>84.898968027610806</c:v>
                </c:pt>
                <c:pt idx="4409">
                  <c:v>84.908322118259605</c:v>
                </c:pt>
                <c:pt idx="4410">
                  <c:v>84.917671182004895</c:v>
                </c:pt>
                <c:pt idx="4411">
                  <c:v>84.927015221045608</c:v>
                </c:pt>
                <c:pt idx="4412">
                  <c:v>84.936354237580389</c:v>
                </c:pt>
                <c:pt idx="4413">
                  <c:v>84.945688233807005</c:v>
                </c:pt>
                <c:pt idx="4414">
                  <c:v>84.955017211922609</c:v>
                </c:pt>
                <c:pt idx="4415">
                  <c:v>84.964341174123703</c:v>
                </c:pt>
                <c:pt idx="4416">
                  <c:v>84.973660122606191</c:v>
                </c:pt>
                <c:pt idx="4417">
                  <c:v>84.982974059565194</c:v>
                </c:pt>
                <c:pt idx="4418">
                  <c:v>84.992282987195395</c:v>
                </c:pt>
                <c:pt idx="4419">
                  <c:v>85.001586907690495</c:v>
                </c:pt>
                <c:pt idx="4420">
                  <c:v>85.010885823243797</c:v>
                </c:pt>
                <c:pt idx="4421">
                  <c:v>85.020179736047908</c:v>
                </c:pt>
                <c:pt idx="4422">
                  <c:v>85.029468648294497</c:v>
                </c:pt>
                <c:pt idx="4423">
                  <c:v>85.038752562174992</c:v>
                </c:pt>
                <c:pt idx="4424">
                  <c:v>85.048031479880009</c:v>
                </c:pt>
                <c:pt idx="4425">
                  <c:v>85.057305403599202</c:v>
                </c:pt>
                <c:pt idx="4426">
                  <c:v>85.066574335522105</c:v>
                </c:pt>
                <c:pt idx="4427">
                  <c:v>85.075838277837093</c:v>
                </c:pt>
                <c:pt idx="4428">
                  <c:v>85.085097232732295</c:v>
                </c:pt>
                <c:pt idx="4429">
                  <c:v>85.094351202394805</c:v>
                </c:pt>
                <c:pt idx="4430">
                  <c:v>85.103600189011303</c:v>
                </c:pt>
                <c:pt idx="4431">
                  <c:v>85.112844194767703</c:v>
                </c:pt>
                <c:pt idx="4432">
                  <c:v>85.122083221849294</c:v>
                </c:pt>
                <c:pt idx="4433">
                  <c:v>85.131317272440711</c:v>
                </c:pt>
                <c:pt idx="4434">
                  <c:v>85.140546348725991</c:v>
                </c:pt>
                <c:pt idx="4435">
                  <c:v>85.149770452888305</c:v>
                </c:pt>
                <c:pt idx="4436">
                  <c:v>85.158989587110398</c:v>
                </c:pt>
                <c:pt idx="4437">
                  <c:v>85.168203753574204</c:v>
                </c:pt>
                <c:pt idx="4438">
                  <c:v>85.177412954461104</c:v>
                </c:pt>
                <c:pt idx="4439">
                  <c:v>85.186617191951697</c:v>
                </c:pt>
                <c:pt idx="4440">
                  <c:v>85.1958164682259</c:v>
                </c:pt>
                <c:pt idx="4441">
                  <c:v>85.205010785463202</c:v>
                </c:pt>
                <c:pt idx="4442">
                  <c:v>85.214200145842298</c:v>
                </c:pt>
                <c:pt idx="4443">
                  <c:v>85.223384551541002</c:v>
                </c:pt>
                <c:pt idx="4444">
                  <c:v>85.232564004736801</c:v>
                </c:pt>
                <c:pt idx="4445">
                  <c:v>85.241738507606499</c:v>
                </c:pt>
                <c:pt idx="4446">
                  <c:v>85.250908062325905</c:v>
                </c:pt>
                <c:pt idx="4447">
                  <c:v>85.260072671070503</c:v>
                </c:pt>
                <c:pt idx="4448">
                  <c:v>85.269232336014994</c:v>
                </c:pt>
                <c:pt idx="4449">
                  <c:v>85.278387059333411</c:v>
                </c:pt>
                <c:pt idx="4450">
                  <c:v>85.287536843199106</c:v>
                </c:pt>
                <c:pt idx="4451">
                  <c:v>85.296681689784904</c:v>
                </c:pt>
                <c:pt idx="4452">
                  <c:v>85.305821601262807</c:v>
                </c:pt>
                <c:pt idx="4453">
                  <c:v>85.314956579804189</c:v>
                </c:pt>
                <c:pt idx="4454">
                  <c:v>85.324086627579803</c:v>
                </c:pt>
                <c:pt idx="4455">
                  <c:v>85.333211746759702</c:v>
                </c:pt>
                <c:pt idx="4456">
                  <c:v>85.3423319395134</c:v>
                </c:pt>
                <c:pt idx="4457">
                  <c:v>85.351447208009603</c:v>
                </c:pt>
                <c:pt idx="4458">
                  <c:v>85.360557554416303</c:v>
                </c:pt>
                <c:pt idx="4459">
                  <c:v>85.369662980901097</c:v>
                </c:pt>
                <c:pt idx="4460">
                  <c:v>85.3787634896306</c:v>
                </c:pt>
                <c:pt idx="4461">
                  <c:v>85.387859082771001</c:v>
                </c:pt>
                <c:pt idx="4462">
                  <c:v>85.396949762487807</c:v>
                </c:pt>
                <c:pt idx="4463">
                  <c:v>85.406035530945601</c:v>
                </c:pt>
                <c:pt idx="4464">
                  <c:v>85.415116390308711</c:v>
                </c:pt>
                <c:pt idx="4465">
                  <c:v>85.424192342740511</c:v>
                </c:pt>
                <c:pt idx="4466">
                  <c:v>85.433263390403795</c:v>
                </c:pt>
                <c:pt idx="4467">
                  <c:v>85.442329535460587</c:v>
                </c:pt>
                <c:pt idx="4468">
                  <c:v>85.4513907800726</c:v>
                </c:pt>
                <c:pt idx="4469">
                  <c:v>85.460447126400496</c:v>
                </c:pt>
                <c:pt idx="4470">
                  <c:v>85.469498576604494</c:v>
                </c:pt>
                <c:pt idx="4471">
                  <c:v>85.478545132844005</c:v>
                </c:pt>
                <c:pt idx="4472">
                  <c:v>85.4875867972778</c:v>
                </c:pt>
                <c:pt idx="4473">
                  <c:v>85.496623572064195</c:v>
                </c:pt>
                <c:pt idx="4474">
                  <c:v>85.505655459360696</c:v>
                </c:pt>
                <c:pt idx="4475">
                  <c:v>85.5146824613239</c:v>
                </c:pt>
                <c:pt idx="4476">
                  <c:v>85.523704580110305</c:v>
                </c:pt>
                <c:pt idx="4477">
                  <c:v>85.5327218178751</c:v>
                </c:pt>
                <c:pt idx="4478">
                  <c:v>85.541734176773389</c:v>
                </c:pt>
                <c:pt idx="4479">
                  <c:v>85.550741658959296</c:v>
                </c:pt>
                <c:pt idx="4480">
                  <c:v>85.559744266586307</c:v>
                </c:pt>
                <c:pt idx="4481">
                  <c:v>85.568742001807294</c:v>
                </c:pt>
                <c:pt idx="4482">
                  <c:v>85.577734866774406</c:v>
                </c:pt>
                <c:pt idx="4483">
                  <c:v>85.586722863639295</c:v>
                </c:pt>
                <c:pt idx="4484">
                  <c:v>85.595705994552802</c:v>
                </c:pt>
                <c:pt idx="4485">
                  <c:v>85.604684261665099</c:v>
                </c:pt>
                <c:pt idx="4486">
                  <c:v>85.613657667125707</c:v>
                </c:pt>
                <c:pt idx="4487">
                  <c:v>85.622626213083592</c:v>
                </c:pt>
                <c:pt idx="4488">
                  <c:v>85.631589901686993</c:v>
                </c:pt>
                <c:pt idx="4489">
                  <c:v>85.640548735083399</c:v>
                </c:pt>
                <c:pt idx="4490">
                  <c:v>85.6495027154198</c:v>
                </c:pt>
                <c:pt idx="4491">
                  <c:v>85.658451844842304</c:v>
                </c:pt>
                <c:pt idx="4492">
                  <c:v>85.667396125496609</c:v>
                </c:pt>
                <c:pt idx="4493">
                  <c:v>85.676335559527601</c:v>
                </c:pt>
                <c:pt idx="4494">
                  <c:v>85.6852701490795</c:v>
                </c:pt>
                <c:pt idx="4495">
                  <c:v>85.694199896295899</c:v>
                </c:pt>
                <c:pt idx="4496">
                  <c:v>85.70312480331971</c:v>
                </c:pt>
                <c:pt idx="4497">
                  <c:v>85.712044872293305</c:v>
                </c:pt>
                <c:pt idx="4498">
                  <c:v>85.720960105358103</c:v>
                </c:pt>
                <c:pt idx="4499">
                  <c:v>85.729870504655096</c:v>
                </c:pt>
                <c:pt idx="4500">
                  <c:v>85.738776072324697</c:v>
                </c:pt>
                <c:pt idx="4501">
                  <c:v>85.747676810506391</c:v>
                </c:pt>
                <c:pt idx="4502">
                  <c:v>85.756572721339197</c:v>
                </c:pt>
                <c:pt idx="4503">
                  <c:v>85.765463806961307</c:v>
                </c:pt>
                <c:pt idx="4504">
                  <c:v>85.774350069510405</c:v>
                </c:pt>
                <c:pt idx="4505">
                  <c:v>85.78323151112339</c:v>
                </c:pt>
                <c:pt idx="4506">
                  <c:v>85.792108133936694</c:v>
                </c:pt>
                <c:pt idx="4507">
                  <c:v>85.800979940085796</c:v>
                </c:pt>
                <c:pt idx="4508">
                  <c:v>85.809846931705792</c:v>
                </c:pt>
                <c:pt idx="4509">
                  <c:v>85.818709110930897</c:v>
                </c:pt>
                <c:pt idx="4510">
                  <c:v>85.827566479894799</c:v>
                </c:pt>
                <c:pt idx="4511">
                  <c:v>85.836419040730505</c:v>
                </c:pt>
                <c:pt idx="4512">
                  <c:v>85.845266795570396</c:v>
                </c:pt>
                <c:pt idx="4513">
                  <c:v>85.854109746545902</c:v>
                </c:pt>
                <c:pt idx="4514">
                  <c:v>85.862947895788295</c:v>
                </c:pt>
                <c:pt idx="4515">
                  <c:v>85.871781245427712</c:v>
                </c:pt>
                <c:pt idx="4516">
                  <c:v>85.880609797593891</c:v>
                </c:pt>
                <c:pt idx="4517">
                  <c:v>85.889433554415803</c:v>
                </c:pt>
                <c:pt idx="4518">
                  <c:v>85.898252518021806</c:v>
                </c:pt>
                <c:pt idx="4519">
                  <c:v>85.907066690539693</c:v>
                </c:pt>
                <c:pt idx="4520">
                  <c:v>85.915876074096303</c:v>
                </c:pt>
                <c:pt idx="4521">
                  <c:v>85.924680670818105</c:v>
                </c:pt>
                <c:pt idx="4522">
                  <c:v>85.933480482830703</c:v>
                </c:pt>
                <c:pt idx="4523">
                  <c:v>85.942275512259201</c:v>
                </c:pt>
                <c:pt idx="4524">
                  <c:v>85.951065761228008</c:v>
                </c:pt>
                <c:pt idx="4525">
                  <c:v>85.959851231860696</c:v>
                </c:pt>
                <c:pt idx="4526">
                  <c:v>85.968631926280295</c:v>
                </c:pt>
                <c:pt idx="4527">
                  <c:v>85.977407846609395</c:v>
                </c:pt>
                <c:pt idx="4528">
                  <c:v>85.986178994969492</c:v>
                </c:pt>
                <c:pt idx="4529">
                  <c:v>85.994945373481698</c:v>
                </c:pt>
                <c:pt idx="4530">
                  <c:v>86.003706984266501</c:v>
                </c:pt>
                <c:pt idx="4531">
                  <c:v>86.012463829443504</c:v>
                </c:pt>
                <c:pt idx="4532">
                  <c:v>86.02121591113179</c:v>
                </c:pt>
                <c:pt idx="4533">
                  <c:v>86.029963231449798</c:v>
                </c:pt>
                <c:pt idx="4534">
                  <c:v>86.038705792515202</c:v>
                </c:pt>
                <c:pt idx="4535">
                  <c:v>86.047443596445106</c:v>
                </c:pt>
                <c:pt idx="4536">
                  <c:v>86.056176645355904</c:v>
                </c:pt>
                <c:pt idx="4537">
                  <c:v>86.064904941363395</c:v>
                </c:pt>
                <c:pt idx="4538">
                  <c:v>86.073628486582706</c:v>
                </c:pt>
                <c:pt idx="4539">
                  <c:v>86.082347283128101</c:v>
                </c:pt>
                <c:pt idx="4540">
                  <c:v>86.091061333113501</c:v>
                </c:pt>
                <c:pt idx="4541">
                  <c:v>86.099770638651805</c:v>
                </c:pt>
                <c:pt idx="4542">
                  <c:v>86.108475201855597</c:v>
                </c:pt>
                <c:pt idx="4543">
                  <c:v>86.117175024836698</c:v>
                </c:pt>
                <c:pt idx="4544">
                  <c:v>86.125870109706</c:v>
                </c:pt>
                <c:pt idx="4545">
                  <c:v>86.1345604585741</c:v>
                </c:pt>
                <c:pt idx="4546">
                  <c:v>86.143246073550799</c:v>
                </c:pt>
                <c:pt idx="4547">
                  <c:v>86.1519269567451</c:v>
                </c:pt>
                <c:pt idx="4548">
                  <c:v>86.160603110265598</c:v>
                </c:pt>
                <c:pt idx="4549">
                  <c:v>86.169274536220001</c:v>
                </c:pt>
                <c:pt idx="4550">
                  <c:v>86.177941236715398</c:v>
                </c:pt>
                <c:pt idx="4551">
                  <c:v>86.186603213858305</c:v>
                </c:pt>
                <c:pt idx="4552">
                  <c:v>86.195260469754501</c:v>
                </c:pt>
                <c:pt idx="4553">
                  <c:v>86.203913006509197</c:v>
                </c:pt>
                <c:pt idx="4554">
                  <c:v>86.212560826226706</c:v>
                </c:pt>
                <c:pt idx="4555">
                  <c:v>86.221203931011104</c:v>
                </c:pt>
                <c:pt idx="4556">
                  <c:v>86.229842322965311</c:v>
                </c:pt>
                <c:pt idx="4557">
                  <c:v>86.238476004191895</c:v>
                </c:pt>
                <c:pt idx="4558">
                  <c:v>86.247104976792698</c:v>
                </c:pt>
                <c:pt idx="4559">
                  <c:v>86.255729242868796</c:v>
                </c:pt>
                <c:pt idx="4560">
                  <c:v>86.264348804520807</c:v>
                </c:pt>
                <c:pt idx="4561">
                  <c:v>86.2729636638485</c:v>
                </c:pt>
                <c:pt idx="4562">
                  <c:v>86.281573822951103</c:v>
                </c:pt>
                <c:pt idx="4563">
                  <c:v>86.290179283926989</c:v>
                </c:pt>
                <c:pt idx="4564">
                  <c:v>86.298780048874207</c:v>
                </c:pt>
                <c:pt idx="4565">
                  <c:v>86.30737611988981</c:v>
                </c:pt>
                <c:pt idx="4566">
                  <c:v>86.315967499070311</c:v>
                </c:pt>
                <c:pt idx="4567">
                  <c:v>86.324554188511598</c:v>
                </c:pt>
                <c:pt idx="4568">
                  <c:v>86.333136190308906</c:v>
                </c:pt>
                <c:pt idx="4569">
                  <c:v>86.3417135065568</c:v>
                </c:pt>
                <c:pt idx="4570">
                  <c:v>86.350286139348995</c:v>
                </c:pt>
                <c:pt idx="4571">
                  <c:v>86.358854090778792</c:v>
                </c:pt>
                <c:pt idx="4572">
                  <c:v>86.367417362938795</c:v>
                </c:pt>
                <c:pt idx="4573">
                  <c:v>86.375975957920801</c:v>
                </c:pt>
                <c:pt idx="4574">
                  <c:v>86.384529877816092</c:v>
                </c:pt>
                <c:pt idx="4575">
                  <c:v>86.3930791247152</c:v>
                </c:pt>
                <c:pt idx="4576">
                  <c:v>86.401623700707901</c:v>
                </c:pt>
                <c:pt idx="4577">
                  <c:v>86.410163607883604</c:v>
                </c:pt>
                <c:pt idx="4578">
                  <c:v>86.418698848330806</c:v>
                </c:pt>
                <c:pt idx="4579">
                  <c:v>86.427229424137508</c:v>
                </c:pt>
                <c:pt idx="4580">
                  <c:v>86.435755337390802</c:v>
                </c:pt>
                <c:pt idx="4581">
                  <c:v>86.444276590177296</c:v>
                </c:pt>
                <c:pt idx="4582">
                  <c:v>86.452793184583001</c:v>
                </c:pt>
                <c:pt idx="4583">
                  <c:v>86.461305122693005</c:v>
                </c:pt>
                <c:pt idx="4584">
                  <c:v>86.469812406592112</c:v>
                </c:pt>
                <c:pt idx="4585">
                  <c:v>86.478315038364201</c:v>
                </c:pt>
                <c:pt idx="4586">
                  <c:v>86.486813020092399</c:v>
                </c:pt>
                <c:pt idx="4587">
                  <c:v>86.495306353859405</c:v>
                </c:pt>
                <c:pt idx="4588">
                  <c:v>86.503795041747196</c:v>
                </c:pt>
                <c:pt idx="4589">
                  <c:v>86.512279085837093</c:v>
                </c:pt>
                <c:pt idx="4590">
                  <c:v>86.520758488209594</c:v>
                </c:pt>
                <c:pt idx="4591">
                  <c:v>86.529233250944699</c:v>
                </c:pt>
                <c:pt idx="4592">
                  <c:v>86.537703376121698</c:v>
                </c:pt>
                <c:pt idx="4593">
                  <c:v>86.546168865819197</c:v>
                </c:pt>
                <c:pt idx="4594">
                  <c:v>86.554629722115294</c:v>
                </c:pt>
                <c:pt idx="4595">
                  <c:v>86.563085947087202</c:v>
                </c:pt>
                <c:pt idx="4596">
                  <c:v>86.571537542811498</c:v>
                </c:pt>
                <c:pt idx="4597">
                  <c:v>86.579984511364302</c:v>
                </c:pt>
                <c:pt idx="4598">
                  <c:v>86.588426854820796</c:v>
                </c:pt>
                <c:pt idx="4599">
                  <c:v>86.596864575255793</c:v>
                </c:pt>
                <c:pt idx="4600">
                  <c:v>86.605297674743198</c:v>
                </c:pt>
                <c:pt idx="4601">
                  <c:v>86.613726155356289</c:v>
                </c:pt>
                <c:pt idx="4602">
                  <c:v>86.62215001916779</c:v>
                </c:pt>
                <c:pt idx="4603">
                  <c:v>86.630569268249801</c:v>
                </c:pt>
                <c:pt idx="4604">
                  <c:v>86.638983904673509</c:v>
                </c:pt>
                <c:pt idx="4605">
                  <c:v>86.647393930509708</c:v>
                </c:pt>
                <c:pt idx="4606">
                  <c:v>86.655799347828406</c:v>
                </c:pt>
                <c:pt idx="4607">
                  <c:v>86.664200158699003</c:v>
                </c:pt>
                <c:pt idx="4608">
                  <c:v>86.672596365190003</c:v>
                </c:pt>
                <c:pt idx="4609">
                  <c:v>86.68098796936971</c:v>
                </c:pt>
                <c:pt idx="4610">
                  <c:v>86.689374973305291</c:v>
                </c:pt>
                <c:pt idx="4611">
                  <c:v>86.697757379063589</c:v>
                </c:pt>
                <c:pt idx="4612">
                  <c:v>86.706135188710604</c:v>
                </c:pt>
                <c:pt idx="4613">
                  <c:v>86.714508404311701</c:v>
                </c:pt>
                <c:pt idx="4614">
                  <c:v>86.722877027931602</c:v>
                </c:pt>
                <c:pt idx="4615">
                  <c:v>86.731241061634407</c:v>
                </c:pt>
                <c:pt idx="4616">
                  <c:v>86.739600507483601</c:v>
                </c:pt>
                <c:pt idx="4617">
                  <c:v>86.747955367541792</c:v>
                </c:pt>
                <c:pt idx="4618">
                  <c:v>86.756305643871102</c:v>
                </c:pt>
                <c:pt idx="4619">
                  <c:v>86.7646513385329</c:v>
                </c:pt>
                <c:pt idx="4620">
                  <c:v>86.772992453588103</c:v>
                </c:pt>
                <c:pt idx="4621">
                  <c:v>86.781328991096601</c:v>
                </c:pt>
                <c:pt idx="4622">
                  <c:v>86.789660953118002</c:v>
                </c:pt>
                <c:pt idx="4623">
                  <c:v>86.797988341710891</c:v>
                </c:pt>
                <c:pt idx="4624">
                  <c:v>86.806311158933596</c:v>
                </c:pt>
                <c:pt idx="4625">
                  <c:v>86.814629406843409</c:v>
                </c:pt>
                <c:pt idx="4626">
                  <c:v>86.822943087497194</c:v>
                </c:pt>
                <c:pt idx="4627">
                  <c:v>86.831252202951006</c:v>
                </c:pt>
                <c:pt idx="4628">
                  <c:v>86.839556755260404</c:v>
                </c:pt>
                <c:pt idx="4629">
                  <c:v>86.84785674648009</c:v>
                </c:pt>
                <c:pt idx="4630">
                  <c:v>86.856152178664303</c:v>
                </c:pt>
                <c:pt idx="4631">
                  <c:v>86.864443053866395</c:v>
                </c:pt>
                <c:pt idx="4632">
                  <c:v>86.872729374139311</c:v>
                </c:pt>
                <c:pt idx="4633">
                  <c:v>86.881011141535211</c:v>
                </c:pt>
                <c:pt idx="4634">
                  <c:v>86.889288358105503</c:v>
                </c:pt>
                <c:pt idx="4635">
                  <c:v>86.897561025900998</c:v>
                </c:pt>
                <c:pt idx="4636">
                  <c:v>86.905829146971996</c:v>
                </c:pt>
                <c:pt idx="4637">
                  <c:v>86.914092723367901</c:v>
                </c:pt>
                <c:pt idx="4638">
                  <c:v>86.922351757137591</c:v>
                </c:pt>
                <c:pt idx="4639">
                  <c:v>86.930606250329291</c:v>
                </c:pt>
                <c:pt idx="4640">
                  <c:v>86.9388562049905</c:v>
                </c:pt>
                <c:pt idx="4641">
                  <c:v>86.947101623168095</c:v>
                </c:pt>
                <c:pt idx="4642">
                  <c:v>86.955342506908309</c:v>
                </c:pt>
                <c:pt idx="4643">
                  <c:v>86.963578858256597</c:v>
                </c:pt>
                <c:pt idx="4644">
                  <c:v>86.971810679257999</c:v>
                </c:pt>
                <c:pt idx="4645">
                  <c:v>86.980037971956605</c:v>
                </c:pt>
                <c:pt idx="4646">
                  <c:v>86.988260738395994</c:v>
                </c:pt>
                <c:pt idx="4647">
                  <c:v>86.996478980619102</c:v>
                </c:pt>
                <c:pt idx="4648">
                  <c:v>87.004692700668187</c:v>
                </c:pt>
                <c:pt idx="4649">
                  <c:v>87.012901900584808</c:v>
                </c:pt>
                <c:pt idx="4650">
                  <c:v>87.021106582409899</c:v>
                </c:pt>
                <c:pt idx="4651">
                  <c:v>87.0293067481837</c:v>
                </c:pt>
                <c:pt idx="4652">
                  <c:v>87.037502399945808</c:v>
                </c:pt>
                <c:pt idx="4653">
                  <c:v>87.045693539735197</c:v>
                </c:pt>
                <c:pt idx="4654">
                  <c:v>87.053880169590101</c:v>
                </c:pt>
                <c:pt idx="4655">
                  <c:v>87.062062291548202</c:v>
                </c:pt>
                <c:pt idx="4656">
                  <c:v>87.070239907646297</c:v>
                </c:pt>
                <c:pt idx="4657">
                  <c:v>87.078413019920902</c:v>
                </c:pt>
                <c:pt idx="4658">
                  <c:v>87.086581630407508</c:v>
                </c:pt>
                <c:pt idx="4659">
                  <c:v>87.094745741141097</c:v>
                </c:pt>
                <c:pt idx="4660">
                  <c:v>87.102905354156107</c:v>
                </c:pt>
                <c:pt idx="4661">
                  <c:v>87.111060471485999</c:v>
                </c:pt>
                <c:pt idx="4662">
                  <c:v>87.119211095164005</c:v>
                </c:pt>
                <c:pt idx="4663">
                  <c:v>87.127357227222191</c:v>
                </c:pt>
                <c:pt idx="4664">
                  <c:v>87.135498869692398</c:v>
                </c:pt>
                <c:pt idx="4665">
                  <c:v>87.143636024605698</c:v>
                </c:pt>
                <c:pt idx="4666">
                  <c:v>87.151768693992295</c:v>
                </c:pt>
                <c:pt idx="4667">
                  <c:v>87.159896879881998</c:v>
                </c:pt>
                <c:pt idx="4668">
                  <c:v>87.168020584303704</c:v>
                </c:pt>
                <c:pt idx="4669">
                  <c:v>87.176139809285999</c:v>
                </c:pt>
                <c:pt idx="4670">
                  <c:v>87.184254556856402</c:v>
                </c:pt>
                <c:pt idx="4671">
                  <c:v>87.192364829042106</c:v>
                </c:pt>
                <c:pt idx="4672">
                  <c:v>87.200470627869407</c:v>
                </c:pt>
                <c:pt idx="4673">
                  <c:v>87.208571955364008</c:v>
                </c:pt>
                <c:pt idx="4674">
                  <c:v>87.216668813551109</c:v>
                </c:pt>
                <c:pt idx="4675">
                  <c:v>87.224761204455106</c:v>
                </c:pt>
                <c:pt idx="4676">
                  <c:v>87.232849130099694</c:v>
                </c:pt>
                <c:pt idx="4677">
                  <c:v>87.240932592508003</c:v>
                </c:pt>
                <c:pt idx="4678">
                  <c:v>87.249011593702491</c:v>
                </c:pt>
                <c:pt idx="4679">
                  <c:v>87.257086135704895</c:v>
                </c:pt>
                <c:pt idx="4680">
                  <c:v>87.265156220536298</c:v>
                </c:pt>
                <c:pt idx="4681">
                  <c:v>87.273221850217297</c:v>
                </c:pt>
                <c:pt idx="4682">
                  <c:v>87.281283026767596</c:v>
                </c:pt>
                <c:pt idx="4683">
                  <c:v>87.289339752206303</c:v>
                </c:pt>
                <c:pt idx="4684">
                  <c:v>87.297392028551997</c:v>
                </c:pt>
                <c:pt idx="4685">
                  <c:v>87.305439857822407</c:v>
                </c:pt>
                <c:pt idx="4686">
                  <c:v>87.313483242034792</c:v>
                </c:pt>
                <c:pt idx="4687">
                  <c:v>87.321522183205602</c:v>
                </c:pt>
                <c:pt idx="4688">
                  <c:v>87.329556683350603</c:v>
                </c:pt>
                <c:pt idx="4689">
                  <c:v>87.337586744485208</c:v>
                </c:pt>
                <c:pt idx="4690">
                  <c:v>87.345612368623605</c:v>
                </c:pt>
                <c:pt idx="4691">
                  <c:v>87.35363355778</c:v>
                </c:pt>
                <c:pt idx="4692">
                  <c:v>87.361650313967402</c:v>
                </c:pt>
                <c:pt idx="4693">
                  <c:v>87.369662639198495</c:v>
                </c:pt>
                <c:pt idx="4694">
                  <c:v>87.377670535484995</c:v>
                </c:pt>
                <c:pt idx="4695">
                  <c:v>87.385674004838293</c:v>
                </c:pt>
                <c:pt idx="4696">
                  <c:v>87.393673049268898</c:v>
                </c:pt>
                <c:pt idx="4697">
                  <c:v>87.401667670786807</c:v>
                </c:pt>
                <c:pt idx="4698">
                  <c:v>87.409657871401109</c:v>
                </c:pt>
                <c:pt idx="4699">
                  <c:v>87.417643653120592</c:v>
                </c:pt>
                <c:pt idx="4700">
                  <c:v>87.42562501795301</c:v>
                </c:pt>
                <c:pt idx="4701">
                  <c:v>87.433601967905801</c:v>
                </c:pt>
                <c:pt idx="4702">
                  <c:v>87.44157450498551</c:v>
                </c:pt>
                <c:pt idx="4703">
                  <c:v>87.449542631198099</c:v>
                </c:pt>
                <c:pt idx="4704">
                  <c:v>87.457506348549003</c:v>
                </c:pt>
                <c:pt idx="4705">
                  <c:v>87.465465659042692</c:v>
                </c:pt>
                <c:pt idx="4706">
                  <c:v>87.473420564683209</c:v>
                </c:pt>
                <c:pt idx="4707">
                  <c:v>87.481371067474001</c:v>
                </c:pt>
                <c:pt idx="4708">
                  <c:v>87.489317169417589</c:v>
                </c:pt>
                <c:pt idx="4709">
                  <c:v>87.497258872516099</c:v>
                </c:pt>
                <c:pt idx="4710">
                  <c:v>87.505196178770802</c:v>
                </c:pt>
                <c:pt idx="4711">
                  <c:v>87.513129090182503</c:v>
                </c:pt>
                <c:pt idx="4712">
                  <c:v>87.521057608751192</c:v>
                </c:pt>
                <c:pt idx="4713">
                  <c:v>87.528981736476197</c:v>
                </c:pt>
                <c:pt idx="4714">
                  <c:v>87.536901475356302</c:v>
                </c:pt>
                <c:pt idx="4715">
                  <c:v>87.544816827389695</c:v>
                </c:pt>
                <c:pt idx="4716">
                  <c:v>87.552727794573599</c:v>
                </c:pt>
                <c:pt idx="4717">
                  <c:v>87.560634378904808</c:v>
                </c:pt>
                <c:pt idx="4718">
                  <c:v>87.568536582379494</c:v>
                </c:pt>
                <c:pt idx="4719">
                  <c:v>87.576434406993101</c:v>
                </c:pt>
                <c:pt idx="4720">
                  <c:v>87.584327854740309</c:v>
                </c:pt>
                <c:pt idx="4721">
                  <c:v>87.592216927615311</c:v>
                </c:pt>
                <c:pt idx="4722">
                  <c:v>87.600101627611608</c:v>
                </c:pt>
                <c:pt idx="4723">
                  <c:v>87.607981956722</c:v>
                </c:pt>
                <c:pt idx="4724">
                  <c:v>87.615857916938594</c:v>
                </c:pt>
                <c:pt idx="4725">
                  <c:v>87.6237295102529</c:v>
                </c:pt>
                <c:pt idx="4726">
                  <c:v>87.631596738655801</c:v>
                </c:pt>
                <c:pt idx="4727">
                  <c:v>87.6394596041375</c:v>
                </c:pt>
                <c:pt idx="4728">
                  <c:v>87.647318108687401</c:v>
                </c:pt>
                <c:pt idx="4729">
                  <c:v>87.655172254294499</c:v>
                </c:pt>
                <c:pt idx="4730">
                  <c:v>87.663022042946892</c:v>
                </c:pt>
                <c:pt idx="4731">
                  <c:v>87.670867476632296</c:v>
                </c:pt>
                <c:pt idx="4732">
                  <c:v>87.678708557337501</c:v>
                </c:pt>
                <c:pt idx="4733">
                  <c:v>87.686545287048702</c:v>
                </c:pt>
                <c:pt idx="4734">
                  <c:v>87.69437766775161</c:v>
                </c:pt>
                <c:pt idx="4735">
                  <c:v>87.702205701431097</c:v>
                </c:pt>
                <c:pt idx="4736">
                  <c:v>87.710029390071398</c:v>
                </c:pt>
                <c:pt idx="4737">
                  <c:v>87.717848735656304</c:v>
                </c:pt>
                <c:pt idx="4738">
                  <c:v>87.7256637401685</c:v>
                </c:pt>
                <c:pt idx="4739">
                  <c:v>87.733474405590499</c:v>
                </c:pt>
                <c:pt idx="4740">
                  <c:v>87.741280733903906</c:v>
                </c:pt>
                <c:pt idx="4741">
                  <c:v>87.7490827270897</c:v>
                </c:pt>
                <c:pt idx="4742">
                  <c:v>87.756880387128206</c:v>
                </c:pt>
                <c:pt idx="4743">
                  <c:v>87.764673715999109</c:v>
                </c:pt>
                <c:pt idx="4744">
                  <c:v>87.772462715681399</c:v>
                </c:pt>
                <c:pt idx="4745">
                  <c:v>87.780247388153498</c:v>
                </c:pt>
                <c:pt idx="4746">
                  <c:v>87.7880277353932</c:v>
                </c:pt>
                <c:pt idx="4747">
                  <c:v>87.795803759377407</c:v>
                </c:pt>
                <c:pt idx="4748">
                  <c:v>87.803575462082605</c:v>
                </c:pt>
                <c:pt idx="4749">
                  <c:v>87.811342845484504</c:v>
                </c:pt>
                <c:pt idx="4750">
                  <c:v>87.819105911558196</c:v>
                </c:pt>
                <c:pt idx="4751">
                  <c:v>87.826864662278211</c:v>
                </c:pt>
                <c:pt idx="4752">
                  <c:v>87.834619099618195</c:v>
                </c:pt>
                <c:pt idx="4753">
                  <c:v>87.842369225551295</c:v>
                </c:pt>
                <c:pt idx="4754">
                  <c:v>87.850115042050106</c:v>
                </c:pt>
                <c:pt idx="4755">
                  <c:v>87.8578565510863</c:v>
                </c:pt>
                <c:pt idx="4756">
                  <c:v>87.865593754631092</c:v>
                </c:pt>
                <c:pt idx="4757">
                  <c:v>87.873326654655003</c:v>
                </c:pt>
                <c:pt idx="4758">
                  <c:v>87.881055253127897</c:v>
                </c:pt>
                <c:pt idx="4759">
                  <c:v>87.888779552018889</c:v>
                </c:pt>
                <c:pt idx="4760">
                  <c:v>87.896499553296607</c:v>
                </c:pt>
                <c:pt idx="4761">
                  <c:v>87.904215258928801</c:v>
                </c:pt>
                <c:pt idx="4762">
                  <c:v>87.911926670882906</c:v>
                </c:pt>
                <c:pt idx="4763">
                  <c:v>87.919633791125307</c:v>
                </c:pt>
                <c:pt idx="4764">
                  <c:v>87.927336621622004</c:v>
                </c:pt>
                <c:pt idx="4765">
                  <c:v>87.935035164338302</c:v>
                </c:pt>
                <c:pt idx="4766">
                  <c:v>87.942729421238695</c:v>
                </c:pt>
                <c:pt idx="4767">
                  <c:v>87.950419394287294</c:v>
                </c:pt>
                <c:pt idx="4768">
                  <c:v>87.958105085447301</c:v>
                </c:pt>
                <c:pt idx="4769">
                  <c:v>87.965786496681403</c:v>
                </c:pt>
                <c:pt idx="4770">
                  <c:v>87.973463629951596</c:v>
                </c:pt>
                <c:pt idx="4771">
                  <c:v>87.981136487219203</c:v>
                </c:pt>
                <c:pt idx="4772">
                  <c:v>87.988805070444897</c:v>
                </c:pt>
                <c:pt idx="4773">
                  <c:v>87.996469381588696</c:v>
                </c:pt>
                <c:pt idx="4774">
                  <c:v>88.004129422610006</c:v>
                </c:pt>
                <c:pt idx="4775">
                  <c:v>88.01178519546761</c:v>
                </c:pt>
                <c:pt idx="4776">
                  <c:v>88.019436702119506</c:v>
                </c:pt>
                <c:pt idx="4777">
                  <c:v>88.027083944523099</c:v>
                </c:pt>
                <c:pt idx="4778">
                  <c:v>88.034726924635194</c:v>
                </c:pt>
                <c:pt idx="4779">
                  <c:v>88.042365644411902</c:v>
                </c:pt>
                <c:pt idx="4780">
                  <c:v>88.050000105808607</c:v>
                </c:pt>
                <c:pt idx="4781">
                  <c:v>88.057630310780198</c:v>
                </c:pt>
                <c:pt idx="4782">
                  <c:v>88.065256261280808</c:v>
                </c:pt>
                <c:pt idx="4783">
                  <c:v>88.072877959263906</c:v>
                </c:pt>
                <c:pt idx="4784">
                  <c:v>88.080495406682402</c:v>
                </c:pt>
                <c:pt idx="4785">
                  <c:v>88.088108605488301</c:v>
                </c:pt>
                <c:pt idx="4786">
                  <c:v>88.095717557633392</c:v>
                </c:pt>
                <c:pt idx="4787">
                  <c:v>88.1033222650684</c:v>
                </c:pt>
                <c:pt idx="4788">
                  <c:v>88.110922729743606</c:v>
                </c:pt>
                <c:pt idx="4789">
                  <c:v>88.1185189536086</c:v>
                </c:pt>
                <c:pt idx="4790">
                  <c:v>88.1261109386122</c:v>
                </c:pt>
                <c:pt idx="4791">
                  <c:v>88.1336986867028</c:v>
                </c:pt>
                <c:pt idx="4792">
                  <c:v>88.141282199827998</c:v>
                </c:pt>
                <c:pt idx="4793">
                  <c:v>88.148861479934695</c:v>
                </c:pt>
                <c:pt idx="4794">
                  <c:v>88.156436528969309</c:v>
                </c:pt>
                <c:pt idx="4795">
                  <c:v>88.164007348877405</c:v>
                </c:pt>
                <c:pt idx="4796">
                  <c:v>88.171573941603995</c:v>
                </c:pt>
                <c:pt idx="4797">
                  <c:v>88.179136309093494</c:v>
                </c:pt>
                <c:pt idx="4798">
                  <c:v>88.186694453289604</c:v>
                </c:pt>
                <c:pt idx="4799">
                  <c:v>88.194248376135391</c:v>
                </c:pt>
                <c:pt idx="4800">
                  <c:v>88.201798079573209</c:v>
                </c:pt>
                <c:pt idx="4801">
                  <c:v>88.209343565544799</c:v>
                </c:pt>
                <c:pt idx="4802">
                  <c:v>88.216884835991294</c:v>
                </c:pt>
                <c:pt idx="4803">
                  <c:v>88.224421892853101</c:v>
                </c:pt>
                <c:pt idx="4804">
                  <c:v>88.231954738070101</c:v>
                </c:pt>
                <c:pt idx="4805">
                  <c:v>88.239483373581308</c:v>
                </c:pt>
                <c:pt idx="4806">
                  <c:v>88.247007801325296</c:v>
                </c:pt>
                <c:pt idx="4807">
                  <c:v>88.254528023239899</c:v>
                </c:pt>
                <c:pt idx="4808">
                  <c:v>88.2620440412622</c:v>
                </c:pt>
                <c:pt idx="4809">
                  <c:v>88.269555857328896</c:v>
                </c:pt>
                <c:pt idx="4810">
                  <c:v>88.277063473375804</c:v>
                </c:pt>
                <c:pt idx="4811">
                  <c:v>88.284566891338201</c:v>
                </c:pt>
                <c:pt idx="4812">
                  <c:v>88.292066113150497</c:v>
                </c:pt>
                <c:pt idx="4813">
                  <c:v>88.299561140746803</c:v>
                </c:pt>
                <c:pt idx="4814">
                  <c:v>88.307051976060407</c:v>
                </c:pt>
                <c:pt idx="4815">
                  <c:v>88.3145386210238</c:v>
                </c:pt>
                <c:pt idx="4816">
                  <c:v>88.322021077569104</c:v>
                </c:pt>
                <c:pt idx="4817">
                  <c:v>88.329499347627504</c:v>
                </c:pt>
                <c:pt idx="4818">
                  <c:v>88.3369734331297</c:v>
                </c:pt>
                <c:pt idx="4819">
                  <c:v>88.344443336005796</c:v>
                </c:pt>
                <c:pt idx="4820">
                  <c:v>88.3519090581852</c:v>
                </c:pt>
                <c:pt idx="4821">
                  <c:v>88.35937060159651</c:v>
                </c:pt>
                <c:pt idx="4822">
                  <c:v>88.366827968167911</c:v>
                </c:pt>
                <c:pt idx="4823">
                  <c:v>88.374281159826694</c:v>
                </c:pt>
                <c:pt idx="4824">
                  <c:v>88.381730178499794</c:v>
                </c:pt>
                <c:pt idx="4825">
                  <c:v>88.389175026113207</c:v>
                </c:pt>
                <c:pt idx="4826">
                  <c:v>88.396615704592506</c:v>
                </c:pt>
                <c:pt idx="4827">
                  <c:v>88.404052215862393</c:v>
                </c:pt>
                <c:pt idx="4828">
                  <c:v>88.411484561847203</c:v>
                </c:pt>
                <c:pt idx="4829">
                  <c:v>88.418912744470305</c:v>
                </c:pt>
                <c:pt idx="4830">
                  <c:v>88.426336765654597</c:v>
                </c:pt>
                <c:pt idx="4831">
                  <c:v>88.43375662732241</c:v>
                </c:pt>
                <c:pt idx="4832">
                  <c:v>88.441172331395208</c:v>
                </c:pt>
                <c:pt idx="4833">
                  <c:v>88.448583879794</c:v>
                </c:pt>
                <c:pt idx="4834">
                  <c:v>88.455991274439</c:v>
                </c:pt>
                <c:pt idx="4835">
                  <c:v>88.463394517249895</c:v>
                </c:pt>
                <c:pt idx="4836">
                  <c:v>88.470793610145606</c:v>
                </c:pt>
                <c:pt idx="4837">
                  <c:v>88.478188555044397</c:v>
                </c:pt>
                <c:pt idx="4838">
                  <c:v>88.485579353864111</c:v>
                </c:pt>
                <c:pt idx="4839">
                  <c:v>88.492966008521705</c:v>
                </c:pt>
                <c:pt idx="4840">
                  <c:v>88.5003485209335</c:v>
                </c:pt>
                <c:pt idx="4841">
                  <c:v>88.507726893015288</c:v>
                </c:pt>
                <c:pt idx="4842">
                  <c:v>88.515101126682111</c:v>
                </c:pt>
                <c:pt idx="4843">
                  <c:v>88.522471223848498</c:v>
                </c:pt>
                <c:pt idx="4844">
                  <c:v>88.529837186428111</c:v>
                </c:pt>
                <c:pt idx="4845">
                  <c:v>88.537199016334199</c:v>
                </c:pt>
                <c:pt idx="4846">
                  <c:v>88.544556715479104</c:v>
                </c:pt>
                <c:pt idx="4847">
                  <c:v>88.551910285774909</c:v>
                </c:pt>
                <c:pt idx="4848">
                  <c:v>88.559259729132506</c:v>
                </c:pt>
                <c:pt idx="4849">
                  <c:v>88.566605047462602</c:v>
                </c:pt>
                <c:pt idx="4850">
                  <c:v>88.573946242675206</c:v>
                </c:pt>
                <c:pt idx="4851">
                  <c:v>88.581283316679304</c:v>
                </c:pt>
                <c:pt idx="4852">
                  <c:v>88.5886162713837</c:v>
                </c:pt>
                <c:pt idx="4853">
                  <c:v>88.595945108696199</c:v>
                </c:pt>
                <c:pt idx="4854">
                  <c:v>88.603269830524297</c:v>
                </c:pt>
                <c:pt idx="4855">
                  <c:v>88.610590438774409</c:v>
                </c:pt>
                <c:pt idx="4856">
                  <c:v>88.617906935352806</c:v>
                </c:pt>
                <c:pt idx="4857">
                  <c:v>88.625219322164597</c:v>
                </c:pt>
                <c:pt idx="4858">
                  <c:v>88.632527601114603</c:v>
                </c:pt>
                <c:pt idx="4859">
                  <c:v>88.639831774106995</c:v>
                </c:pt>
                <c:pt idx="4860">
                  <c:v>88.647131843044988</c:v>
                </c:pt>
                <c:pt idx="4861">
                  <c:v>88.654427809831503</c:v>
                </c:pt>
                <c:pt idx="4862">
                  <c:v>88.661719676368705</c:v>
                </c:pt>
                <c:pt idx="4863">
                  <c:v>88.669007444557892</c:v>
                </c:pt>
                <c:pt idx="4864">
                  <c:v>88.676291116299993</c:v>
                </c:pt>
                <c:pt idx="4865">
                  <c:v>88.683570693495213</c:v>
                </c:pt>
                <c:pt idx="4866">
                  <c:v>88.690846178043103</c:v>
                </c:pt>
                <c:pt idx="4867">
                  <c:v>88.698117571842403</c:v>
                </c:pt>
                <c:pt idx="4868">
                  <c:v>88.705384876791598</c:v>
                </c:pt>
                <c:pt idx="4869">
                  <c:v>88.712648094788094</c:v>
                </c:pt>
                <c:pt idx="4870">
                  <c:v>88.719907227728896</c:v>
                </c:pt>
                <c:pt idx="4871">
                  <c:v>88.727162277510303</c:v>
                </c:pt>
                <c:pt idx="4872">
                  <c:v>88.734413246027998</c:v>
                </c:pt>
                <c:pt idx="4873">
                  <c:v>88.741660135177</c:v>
                </c:pt>
                <c:pt idx="4874">
                  <c:v>88.748902946851601</c:v>
                </c:pt>
                <c:pt idx="4875">
                  <c:v>88.756141682945611</c:v>
                </c:pt>
                <c:pt idx="4876">
                  <c:v>88.7633763453521</c:v>
                </c:pt>
                <c:pt idx="4877">
                  <c:v>88.7706069359634</c:v>
                </c:pt>
                <c:pt idx="4878">
                  <c:v>88.777833456671402</c:v>
                </c:pt>
                <c:pt idx="4879">
                  <c:v>88.785055909367102</c:v>
                </c:pt>
                <c:pt idx="4880">
                  <c:v>88.792274295941198</c:v>
                </c:pt>
                <c:pt idx="4881">
                  <c:v>88.799488618283306</c:v>
                </c:pt>
                <c:pt idx="4882">
                  <c:v>88.806698878282901</c:v>
                </c:pt>
                <c:pt idx="4883">
                  <c:v>88.813905077828196</c:v>
                </c:pt>
                <c:pt idx="4884">
                  <c:v>88.821107218807413</c:v>
                </c:pt>
                <c:pt idx="4885">
                  <c:v>88.828305303107697</c:v>
                </c:pt>
                <c:pt idx="4886">
                  <c:v>88.835499332615598</c:v>
                </c:pt>
                <c:pt idx="4887">
                  <c:v>88.842689309217107</c:v>
                </c:pt>
                <c:pt idx="4888">
                  <c:v>88.849875234797707</c:v>
                </c:pt>
                <c:pt idx="4889">
                  <c:v>88.8570571112419</c:v>
                </c:pt>
                <c:pt idx="4890">
                  <c:v>88.864234940433803</c:v>
                </c:pt>
                <c:pt idx="4891">
                  <c:v>88.87140872425681</c:v>
                </c:pt>
                <c:pt idx="4892">
                  <c:v>88.878578464593701</c:v>
                </c:pt>
                <c:pt idx="4893">
                  <c:v>88.885744163326493</c:v>
                </c:pt>
                <c:pt idx="4894">
                  <c:v>88.892905822336701</c:v>
                </c:pt>
                <c:pt idx="4895">
                  <c:v>88.900063443505204</c:v>
                </c:pt>
                <c:pt idx="4896">
                  <c:v>88.907217028712097</c:v>
                </c:pt>
                <c:pt idx="4897">
                  <c:v>88.914366579837008</c:v>
                </c:pt>
                <c:pt idx="4898">
                  <c:v>88.921512098758598</c:v>
                </c:pt>
                <c:pt idx="4899">
                  <c:v>88.928653587355299</c:v>
                </c:pt>
                <c:pt idx="4900">
                  <c:v>88.935791047504807</c:v>
                </c:pt>
                <c:pt idx="4901">
                  <c:v>88.942924481083807</c:v>
                </c:pt>
                <c:pt idx="4902">
                  <c:v>88.9500538899687</c:v>
                </c:pt>
                <c:pt idx="4903">
                  <c:v>88.957179276035305</c:v>
                </c:pt>
                <c:pt idx="4904">
                  <c:v>88.964300641158502</c:v>
                </c:pt>
                <c:pt idx="4905">
                  <c:v>88.971417987212703</c:v>
                </c:pt>
                <c:pt idx="4906">
                  <c:v>88.978531316071596</c:v>
                </c:pt>
                <c:pt idx="4907">
                  <c:v>88.985640629608397</c:v>
                </c:pt>
                <c:pt idx="4908">
                  <c:v>88.992745929695403</c:v>
                </c:pt>
                <c:pt idx="4909">
                  <c:v>88.999847218204593</c:v>
                </c:pt>
                <c:pt idx="4910">
                  <c:v>89.006944497006998</c:v>
                </c:pt>
                <c:pt idx="4911">
                  <c:v>89.014037767973207</c:v>
                </c:pt>
                <c:pt idx="4912">
                  <c:v>89.021127032973098</c:v>
                </c:pt>
                <c:pt idx="4913">
                  <c:v>89.028212293875896</c:v>
                </c:pt>
                <c:pt idx="4914">
                  <c:v>89.035293552550201</c:v>
                </c:pt>
                <c:pt idx="4915">
                  <c:v>89.0423708108639</c:v>
                </c:pt>
                <c:pt idx="4916">
                  <c:v>89.049444070684402</c:v>
                </c:pt>
                <c:pt idx="4917">
                  <c:v>89.0565133338783</c:v>
                </c:pt>
                <c:pt idx="4918">
                  <c:v>89.063578602311694</c:v>
                </c:pt>
                <c:pt idx="4919">
                  <c:v>89.070639877849899</c:v>
                </c:pt>
                <c:pt idx="4920">
                  <c:v>89.077697162357694</c:v>
                </c:pt>
                <c:pt idx="4921">
                  <c:v>89.084750457699201</c:v>
                </c:pt>
                <c:pt idx="4922">
                  <c:v>89.09179976573779</c:v>
                </c:pt>
                <c:pt idx="4923">
                  <c:v>89.09884508833639</c:v>
                </c:pt>
                <c:pt idx="4924">
                  <c:v>89.105886427357092</c:v>
                </c:pt>
                <c:pt idx="4925">
                  <c:v>89.112923784661504</c:v>
                </c:pt>
                <c:pt idx="4926">
                  <c:v>89.119957162110396</c:v>
                </c:pt>
                <c:pt idx="4927">
                  <c:v>89.126986561564195</c:v>
                </c:pt>
                <c:pt idx="4928">
                  <c:v>89.134011984882392</c:v>
                </c:pt>
                <c:pt idx="4929">
                  <c:v>89.141033433923909</c:v>
                </c:pt>
                <c:pt idx="4930">
                  <c:v>89.148050910547198</c:v>
                </c:pt>
                <c:pt idx="4931">
                  <c:v>89.155064416609903</c:v>
                </c:pt>
                <c:pt idx="4932">
                  <c:v>89.162073953968999</c:v>
                </c:pt>
                <c:pt idx="4933">
                  <c:v>89.169079524481006</c:v>
                </c:pt>
                <c:pt idx="4934">
                  <c:v>89.176081130001606</c:v>
                </c:pt>
                <c:pt idx="4935">
                  <c:v>89.183078772385997</c:v>
                </c:pt>
                <c:pt idx="4936">
                  <c:v>89.190072453488611</c:v>
                </c:pt>
                <c:pt idx="4937">
                  <c:v>89.197062175163197</c:v>
                </c:pt>
                <c:pt idx="4938">
                  <c:v>89.204047939263191</c:v>
                </c:pt>
                <c:pt idx="4939">
                  <c:v>89.211029747641007</c:v>
                </c:pt>
                <c:pt idx="4940">
                  <c:v>89.218007602148489</c:v>
                </c:pt>
                <c:pt idx="4941">
                  <c:v>89.2249815046371</c:v>
                </c:pt>
                <c:pt idx="4942">
                  <c:v>89.23195145695739</c:v>
                </c:pt>
                <c:pt idx="4943">
                  <c:v>89.238917460959399</c:v>
                </c:pt>
                <c:pt idx="4944">
                  <c:v>89.245879518492401</c:v>
                </c:pt>
                <c:pt idx="4945">
                  <c:v>89.252837631405299</c:v>
                </c:pt>
                <c:pt idx="4946">
                  <c:v>89.259791801546001</c:v>
                </c:pt>
                <c:pt idx="4947">
                  <c:v>89.266742030762003</c:v>
                </c:pt>
                <c:pt idx="4948">
                  <c:v>89.273688320900106</c:v>
                </c:pt>
                <c:pt idx="4949">
                  <c:v>89.280630673806598</c:v>
                </c:pt>
                <c:pt idx="4950">
                  <c:v>89.287569091326802</c:v>
                </c:pt>
                <c:pt idx="4951">
                  <c:v>89.294503575305797</c:v>
                </c:pt>
                <c:pt idx="4952">
                  <c:v>89.301434127587697</c:v>
                </c:pt>
                <c:pt idx="4953">
                  <c:v>89.308360750016206</c:v>
                </c:pt>
                <c:pt idx="4954">
                  <c:v>89.3152834444343</c:v>
                </c:pt>
                <c:pt idx="4955">
                  <c:v>89.322202212684203</c:v>
                </c:pt>
                <c:pt idx="4956">
                  <c:v>89.3291170566077</c:v>
                </c:pt>
                <c:pt idx="4957">
                  <c:v>89.336027978045806</c:v>
                </c:pt>
                <c:pt idx="4958">
                  <c:v>89.342934978838997</c:v>
                </c:pt>
                <c:pt idx="4959">
                  <c:v>89.349838060826997</c:v>
                </c:pt>
                <c:pt idx="4960">
                  <c:v>89.356737225849002</c:v>
                </c:pt>
                <c:pt idx="4961">
                  <c:v>89.363632475743501</c:v>
                </c:pt>
                <c:pt idx="4962">
                  <c:v>89.370523812348395</c:v>
                </c:pt>
                <c:pt idx="4963">
                  <c:v>89.377411237500795</c:v>
                </c:pt>
                <c:pt idx="4964">
                  <c:v>89.384294753037409</c:v>
                </c:pt>
                <c:pt idx="4965">
                  <c:v>89.391174360794096</c:v>
                </c:pt>
                <c:pt idx="4966">
                  <c:v>89.398050062606302</c:v>
                </c:pt>
                <c:pt idx="4967">
                  <c:v>89.404921860308605</c:v>
                </c:pt>
                <c:pt idx="4968">
                  <c:v>89.4117897557351</c:v>
                </c:pt>
                <c:pt idx="4969">
                  <c:v>89.418653750719201</c:v>
                </c:pt>
                <c:pt idx="4970">
                  <c:v>89.425513847093612</c:v>
                </c:pt>
                <c:pt idx="4971">
                  <c:v>89.432370046690394</c:v>
                </c:pt>
                <c:pt idx="4972">
                  <c:v>89.4392223513413</c:v>
                </c:pt>
                <c:pt idx="4973">
                  <c:v>89.4460707628769</c:v>
                </c:pt>
                <c:pt idx="4974">
                  <c:v>89.452915283127595</c:v>
                </c:pt>
                <c:pt idx="4975">
                  <c:v>89.459755913923004</c:v>
                </c:pt>
                <c:pt idx="4976">
                  <c:v>89.466592657091908</c:v>
                </c:pt>
                <c:pt idx="4977">
                  <c:v>89.47342551446269</c:v>
                </c:pt>
                <c:pt idx="4978">
                  <c:v>89.480254487863107</c:v>
                </c:pt>
                <c:pt idx="4979">
                  <c:v>89.487079579120106</c:v>
                </c:pt>
                <c:pt idx="4980">
                  <c:v>89.493900790060096</c:v>
                </c:pt>
                <c:pt idx="4981">
                  <c:v>89.5007181225089</c:v>
                </c:pt>
                <c:pt idx="4982">
                  <c:v>89.507531578291605</c:v>
                </c:pt>
                <c:pt idx="4983">
                  <c:v>89.5143411592327</c:v>
                </c:pt>
                <c:pt idx="4984">
                  <c:v>89.521146867156105</c:v>
                </c:pt>
                <c:pt idx="4985">
                  <c:v>89.527948703884903</c:v>
                </c:pt>
                <c:pt idx="4986">
                  <c:v>89.534746671241805</c:v>
                </c:pt>
                <c:pt idx="4987">
                  <c:v>89.541540771048801</c:v>
                </c:pt>
                <c:pt idx="4988">
                  <c:v>89.548331005127096</c:v>
                </c:pt>
                <c:pt idx="4989">
                  <c:v>89.555117375297513</c:v>
                </c:pt>
                <c:pt idx="4990">
                  <c:v>89.561899883379894</c:v>
                </c:pt>
                <c:pt idx="4991">
                  <c:v>89.568678531193797</c:v>
                </c:pt>
                <c:pt idx="4992">
                  <c:v>89.575453320557997</c:v>
                </c:pt>
                <c:pt idx="4993">
                  <c:v>89.582224253290605</c:v>
                </c:pt>
                <c:pt idx="4994">
                  <c:v>89.588991331209201</c:v>
                </c:pt>
                <c:pt idx="4995">
                  <c:v>89.595754556130501</c:v>
                </c:pt>
                <c:pt idx="4996">
                  <c:v>89.602513929870895</c:v>
                </c:pt>
                <c:pt idx="4997">
                  <c:v>89.609269454245904</c:v>
                </c:pt>
                <c:pt idx="4998">
                  <c:v>89.616021131070497</c:v>
                </c:pt>
                <c:pt idx="4999">
                  <c:v>89.622768962159199</c:v>
                </c:pt>
                <c:pt idx="5000">
                  <c:v>89.629512949325402</c:v>
                </c:pt>
                <c:pt idx="5001">
                  <c:v>89.636253094382397</c:v>
                </c:pt>
                <c:pt idx="5002">
                  <c:v>89.642989399142607</c:v>
                </c:pt>
                <c:pt idx="5003">
                  <c:v>89.649721865417703</c:v>
                </c:pt>
                <c:pt idx="5004">
                  <c:v>89.656450495019001</c:v>
                </c:pt>
                <c:pt idx="5005">
                  <c:v>89.663175289756893</c:v>
                </c:pt>
                <c:pt idx="5006">
                  <c:v>89.669896251441401</c:v>
                </c:pt>
                <c:pt idx="5007">
                  <c:v>89.676613381881808</c:v>
                </c:pt>
                <c:pt idx="5008">
                  <c:v>89.683326682886602</c:v>
                </c:pt>
                <c:pt idx="5009">
                  <c:v>89.690036156263901</c:v>
                </c:pt>
                <c:pt idx="5010">
                  <c:v>89.696741803820998</c:v>
                </c:pt>
                <c:pt idx="5011">
                  <c:v>89.703443627364791</c:v>
                </c:pt>
                <c:pt idx="5012">
                  <c:v>89.710141628701194</c:v>
                </c:pt>
                <c:pt idx="5013">
                  <c:v>89.716835809635796</c:v>
                </c:pt>
                <c:pt idx="5014">
                  <c:v>89.72352617197339</c:v>
                </c:pt>
                <c:pt idx="5015">
                  <c:v>89.730212717518199</c:v>
                </c:pt>
                <c:pt idx="5016">
                  <c:v>89.736895448073696</c:v>
                </c:pt>
                <c:pt idx="5017">
                  <c:v>89.743574365442996</c:v>
                </c:pt>
                <c:pt idx="5018">
                  <c:v>89.750249471428305</c:v>
                </c:pt>
                <c:pt idx="5019">
                  <c:v>89.756920767831303</c:v>
                </c:pt>
                <c:pt idx="5020">
                  <c:v>89.763588256453104</c:v>
                </c:pt>
                <c:pt idx="5021">
                  <c:v>89.770251939093995</c:v>
                </c:pt>
                <c:pt idx="5022">
                  <c:v>89.776911817553909</c:v>
                </c:pt>
                <c:pt idx="5023">
                  <c:v>89.783567893631911</c:v>
                </c:pt>
                <c:pt idx="5024">
                  <c:v>89.7902201691264</c:v>
                </c:pt>
                <c:pt idx="5025">
                  <c:v>89.796868645835488</c:v>
                </c:pt>
                <c:pt idx="5026">
                  <c:v>89.803513325556395</c:v>
                </c:pt>
                <c:pt idx="5027">
                  <c:v>89.810154210085599</c:v>
                </c:pt>
                <c:pt idx="5028">
                  <c:v>89.816791301219197</c:v>
                </c:pt>
                <c:pt idx="5029">
                  <c:v>89.823424600752602</c:v>
                </c:pt>
                <c:pt idx="5030">
                  <c:v>89.830054110480404</c:v>
                </c:pt>
                <c:pt idx="5031">
                  <c:v>89.836679832196793</c:v>
                </c:pt>
                <c:pt idx="5032">
                  <c:v>89.843301767695195</c:v>
                </c:pt>
                <c:pt idx="5033">
                  <c:v>89.849919918768492</c:v>
                </c:pt>
                <c:pt idx="5034">
                  <c:v>89.856534287209001</c:v>
                </c:pt>
                <c:pt idx="5035">
                  <c:v>89.863144874808</c:v>
                </c:pt>
                <c:pt idx="5036">
                  <c:v>89.869751683356796</c:v>
                </c:pt>
                <c:pt idx="5037">
                  <c:v>89.876354714645387</c:v>
                </c:pt>
                <c:pt idx="5038">
                  <c:v>89.882953970463703</c:v>
                </c:pt>
                <c:pt idx="5039">
                  <c:v>89.889549452600704</c:v>
                </c:pt>
                <c:pt idx="5040">
                  <c:v>89.896141162844799</c:v>
                </c:pt>
                <c:pt idx="5041">
                  <c:v>89.902729102983798</c:v>
                </c:pt>
                <c:pt idx="5042">
                  <c:v>89.909313274804902</c:v>
                </c:pt>
                <c:pt idx="5043">
                  <c:v>89.915893680094698</c:v>
                </c:pt>
                <c:pt idx="5044">
                  <c:v>89.922470320639007</c:v>
                </c:pt>
                <c:pt idx="5045">
                  <c:v>89.929043198223098</c:v>
                </c:pt>
                <c:pt idx="5046">
                  <c:v>89.935612314631697</c:v>
                </c:pt>
                <c:pt idx="5047">
                  <c:v>89.942177671648793</c:v>
                </c:pt>
                <c:pt idx="5048">
                  <c:v>89.948739271057789</c:v>
                </c:pt>
                <c:pt idx="5049">
                  <c:v>89.955297114641397</c:v>
                </c:pt>
                <c:pt idx="5050">
                  <c:v>89.961851204181897</c:v>
                </c:pt>
                <c:pt idx="5051">
                  <c:v>89.968401541460707</c:v>
                </c:pt>
                <c:pt idx="5052">
                  <c:v>89.974948128258703</c:v>
                </c:pt>
                <c:pt idx="5053">
                  <c:v>89.981490966356105</c:v>
                </c:pt>
                <c:pt idx="5054">
                  <c:v>89.988030057532498</c:v>
                </c:pt>
                <c:pt idx="5055">
                  <c:v>89.994565403567108</c:v>
                </c:pt>
                <c:pt idx="5056">
                  <c:v>90.001097006238098</c:v>
                </c:pt>
                <c:pt idx="5057">
                  <c:v>90.007624867323202</c:v>
                </c:pt>
                <c:pt idx="5058">
                  <c:v>90.0141489885997</c:v>
                </c:pt>
                <c:pt idx="5059">
                  <c:v>90.020669371843908</c:v>
                </c:pt>
                <c:pt idx="5060">
                  <c:v>90.027186018831699</c:v>
                </c:pt>
                <c:pt idx="5061">
                  <c:v>90.033698931338407</c:v>
                </c:pt>
                <c:pt idx="5062">
                  <c:v>90.040208111138497</c:v>
                </c:pt>
                <c:pt idx="5063">
                  <c:v>90.046713560006097</c:v>
                </c:pt>
                <c:pt idx="5064">
                  <c:v>90.053215279714507</c:v>
                </c:pt>
                <c:pt idx="5065">
                  <c:v>90.059713272036291</c:v>
                </c:pt>
                <c:pt idx="5066">
                  <c:v>90.066207538743797</c:v>
                </c:pt>
                <c:pt idx="5067">
                  <c:v>90.072698081608294</c:v>
                </c:pt>
                <c:pt idx="5068">
                  <c:v>90.079184902400698</c:v>
                </c:pt>
                <c:pt idx="5069">
                  <c:v>90.085668002891211</c:v>
                </c:pt>
                <c:pt idx="5070">
                  <c:v>90.092147384849497</c:v>
                </c:pt>
                <c:pt idx="5071">
                  <c:v>90.098623050044395</c:v>
                </c:pt>
                <c:pt idx="5072">
                  <c:v>90.105095000244191</c:v>
                </c:pt>
                <c:pt idx="5073">
                  <c:v>90.111563237216799</c:v>
                </c:pt>
                <c:pt idx="5074">
                  <c:v>90.118027762729213</c:v>
                </c:pt>
                <c:pt idx="5075">
                  <c:v>90.124488578547812</c:v>
                </c:pt>
                <c:pt idx="5076">
                  <c:v>90.130945686438508</c:v>
                </c:pt>
                <c:pt idx="5077">
                  <c:v>90.137399088166489</c:v>
                </c:pt>
                <c:pt idx="5078">
                  <c:v>90.143848785496303</c:v>
                </c:pt>
                <c:pt idx="5079">
                  <c:v>90.150294780191899</c:v>
                </c:pt>
                <c:pt idx="5080">
                  <c:v>90.156737074016689</c:v>
                </c:pt>
                <c:pt idx="5081">
                  <c:v>90.163175668733302</c:v>
                </c:pt>
                <c:pt idx="5082">
                  <c:v>90.169610566103799</c:v>
                </c:pt>
                <c:pt idx="5083">
                  <c:v>90.1760417678897</c:v>
                </c:pt>
                <c:pt idx="5084">
                  <c:v>90.182469275851801</c:v>
                </c:pt>
                <c:pt idx="5085">
                  <c:v>90.188893091750302</c:v>
                </c:pt>
                <c:pt idx="5086">
                  <c:v>90.19531321734479</c:v>
                </c:pt>
                <c:pt idx="5087">
                  <c:v>90.2017296543942</c:v>
                </c:pt>
                <c:pt idx="5088">
                  <c:v>90.208142404656897</c:v>
                </c:pt>
                <c:pt idx="5089">
                  <c:v>90.214551469890495</c:v>
                </c:pt>
                <c:pt idx="5090">
                  <c:v>90.220956851852208</c:v>
                </c:pt>
                <c:pt idx="5091">
                  <c:v>90.227358552298298</c:v>
                </c:pt>
                <c:pt idx="5092">
                  <c:v>90.233756572984902</c:v>
                </c:pt>
                <c:pt idx="5093">
                  <c:v>90.240150915666902</c:v>
                </c:pt>
                <c:pt idx="5094">
                  <c:v>90.246541582099098</c:v>
                </c:pt>
                <c:pt idx="5095">
                  <c:v>90.252928574035408</c:v>
                </c:pt>
                <c:pt idx="5096">
                  <c:v>90.259311893228997</c:v>
                </c:pt>
                <c:pt idx="5097">
                  <c:v>90.265691541432901</c:v>
                </c:pt>
                <c:pt idx="5098">
                  <c:v>90.272067520398906</c:v>
                </c:pt>
                <c:pt idx="5099">
                  <c:v>90.2784398318787</c:v>
                </c:pt>
                <c:pt idx="5100">
                  <c:v>90.284808477623002</c:v>
                </c:pt>
                <c:pt idx="5101">
                  <c:v>90.291173459381994</c:v>
                </c:pt>
                <c:pt idx="5102">
                  <c:v>90.297534778905401</c:v>
                </c:pt>
                <c:pt idx="5103">
                  <c:v>90.30389243794221</c:v>
                </c:pt>
                <c:pt idx="5104">
                  <c:v>90.310246438240611</c:v>
                </c:pt>
                <c:pt idx="5105">
                  <c:v>90.316596781548398</c:v>
                </c:pt>
                <c:pt idx="5106">
                  <c:v>90.322943469612795</c:v>
                </c:pt>
                <c:pt idx="5107">
                  <c:v>90.329286504180189</c:v>
                </c:pt>
                <c:pt idx="5108">
                  <c:v>90.335625886996397</c:v>
                </c:pt>
                <c:pt idx="5109">
                  <c:v>90.34196161980671</c:v>
                </c:pt>
                <c:pt idx="5110">
                  <c:v>90.348293704355811</c:v>
                </c:pt>
                <c:pt idx="5111">
                  <c:v>90.354622142387598</c:v>
                </c:pt>
                <c:pt idx="5112">
                  <c:v>90.360946935645501</c:v>
                </c:pt>
                <c:pt idx="5113">
                  <c:v>90.367268085872297</c:v>
                </c:pt>
                <c:pt idx="5114">
                  <c:v>90.37358559481001</c:v>
                </c:pt>
                <c:pt idx="5115">
                  <c:v>90.379899464200207</c:v>
                </c:pt>
                <c:pt idx="5116">
                  <c:v>90.386209695783791</c:v>
                </c:pt>
                <c:pt idx="5117">
                  <c:v>90.392516291301106</c:v>
                </c:pt>
                <c:pt idx="5118">
                  <c:v>90.398819252491705</c:v>
                </c:pt>
                <c:pt idx="5119">
                  <c:v>90.405118581094499</c:v>
                </c:pt>
                <c:pt idx="5120">
                  <c:v>90.411414278848198</c:v>
                </c:pt>
                <c:pt idx="5121">
                  <c:v>90.417706347490309</c:v>
                </c:pt>
                <c:pt idx="5122">
                  <c:v>90.423994788758094</c:v>
                </c:pt>
                <c:pt idx="5123">
                  <c:v>90.43027960438809</c:v>
                </c:pt>
                <c:pt idx="5124">
                  <c:v>90.436560796116297</c:v>
                </c:pt>
                <c:pt idx="5125">
                  <c:v>90.4428383656779</c:v>
                </c:pt>
                <c:pt idx="5126">
                  <c:v>90.449112314807607</c:v>
                </c:pt>
                <c:pt idx="5127">
                  <c:v>90.45538264523951</c:v>
                </c:pt>
                <c:pt idx="5128">
                  <c:v>90.461649358706993</c:v>
                </c:pt>
                <c:pt idx="5129">
                  <c:v>90.467912456942997</c:v>
                </c:pt>
                <c:pt idx="5130">
                  <c:v>90.4741719416797</c:v>
                </c:pt>
                <c:pt idx="5131">
                  <c:v>90.480427814648607</c:v>
                </c:pt>
                <c:pt idx="5132">
                  <c:v>90.486680077580587</c:v>
                </c:pt>
                <c:pt idx="5133">
                  <c:v>90.492928732206295</c:v>
                </c:pt>
                <c:pt idx="5134">
                  <c:v>90.499173780255205</c:v>
                </c:pt>
                <c:pt idx="5135">
                  <c:v>90.505415223456396</c:v>
                </c:pt>
                <c:pt idx="5136">
                  <c:v>90.511653063538503</c:v>
                </c:pt>
                <c:pt idx="5137">
                  <c:v>90.517887302229411</c:v>
                </c:pt>
                <c:pt idx="5138">
                  <c:v>90.524117941256208</c:v>
                </c:pt>
                <c:pt idx="5139">
                  <c:v>90.530344982345596</c:v>
                </c:pt>
                <c:pt idx="5140">
                  <c:v>90.536568427223699</c:v>
                </c:pt>
                <c:pt idx="5141">
                  <c:v>90.542788277615699</c:v>
                </c:pt>
                <c:pt idx="5142">
                  <c:v>90.54900453524661</c:v>
                </c:pt>
                <c:pt idx="5143">
                  <c:v>90.555217201840406</c:v>
                </c:pt>
                <c:pt idx="5144">
                  <c:v>90.56142627912061</c:v>
                </c:pt>
                <c:pt idx="5145">
                  <c:v>90.567631768810287</c:v>
                </c:pt>
                <c:pt idx="5146">
                  <c:v>90.573833672631693</c:v>
                </c:pt>
                <c:pt idx="5147">
                  <c:v>90.580031992306402</c:v>
                </c:pt>
                <c:pt idx="5148">
                  <c:v>90.586226729555605</c:v>
                </c:pt>
                <c:pt idx="5149">
                  <c:v>90.592417886099696</c:v>
                </c:pt>
                <c:pt idx="5150">
                  <c:v>90.5986054636586</c:v>
                </c:pt>
                <c:pt idx="5151">
                  <c:v>90.604789463951406</c:v>
                </c:pt>
                <c:pt idx="5152">
                  <c:v>90.610969888696701</c:v>
                </c:pt>
                <c:pt idx="5153">
                  <c:v>90.617146739612593</c:v>
                </c:pt>
                <c:pt idx="5154">
                  <c:v>90.623320018416408</c:v>
                </c:pt>
                <c:pt idx="5155">
                  <c:v>90.629489726824801</c:v>
                </c:pt>
                <c:pt idx="5156">
                  <c:v>90.635655866554004</c:v>
                </c:pt>
                <c:pt idx="5157">
                  <c:v>90.641818439319394</c:v>
                </c:pt>
                <c:pt idx="5158">
                  <c:v>90.647977446836094</c:v>
                </c:pt>
                <c:pt idx="5159">
                  <c:v>90.654132890818204</c:v>
                </c:pt>
                <c:pt idx="5160">
                  <c:v>90.660284772979395</c:v>
                </c:pt>
                <c:pt idx="5161">
                  <c:v>90.6664330950329</c:v>
                </c:pt>
                <c:pt idx="5162">
                  <c:v>90.6725778586909</c:v>
                </c:pt>
                <c:pt idx="5163">
                  <c:v>90.678719065665305</c:v>
                </c:pt>
                <c:pt idx="5164">
                  <c:v>90.684856717667387</c:v>
                </c:pt>
                <c:pt idx="5165">
                  <c:v>90.690990816407691</c:v>
                </c:pt>
                <c:pt idx="5166">
                  <c:v>90.697121363596196</c:v>
                </c:pt>
                <c:pt idx="5167">
                  <c:v>90.703248360942197</c:v>
                </c:pt>
                <c:pt idx="5168">
                  <c:v>90.709371810154394</c:v>
                </c:pt>
                <c:pt idx="5169">
                  <c:v>90.715491712941102</c:v>
                </c:pt>
                <c:pt idx="5170">
                  <c:v>90.721608071009697</c:v>
                </c:pt>
                <c:pt idx="5171">
                  <c:v>90.727720886067004</c:v>
                </c:pt>
                <c:pt idx="5172">
                  <c:v>90.733830159819505</c:v>
                </c:pt>
                <c:pt idx="5173">
                  <c:v>90.739935893972699</c:v>
                </c:pt>
                <c:pt idx="5174">
                  <c:v>90.746038090231693</c:v>
                </c:pt>
                <c:pt idx="5175">
                  <c:v>90.752136750300906</c:v>
                </c:pt>
                <c:pt idx="5176">
                  <c:v>90.758231875884206</c:v>
                </c:pt>
                <c:pt idx="5177">
                  <c:v>90.764323468684708</c:v>
                </c:pt>
                <c:pt idx="5178">
                  <c:v>90.770411530405099</c:v>
                </c:pt>
                <c:pt idx="5179">
                  <c:v>90.776496062747299</c:v>
                </c:pt>
                <c:pt idx="5180">
                  <c:v>90.782577067412703</c:v>
                </c:pt>
                <c:pt idx="5181">
                  <c:v>90.788654546102009</c:v>
                </c:pt>
                <c:pt idx="5182">
                  <c:v>90.794728500515404</c:v>
                </c:pt>
                <c:pt idx="5183">
                  <c:v>90.800798932352507</c:v>
                </c:pt>
                <c:pt idx="5184">
                  <c:v>90.806865843311996</c:v>
                </c:pt>
                <c:pt idx="5185">
                  <c:v>90.812929235092298</c:v>
                </c:pt>
                <c:pt idx="5186">
                  <c:v>90.818989109391197</c:v>
                </c:pt>
                <c:pt idx="5187">
                  <c:v>90.825045467905611</c:v>
                </c:pt>
                <c:pt idx="5188">
                  <c:v>90.831098312332003</c:v>
                </c:pt>
                <c:pt idx="5189">
                  <c:v>90.837147644366297</c:v>
                </c:pt>
                <c:pt idx="5190">
                  <c:v>90.843193465703706</c:v>
                </c:pt>
                <c:pt idx="5191">
                  <c:v>90.849235778038903</c:v>
                </c:pt>
                <c:pt idx="5192">
                  <c:v>90.855274583065693</c:v>
                </c:pt>
                <c:pt idx="5193">
                  <c:v>90.861309882477698</c:v>
                </c:pt>
                <c:pt idx="5194">
                  <c:v>90.867341677967602</c:v>
                </c:pt>
                <c:pt idx="5195">
                  <c:v>90.87336997122749</c:v>
                </c:pt>
                <c:pt idx="5196">
                  <c:v>90.879394763949108</c:v>
                </c:pt>
                <c:pt idx="5197">
                  <c:v>90.885416057823292</c:v>
                </c:pt>
                <c:pt idx="5198">
                  <c:v>90.891433854540395</c:v>
                </c:pt>
                <c:pt idx="5199">
                  <c:v>90.897448155790201</c:v>
                </c:pt>
                <c:pt idx="5200">
                  <c:v>90.903458963261698</c:v>
                </c:pt>
                <c:pt idx="5201">
                  <c:v>90.909466278643407</c:v>
                </c:pt>
                <c:pt idx="5202">
                  <c:v>90.915470103623292</c:v>
                </c:pt>
                <c:pt idx="5203">
                  <c:v>90.921470439888594</c:v>
                </c:pt>
                <c:pt idx="5204">
                  <c:v>90.927467289126</c:v>
                </c:pt>
                <c:pt idx="5205">
                  <c:v>90.933460653021598</c:v>
                </c:pt>
                <c:pt idx="5206">
                  <c:v>90.939450533260711</c:v>
                </c:pt>
                <c:pt idx="5207">
                  <c:v>90.945436931528306</c:v>
                </c:pt>
                <c:pt idx="5208">
                  <c:v>90.951419849508497</c:v>
                </c:pt>
                <c:pt idx="5209">
                  <c:v>90.957399288885</c:v>
                </c:pt>
                <c:pt idx="5210">
                  <c:v>90.963375251340807</c:v>
                </c:pt>
                <c:pt idx="5211">
                  <c:v>90.969347738558199</c:v>
                </c:pt>
                <c:pt idx="5212">
                  <c:v>90.975316752219101</c:v>
                </c:pt>
                <c:pt idx="5213">
                  <c:v>90.981282294004501</c:v>
                </c:pt>
                <c:pt idx="5214">
                  <c:v>90.987244365595203</c:v>
                </c:pt>
                <c:pt idx="5215">
                  <c:v>90.993202968671</c:v>
                </c:pt>
                <c:pt idx="5216">
                  <c:v>90.999158104911302</c:v>
                </c:pt>
                <c:pt idx="5217">
                  <c:v>91.005109775994796</c:v>
                </c:pt>
                <c:pt idx="5218">
                  <c:v>91.011057983599699</c:v>
                </c:pt>
                <c:pt idx="5219">
                  <c:v>91.017002729403401</c:v>
                </c:pt>
                <c:pt idx="5220">
                  <c:v>91.022944015082913</c:v>
                </c:pt>
                <c:pt idx="5221">
                  <c:v>91.028881842314391</c:v>
                </c:pt>
                <c:pt idx="5222">
                  <c:v>91.034816212773706</c:v>
                </c:pt>
                <c:pt idx="5223">
                  <c:v>91.040747128135905</c:v>
                </c:pt>
                <c:pt idx="5224">
                  <c:v>91.046674590075298</c:v>
                </c:pt>
                <c:pt idx="5225">
                  <c:v>91.052598600265895</c:v>
                </c:pt>
                <c:pt idx="5226">
                  <c:v>91.058519160380996</c:v>
                </c:pt>
                <c:pt idx="5227">
                  <c:v>91.064436272093104</c:v>
                </c:pt>
                <c:pt idx="5228">
                  <c:v>91.070349937074297</c:v>
                </c:pt>
                <c:pt idx="5229">
                  <c:v>91.076260156996099</c:v>
                </c:pt>
                <c:pt idx="5230">
                  <c:v>91.082166933529194</c:v>
                </c:pt>
                <c:pt idx="5231">
                  <c:v>91.088070268343913</c:v>
                </c:pt>
                <c:pt idx="5232">
                  <c:v>91.093970163109802</c:v>
                </c:pt>
                <c:pt idx="5233">
                  <c:v>91.099866619495998</c:v>
                </c:pt>
                <c:pt idx="5234">
                  <c:v>91.1057596391706</c:v>
                </c:pt>
                <c:pt idx="5235">
                  <c:v>91.111649223801692</c:v>
                </c:pt>
                <c:pt idx="5236">
                  <c:v>91.117535375056306</c:v>
                </c:pt>
                <c:pt idx="5237">
                  <c:v>91.123418094601007</c:v>
                </c:pt>
                <c:pt idx="5238">
                  <c:v>91.129297384101903</c:v>
                </c:pt>
                <c:pt idx="5239">
                  <c:v>91.135173245224109</c:v>
                </c:pt>
                <c:pt idx="5240">
                  <c:v>91.141045679632498</c:v>
                </c:pt>
                <c:pt idx="5241">
                  <c:v>91.146914688991302</c:v>
                </c:pt>
                <c:pt idx="5242">
                  <c:v>91.152780274963902</c:v>
                </c:pt>
                <c:pt idx="5243">
                  <c:v>91.158642439213395</c:v>
                </c:pt>
                <c:pt idx="5244">
                  <c:v>91.164501183401995</c:v>
                </c:pt>
                <c:pt idx="5245">
                  <c:v>91.170356509191407</c:v>
                </c:pt>
                <c:pt idx="5246">
                  <c:v>91.176208418242808</c:v>
                </c:pt>
                <c:pt idx="5247">
                  <c:v>91.182056912216709</c:v>
                </c:pt>
                <c:pt idx="5248">
                  <c:v>91.187901992772908</c:v>
                </c:pt>
                <c:pt idx="5249">
                  <c:v>91.193743661570807</c:v>
                </c:pt>
                <c:pt idx="5250">
                  <c:v>91.199581920269097</c:v>
                </c:pt>
                <c:pt idx="5251">
                  <c:v>91.205416770525801</c:v>
                </c:pt>
                <c:pt idx="5252">
                  <c:v>91.211248213998502</c:v>
                </c:pt>
                <c:pt idx="5253">
                  <c:v>91.217076252343901</c:v>
                </c:pt>
                <c:pt idx="5254">
                  <c:v>91.222900887218501</c:v>
                </c:pt>
                <c:pt idx="5255">
                  <c:v>91.228722120277695</c:v>
                </c:pt>
                <c:pt idx="5256">
                  <c:v>91.234539953176792</c:v>
                </c:pt>
                <c:pt idx="5257">
                  <c:v>91.240354387570108</c:v>
                </c:pt>
                <c:pt idx="5258">
                  <c:v>91.246165425111499</c:v>
                </c:pt>
                <c:pt idx="5259">
                  <c:v>91.251973067454301</c:v>
                </c:pt>
                <c:pt idx="5260">
                  <c:v>91.257777316251094</c:v>
                </c:pt>
                <c:pt idx="5261">
                  <c:v>91.263578173153903</c:v>
                </c:pt>
                <c:pt idx="5262">
                  <c:v>91.2693756398142</c:v>
                </c:pt>
                <c:pt idx="5263">
                  <c:v>91.275169717882704</c:v>
                </c:pt>
                <c:pt idx="5264">
                  <c:v>91.280960409009907</c:v>
                </c:pt>
                <c:pt idx="5265">
                  <c:v>91.286747714845106</c:v>
                </c:pt>
                <c:pt idx="5266">
                  <c:v>91.292531637037598</c:v>
                </c:pt>
                <c:pt idx="5267">
                  <c:v>91.298312177235601</c:v>
                </c:pt>
                <c:pt idx="5268">
                  <c:v>91.304089337087007</c:v>
                </c:pt>
                <c:pt idx="5269">
                  <c:v>91.309863118239093</c:v>
                </c:pt>
                <c:pt idx="5270">
                  <c:v>91.315633522338402</c:v>
                </c:pt>
                <c:pt idx="5271">
                  <c:v>91.321400551030905</c:v>
                </c:pt>
                <c:pt idx="5272">
                  <c:v>91.327164205961992</c:v>
                </c:pt>
                <c:pt idx="5273">
                  <c:v>91.332924488776598</c:v>
                </c:pt>
                <c:pt idx="5274">
                  <c:v>91.338681401118791</c:v>
                </c:pt>
                <c:pt idx="5275">
                  <c:v>91.344434944632198</c:v>
                </c:pt>
                <c:pt idx="5276">
                  <c:v>91.350185120959807</c:v>
                </c:pt>
                <c:pt idx="5277">
                  <c:v>91.355931931743996</c:v>
                </c:pt>
                <c:pt idx="5278">
                  <c:v>91.3616753786266</c:v>
                </c:pt>
                <c:pt idx="5279">
                  <c:v>91.367415463248804</c:v>
                </c:pt>
                <c:pt idx="5280">
                  <c:v>91.373152187251193</c:v>
                </c:pt>
                <c:pt idx="5281">
                  <c:v>91.378885552273701</c:v>
                </c:pt>
                <c:pt idx="5282">
                  <c:v>91.384615559955691</c:v>
                </c:pt>
                <c:pt idx="5283">
                  <c:v>91.390342211936002</c:v>
                </c:pt>
                <c:pt idx="5284">
                  <c:v>91.396065509852903</c:v>
                </c:pt>
                <c:pt idx="5285">
                  <c:v>91.401785455343699</c:v>
                </c:pt>
                <c:pt idx="5286">
                  <c:v>91.407502050045608</c:v>
                </c:pt>
                <c:pt idx="5287">
                  <c:v>91.413215295595009</c:v>
                </c:pt>
                <c:pt idx="5288">
                  <c:v>91.418925193627501</c:v>
                </c:pt>
                <c:pt idx="5289">
                  <c:v>91.424631745778299</c:v>
                </c:pt>
                <c:pt idx="5290">
                  <c:v>91.430334953682092</c:v>
                </c:pt>
                <c:pt idx="5291">
                  <c:v>91.4360348189729</c:v>
                </c:pt>
                <c:pt idx="5292">
                  <c:v>91.441731343283891</c:v>
                </c:pt>
                <c:pt idx="5293">
                  <c:v>91.447424528247907</c:v>
                </c:pt>
                <c:pt idx="5294">
                  <c:v>91.453114375497208</c:v>
                </c:pt>
                <c:pt idx="5295">
                  <c:v>91.458800886663298</c:v>
                </c:pt>
                <c:pt idx="5296">
                  <c:v>91.4644840633771</c:v>
                </c:pt>
                <c:pt idx="5297">
                  <c:v>91.470163907269111</c:v>
                </c:pt>
                <c:pt idx="5298">
                  <c:v>91.475840419969003</c:v>
                </c:pt>
                <c:pt idx="5299">
                  <c:v>91.481513603106009</c:v>
                </c:pt>
                <c:pt idx="5300">
                  <c:v>91.487183458308706</c:v>
                </c:pt>
                <c:pt idx="5301">
                  <c:v>91.492849987204991</c:v>
                </c:pt>
                <c:pt idx="5302">
                  <c:v>91.49851319142229</c:v>
                </c:pt>
                <c:pt idx="5303">
                  <c:v>91.504173072587406</c:v>
                </c:pt>
                <c:pt idx="5304">
                  <c:v>91.5098296323265</c:v>
                </c:pt>
                <c:pt idx="5305">
                  <c:v>91.515482872265196</c:v>
                </c:pt>
                <c:pt idx="5306">
                  <c:v>91.521132794028404</c:v>
                </c:pt>
                <c:pt idx="5307">
                  <c:v>91.526779399240496</c:v>
                </c:pt>
                <c:pt idx="5308">
                  <c:v>91.53242268952539</c:v>
                </c:pt>
                <c:pt idx="5309">
                  <c:v>91.538062666506093</c:v>
                </c:pt>
                <c:pt idx="5310">
                  <c:v>91.5436993318053</c:v>
                </c:pt>
                <c:pt idx="5311">
                  <c:v>91.549332687044995</c:v>
                </c:pt>
                <c:pt idx="5312">
                  <c:v>91.554962733846494</c:v>
                </c:pt>
                <c:pt idx="5313">
                  <c:v>91.560589473830689</c:v>
                </c:pt>
                <c:pt idx="5314">
                  <c:v>91.5662129086178</c:v>
                </c:pt>
                <c:pt idx="5315">
                  <c:v>91.571833039827297</c:v>
                </c:pt>
                <c:pt idx="5316">
                  <c:v>91.577449869078308</c:v>
                </c:pt>
                <c:pt idx="5317">
                  <c:v>91.583063397989207</c:v>
                </c:pt>
                <c:pt idx="5318">
                  <c:v>91.588673628177702</c:v>
                </c:pt>
                <c:pt idx="5319">
                  <c:v>91.594280561261201</c:v>
                </c:pt>
                <c:pt idx="5320">
                  <c:v>91.599884198856103</c:v>
                </c:pt>
                <c:pt idx="5321">
                  <c:v>91.605484542578608</c:v>
                </c:pt>
                <c:pt idx="5322">
                  <c:v>91.611081594043995</c:v>
                </c:pt>
                <c:pt idx="5323">
                  <c:v>91.616675354867098</c:v>
                </c:pt>
                <c:pt idx="5324">
                  <c:v>91.6222658266623</c:v>
                </c:pt>
                <c:pt idx="5325">
                  <c:v>91.627853011043101</c:v>
                </c:pt>
                <c:pt idx="5326">
                  <c:v>91.633436909622603</c:v>
                </c:pt>
                <c:pt idx="5327">
                  <c:v>91.639017524013198</c:v>
                </c:pt>
                <c:pt idx="5328">
                  <c:v>91.644594855826796</c:v>
                </c:pt>
                <c:pt idx="5329">
                  <c:v>91.650168906674608</c:v>
                </c:pt>
                <c:pt idx="5330">
                  <c:v>91.655739678167208</c:v>
                </c:pt>
                <c:pt idx="5331">
                  <c:v>91.6613071719147</c:v>
                </c:pt>
                <c:pt idx="5332">
                  <c:v>91.666871389526705</c:v>
                </c:pt>
                <c:pt idx="5333">
                  <c:v>91.672432332611805</c:v>
                </c:pt>
                <c:pt idx="5334">
                  <c:v>91.6779900027785</c:v>
                </c:pt>
                <c:pt idx="5335">
                  <c:v>91.683544401634393</c:v>
                </c:pt>
                <c:pt idx="5336">
                  <c:v>91.689095530786602</c:v>
                </c:pt>
                <c:pt idx="5337">
                  <c:v>91.694643391841595</c:v>
                </c:pt>
                <c:pt idx="5338">
                  <c:v>91.700187986405197</c:v>
                </c:pt>
                <c:pt idx="5339">
                  <c:v>91.705729316082795</c:v>
                </c:pt>
                <c:pt idx="5340">
                  <c:v>91.711267382478994</c:v>
                </c:pt>
                <c:pt idx="5341">
                  <c:v>91.716802187198098</c:v>
                </c:pt>
                <c:pt idx="5342">
                  <c:v>91.722333731843392</c:v>
                </c:pt>
                <c:pt idx="5343">
                  <c:v>91.727862018017987</c:v>
                </c:pt>
                <c:pt idx="5344">
                  <c:v>91.733387047324101</c:v>
                </c:pt>
                <c:pt idx="5345">
                  <c:v>91.738908821363509</c:v>
                </c:pt>
                <c:pt idx="5346">
                  <c:v>91.744427341737406</c:v>
                </c:pt>
                <c:pt idx="5347">
                  <c:v>91.749942610046205</c:v>
                </c:pt>
                <c:pt idx="5348">
                  <c:v>91.755454627889989</c:v>
                </c:pt>
                <c:pt idx="5349">
                  <c:v>91.760963396868007</c:v>
                </c:pt>
                <c:pt idx="5350">
                  <c:v>91.766468918579207</c:v>
                </c:pt>
                <c:pt idx="5351">
                  <c:v>91.7719711946215</c:v>
                </c:pt>
                <c:pt idx="5352">
                  <c:v>91.777470226592698</c:v>
                </c:pt>
                <c:pt idx="5353">
                  <c:v>91.782966016089702</c:v>
                </c:pt>
                <c:pt idx="5354">
                  <c:v>91.78845856470889</c:v>
                </c:pt>
                <c:pt idx="5355">
                  <c:v>91.793947874046211</c:v>
                </c:pt>
                <c:pt idx="5356">
                  <c:v>91.799433945696705</c:v>
                </c:pt>
                <c:pt idx="5357">
                  <c:v>91.804916781255002</c:v>
                </c:pt>
                <c:pt idx="5358">
                  <c:v>91.81039638231519</c:v>
                </c:pt>
                <c:pt idx="5359">
                  <c:v>91.815872750470689</c:v>
                </c:pt>
                <c:pt idx="5360">
                  <c:v>91.821345887314507</c:v>
                </c:pt>
                <c:pt idx="5361">
                  <c:v>91.826815794438602</c:v>
                </c:pt>
                <c:pt idx="5362">
                  <c:v>91.832282473434802</c:v>
                </c:pt>
                <c:pt idx="5363">
                  <c:v>91.837745925894197</c:v>
                </c:pt>
                <c:pt idx="5364">
                  <c:v>91.843206153407195</c:v>
                </c:pt>
                <c:pt idx="5365">
                  <c:v>91.848663157563706</c:v>
                </c:pt>
                <c:pt idx="5366">
                  <c:v>91.854116939953101</c:v>
                </c:pt>
                <c:pt idx="5367">
                  <c:v>91.859567502164012</c:v>
                </c:pt>
                <c:pt idx="5368">
                  <c:v>91.865014845784501</c:v>
                </c:pt>
                <c:pt idx="5369">
                  <c:v>91.87045897240219</c:v>
                </c:pt>
                <c:pt idx="5370">
                  <c:v>91.875899883604006</c:v>
                </c:pt>
                <c:pt idx="5371">
                  <c:v>91.881337580976194</c:v>
                </c:pt>
                <c:pt idx="5372">
                  <c:v>91.886772066104697</c:v>
                </c:pt>
                <c:pt idx="5373">
                  <c:v>91.892203340574497</c:v>
                </c:pt>
                <c:pt idx="5374">
                  <c:v>91.897631405970301</c:v>
                </c:pt>
                <c:pt idx="5375">
                  <c:v>91.903056263875897</c:v>
                </c:pt>
                <c:pt idx="5376">
                  <c:v>91.908477915874897</c:v>
                </c:pt>
                <c:pt idx="5377">
                  <c:v>91.913896363550109</c:v>
                </c:pt>
                <c:pt idx="5378">
                  <c:v>91.919311608483497</c:v>
                </c:pt>
                <c:pt idx="5379">
                  <c:v>91.924723652257001</c:v>
                </c:pt>
                <c:pt idx="5380">
                  <c:v>91.930132496451407</c:v>
                </c:pt>
                <c:pt idx="5381">
                  <c:v>91.935538142647204</c:v>
                </c:pt>
                <c:pt idx="5382">
                  <c:v>91.940940592424397</c:v>
                </c:pt>
                <c:pt idx="5383">
                  <c:v>91.946339847362196</c:v>
                </c:pt>
                <c:pt idx="5384">
                  <c:v>91.951735909039186</c:v>
                </c:pt>
                <c:pt idx="5385">
                  <c:v>91.957128779033496</c:v>
                </c:pt>
                <c:pt idx="5386">
                  <c:v>91.962518458922702</c:v>
                </c:pt>
                <c:pt idx="5387">
                  <c:v>91.967904950283696</c:v>
                </c:pt>
                <c:pt idx="5388">
                  <c:v>91.973288254692804</c:v>
                </c:pt>
                <c:pt idx="5389">
                  <c:v>91.978668373725696</c:v>
                </c:pt>
                <c:pt idx="5390">
                  <c:v>91.984045308957604</c:v>
                </c:pt>
                <c:pt idx="5391">
                  <c:v>91.989419061963005</c:v>
                </c:pt>
                <c:pt idx="5392">
                  <c:v>91.994789634315893</c:v>
                </c:pt>
                <c:pt idx="5393">
                  <c:v>92.000157027589793</c:v>
                </c:pt>
                <c:pt idx="5394">
                  <c:v>92.005521243357407</c:v>
                </c:pt>
                <c:pt idx="5395">
                  <c:v>92.010882283190796</c:v>
                </c:pt>
                <c:pt idx="5396">
                  <c:v>92.016240148661893</c:v>
                </c:pt>
                <c:pt idx="5397">
                  <c:v>92.021594841341511</c:v>
                </c:pt>
                <c:pt idx="5398">
                  <c:v>92.026946362800103</c:v>
                </c:pt>
                <c:pt idx="5399">
                  <c:v>92.032294714607701</c:v>
                </c:pt>
                <c:pt idx="5400">
                  <c:v>92.037639898333396</c:v>
                </c:pt>
                <c:pt idx="5401">
                  <c:v>92.042981915545994</c:v>
                </c:pt>
                <c:pt idx="5402">
                  <c:v>92.048320767813593</c:v>
                </c:pt>
                <c:pt idx="5403">
                  <c:v>92.053656456703607</c:v>
                </c:pt>
                <c:pt idx="5404">
                  <c:v>92.058988983783095</c:v>
                </c:pt>
                <c:pt idx="5405">
                  <c:v>92.064318350618393</c:v>
                </c:pt>
                <c:pt idx="5406">
                  <c:v>92.069644558775209</c:v>
                </c:pt>
                <c:pt idx="5407">
                  <c:v>92.0749676098187</c:v>
                </c:pt>
                <c:pt idx="5408">
                  <c:v>92.080287505313507</c:v>
                </c:pt>
                <c:pt idx="5409">
                  <c:v>92.085604246823607</c:v>
                </c:pt>
                <c:pt idx="5410">
                  <c:v>92.090917835912407</c:v>
                </c:pt>
                <c:pt idx="5411">
                  <c:v>92.096228274142703</c:v>
                </c:pt>
                <c:pt idx="5412">
                  <c:v>92.101535563076808</c:v>
                </c:pt>
                <c:pt idx="5413">
                  <c:v>92.106839704276396</c:v>
                </c:pt>
                <c:pt idx="5414">
                  <c:v>92.1121406993026</c:v>
                </c:pt>
                <c:pt idx="5415">
                  <c:v>92.1174385497157</c:v>
                </c:pt>
                <c:pt idx="5416">
                  <c:v>92.122733257075808</c:v>
                </c:pt>
                <c:pt idx="5417">
                  <c:v>92.128024822942095</c:v>
                </c:pt>
                <c:pt idx="5418">
                  <c:v>92.133313248873506</c:v>
                </c:pt>
                <c:pt idx="5419">
                  <c:v>92.138598536427892</c:v>
                </c:pt>
                <c:pt idx="5420">
                  <c:v>92.143880687163104</c:v>
                </c:pt>
                <c:pt idx="5421">
                  <c:v>92.149159702636013</c:v>
                </c:pt>
                <c:pt idx="5422">
                  <c:v>92.154435584403004</c:v>
                </c:pt>
                <c:pt idx="5423">
                  <c:v>92.159708334019896</c:v>
                </c:pt>
                <c:pt idx="5424">
                  <c:v>92.164977953041998</c:v>
                </c:pt>
                <c:pt idx="5425">
                  <c:v>92.170244443023904</c:v>
                </c:pt>
                <c:pt idx="5426">
                  <c:v>92.1755078055197</c:v>
                </c:pt>
                <c:pt idx="5427">
                  <c:v>92.180768042082789</c:v>
                </c:pt>
                <c:pt idx="5428">
                  <c:v>92.18602515426619</c:v>
                </c:pt>
                <c:pt idx="5429">
                  <c:v>92.191279143622211</c:v>
                </c:pt>
                <c:pt idx="5430">
                  <c:v>92.196530011702393</c:v>
                </c:pt>
                <c:pt idx="5431">
                  <c:v>92.201777760058192</c:v>
                </c:pt>
                <c:pt idx="5432">
                  <c:v>92.207022390239999</c:v>
                </c:pt>
                <c:pt idx="5433">
                  <c:v>92.212263903797805</c:v>
                </c:pt>
                <c:pt idx="5434">
                  <c:v>92.217502302280991</c:v>
                </c:pt>
                <c:pt idx="5435">
                  <c:v>92.222737587238498</c:v>
                </c:pt>
                <c:pt idx="5436">
                  <c:v>92.2279697602185</c:v>
                </c:pt>
                <c:pt idx="5437">
                  <c:v>92.2331988227686</c:v>
                </c:pt>
                <c:pt idx="5438">
                  <c:v>92.238424776436005</c:v>
                </c:pt>
                <c:pt idx="5439">
                  <c:v>92.243647622767099</c:v>
                </c:pt>
                <c:pt idx="5440">
                  <c:v>92.248867363307795</c:v>
                </c:pt>
                <c:pt idx="5441">
                  <c:v>92.254083999603495</c:v>
                </c:pt>
                <c:pt idx="5442">
                  <c:v>92.259297533198904</c:v>
                </c:pt>
                <c:pt idx="5443">
                  <c:v>92.264507965638202</c:v>
                </c:pt>
                <c:pt idx="5444">
                  <c:v>92.269715298464902</c:v>
                </c:pt>
                <c:pt idx="5445">
                  <c:v>92.274919533222203</c:v>
                </c:pt>
                <c:pt idx="5446">
                  <c:v>92.280120671452295</c:v>
                </c:pt>
                <c:pt idx="5447">
                  <c:v>92.285318714697198</c:v>
                </c:pt>
                <c:pt idx="5448">
                  <c:v>92.290513664498206</c:v>
                </c:pt>
                <c:pt idx="5449">
                  <c:v>92.295705522395806</c:v>
                </c:pt>
                <c:pt idx="5450">
                  <c:v>92.300894289930213</c:v>
                </c:pt>
                <c:pt idx="5451">
                  <c:v>92.306079968640901</c:v>
                </c:pt>
                <c:pt idx="5452">
                  <c:v>92.311262560066993</c:v>
                </c:pt>
                <c:pt idx="5453">
                  <c:v>92.3164420657466</c:v>
                </c:pt>
                <c:pt idx="5454">
                  <c:v>92.321618487217691</c:v>
                </c:pt>
                <c:pt idx="5455">
                  <c:v>92.326791826017399</c:v>
                </c:pt>
                <c:pt idx="5456">
                  <c:v>92.331962083682399</c:v>
                </c:pt>
                <c:pt idx="5457">
                  <c:v>92.337129261748601</c:v>
                </c:pt>
                <c:pt idx="5458">
                  <c:v>92.342293361751601</c:v>
                </c:pt>
                <c:pt idx="5459">
                  <c:v>92.3474543852263</c:v>
                </c:pt>
                <c:pt idx="5460">
                  <c:v>92.352612333706901</c:v>
                </c:pt>
                <c:pt idx="5461">
                  <c:v>92.357767208727196</c:v>
                </c:pt>
                <c:pt idx="5462">
                  <c:v>92.362919011820296</c:v>
                </c:pt>
                <c:pt idx="5463">
                  <c:v>92.368067744518797</c:v>
                </c:pt>
                <c:pt idx="5464">
                  <c:v>92.373213408354701</c:v>
                </c:pt>
                <c:pt idx="5465">
                  <c:v>92.378356004859398</c:v>
                </c:pt>
                <c:pt idx="5466">
                  <c:v>92.383495535563796</c:v>
                </c:pt>
                <c:pt idx="5467">
                  <c:v>92.38863200199809</c:v>
                </c:pt>
                <c:pt idx="5468">
                  <c:v>92.393765405691909</c:v>
                </c:pt>
                <c:pt idx="5469">
                  <c:v>92.398895748174496</c:v>
                </c:pt>
                <c:pt idx="5470">
                  <c:v>92.404023030974201</c:v>
                </c:pt>
                <c:pt idx="5471">
                  <c:v>92.409147255619104</c:v>
                </c:pt>
                <c:pt idx="5472">
                  <c:v>92.414268423636599</c:v>
                </c:pt>
                <c:pt idx="5473">
                  <c:v>92.419386536553304</c:v>
                </c:pt>
                <c:pt idx="5474">
                  <c:v>92.424501595895606</c:v>
                </c:pt>
                <c:pt idx="5475">
                  <c:v>92.429613603188997</c:v>
                </c:pt>
                <c:pt idx="5476">
                  <c:v>92.434722559958701</c:v>
                </c:pt>
                <c:pt idx="5477">
                  <c:v>92.439828467729001</c:v>
                </c:pt>
                <c:pt idx="5478">
                  <c:v>92.444931328023998</c:v>
                </c:pt>
                <c:pt idx="5479">
                  <c:v>92.45003114236691</c:v>
                </c:pt>
                <c:pt idx="5480">
                  <c:v>92.455127912280503</c:v>
                </c:pt>
                <c:pt idx="5481">
                  <c:v>92.460221639286999</c:v>
                </c:pt>
                <c:pt idx="5482">
                  <c:v>92.465312324907998</c:v>
                </c:pt>
                <c:pt idx="5483">
                  <c:v>92.470399970664403</c:v>
                </c:pt>
                <c:pt idx="5484">
                  <c:v>92.475484578076788</c:v>
                </c:pt>
                <c:pt idx="5485">
                  <c:v>92.480566148665105</c:v>
                </c:pt>
                <c:pt idx="5486">
                  <c:v>92.485644683948408</c:v>
                </c:pt>
                <c:pt idx="5487">
                  <c:v>92.490720185445596</c:v>
                </c:pt>
                <c:pt idx="5488">
                  <c:v>92.495792654674702</c:v>
                </c:pt>
                <c:pt idx="5489">
                  <c:v>92.500862093153501</c:v>
                </c:pt>
                <c:pt idx="5490">
                  <c:v>92.505928502398703</c:v>
                </c:pt>
                <c:pt idx="5491">
                  <c:v>92.510991883926906</c:v>
                </c:pt>
                <c:pt idx="5492">
                  <c:v>92.516052239253995</c:v>
                </c:pt>
                <c:pt idx="5493">
                  <c:v>92.521109569895103</c:v>
                </c:pt>
                <c:pt idx="5494">
                  <c:v>92.526163877364993</c:v>
                </c:pt>
                <c:pt idx="5495">
                  <c:v>92.531215163177791</c:v>
                </c:pt>
                <c:pt idx="5496">
                  <c:v>92.536263428847093</c:v>
                </c:pt>
                <c:pt idx="5497">
                  <c:v>92.541308675885702</c:v>
                </c:pt>
                <c:pt idx="5498">
                  <c:v>92.546350905806193</c:v>
                </c:pt>
                <c:pt idx="5499">
                  <c:v>92.551390120120303</c:v>
                </c:pt>
                <c:pt idx="5500">
                  <c:v>92.556426320339398</c:v>
                </c:pt>
                <c:pt idx="5501">
                  <c:v>92.561459507973908</c:v>
                </c:pt>
                <c:pt idx="5502">
                  <c:v>92.566489684534204</c:v>
                </c:pt>
                <c:pt idx="5503">
                  <c:v>92.571516851529694</c:v>
                </c:pt>
                <c:pt idx="5504">
                  <c:v>92.576541010469299</c:v>
                </c:pt>
                <c:pt idx="5505">
                  <c:v>92.581562162861388</c:v>
                </c:pt>
                <c:pt idx="5506">
                  <c:v>92.586580310213904</c:v>
                </c:pt>
                <c:pt idx="5507">
                  <c:v>92.591595454033992</c:v>
                </c:pt>
                <c:pt idx="5508">
                  <c:v>92.596607595828303</c:v>
                </c:pt>
                <c:pt idx="5509">
                  <c:v>92.601616737102901</c:v>
                </c:pt>
                <c:pt idx="5510">
                  <c:v>92.606622879363499</c:v>
                </c:pt>
                <c:pt idx="5511">
                  <c:v>92.611626024114798</c:v>
                </c:pt>
                <c:pt idx="5512">
                  <c:v>92.616626172861189</c:v>
                </c:pt>
                <c:pt idx="5513">
                  <c:v>92.62162332710669</c:v>
                </c:pt>
                <c:pt idx="5514">
                  <c:v>92.626617488354299</c:v>
                </c:pt>
                <c:pt idx="5515">
                  <c:v>92.631608658106913</c:v>
                </c:pt>
                <c:pt idx="5516">
                  <c:v>92.636596837866307</c:v>
                </c:pt>
                <c:pt idx="5517">
                  <c:v>92.641582029134199</c:v>
                </c:pt>
                <c:pt idx="5518">
                  <c:v>92.646564233411496</c:v>
                </c:pt>
                <c:pt idx="5519">
                  <c:v>92.651543452198595</c:v>
                </c:pt>
                <c:pt idx="5520">
                  <c:v>92.65651968699531</c:v>
                </c:pt>
                <c:pt idx="5521">
                  <c:v>92.6614929393007</c:v>
                </c:pt>
                <c:pt idx="5522">
                  <c:v>92.6664632106136</c:v>
                </c:pt>
                <c:pt idx="5523">
                  <c:v>92.671430502432003</c:v>
                </c:pt>
                <c:pt idx="5524">
                  <c:v>92.676394816253506</c:v>
                </c:pt>
                <c:pt idx="5525">
                  <c:v>92.68135615357501</c:v>
                </c:pt>
                <c:pt idx="5526">
                  <c:v>92.686314515892803</c:v>
                </c:pt>
                <c:pt idx="5527">
                  <c:v>92.691269904702807</c:v>
                </c:pt>
                <c:pt idx="5528">
                  <c:v>92.696222321500201</c:v>
                </c:pt>
                <c:pt idx="5529">
                  <c:v>92.701171767779698</c:v>
                </c:pt>
                <c:pt idx="5530">
                  <c:v>92.706118245035299</c:v>
                </c:pt>
                <c:pt idx="5531">
                  <c:v>92.711061754760607</c:v>
                </c:pt>
                <c:pt idx="5532">
                  <c:v>92.716002298448501</c:v>
                </c:pt>
                <c:pt idx="5533">
                  <c:v>92.720939877591505</c:v>
                </c:pt>
                <c:pt idx="5534">
                  <c:v>92.725874493681204</c:v>
                </c:pt>
                <c:pt idx="5535">
                  <c:v>92.730806148209098</c:v>
                </c:pt>
                <c:pt idx="5536">
                  <c:v>92.735734842665707</c:v>
                </c:pt>
                <c:pt idx="5537">
                  <c:v>92.740660578541096</c:v>
                </c:pt>
                <c:pt idx="5538">
                  <c:v>92.745583357324904</c:v>
                </c:pt>
                <c:pt idx="5539">
                  <c:v>92.750503180506101</c:v>
                </c:pt>
                <c:pt idx="5540">
                  <c:v>92.755420049573004</c:v>
                </c:pt>
                <c:pt idx="5541">
                  <c:v>92.760333966013505</c:v>
                </c:pt>
                <c:pt idx="5542">
                  <c:v>92.765244931314911</c:v>
                </c:pt>
                <c:pt idx="5543">
                  <c:v>92.770152946963805</c:v>
                </c:pt>
                <c:pt idx="5544">
                  <c:v>92.775058014446401</c:v>
                </c:pt>
                <c:pt idx="5545">
                  <c:v>92.779960135248089</c:v>
                </c:pt>
                <c:pt idx="5546">
                  <c:v>92.784859310854102</c:v>
                </c:pt>
                <c:pt idx="5547">
                  <c:v>92.789755542748708</c:v>
                </c:pt>
                <c:pt idx="5548">
                  <c:v>92.794648832415803</c:v>
                </c:pt>
                <c:pt idx="5549">
                  <c:v>92.799539181338702</c:v>
                </c:pt>
                <c:pt idx="5550">
                  <c:v>92.804426591000009</c:v>
                </c:pt>
                <c:pt idx="5551">
                  <c:v>92.809311062882003</c:v>
                </c:pt>
                <c:pt idx="5552">
                  <c:v>92.814192598466207</c:v>
                </c:pt>
                <c:pt idx="5553">
                  <c:v>92.819071199233591</c:v>
                </c:pt>
                <c:pt idx="5554">
                  <c:v>92.823946866664798</c:v>
                </c:pt>
                <c:pt idx="5555">
                  <c:v>92.828819602239491</c:v>
                </c:pt>
                <c:pt idx="5556">
                  <c:v>92.833689407437006</c:v>
                </c:pt>
                <c:pt idx="5557">
                  <c:v>92.83855628373621</c:v>
                </c:pt>
                <c:pt idx="5558">
                  <c:v>92.843420232615301</c:v>
                </c:pt>
                <c:pt idx="5559">
                  <c:v>92.848281255551711</c:v>
                </c:pt>
                <c:pt idx="5560">
                  <c:v>92.853139354022687</c:v>
                </c:pt>
                <c:pt idx="5561">
                  <c:v>92.857994529504595</c:v>
                </c:pt>
                <c:pt idx="5562">
                  <c:v>92.862846783473401</c:v>
                </c:pt>
                <c:pt idx="5563">
                  <c:v>92.867696117404392</c:v>
                </c:pt>
                <c:pt idx="5564">
                  <c:v>92.872542532772499</c:v>
                </c:pt>
                <c:pt idx="5565">
                  <c:v>92.877386031051799</c:v>
                </c:pt>
                <c:pt idx="5566">
                  <c:v>92.882226613716</c:v>
                </c:pt>
                <c:pt idx="5567">
                  <c:v>92.8870642822382</c:v>
                </c:pt>
                <c:pt idx="5568">
                  <c:v>92.891899038091012</c:v>
                </c:pt>
                <c:pt idx="5569">
                  <c:v>92.896730882746198</c:v>
                </c:pt>
                <c:pt idx="5570">
                  <c:v>92.901559817675292</c:v>
                </c:pt>
                <c:pt idx="5571">
                  <c:v>92.906385844349103</c:v>
                </c:pt>
                <c:pt idx="5572">
                  <c:v>92.911208964237801</c:v>
                </c:pt>
                <c:pt idx="5573">
                  <c:v>92.9160291788113</c:v>
                </c:pt>
                <c:pt idx="5574">
                  <c:v>92.920846489538491</c:v>
                </c:pt>
                <c:pt idx="5575">
                  <c:v>92.925660897888207</c:v>
                </c:pt>
                <c:pt idx="5576">
                  <c:v>92.930472405328203</c:v>
                </c:pt>
                <c:pt idx="5577">
                  <c:v>92.93528101332609</c:v>
                </c:pt>
                <c:pt idx="5578">
                  <c:v>92.940086723348699</c:v>
                </c:pt>
                <c:pt idx="5579">
                  <c:v>92.944889536862306</c:v>
                </c:pt>
                <c:pt idx="5580">
                  <c:v>92.949689455332802</c:v>
                </c:pt>
                <c:pt idx="5581">
                  <c:v>92.954486480225199</c:v>
                </c:pt>
                <c:pt idx="5582">
                  <c:v>92.959280613004211</c:v>
                </c:pt>
                <c:pt idx="5583">
                  <c:v>92.964071855133895</c:v>
                </c:pt>
                <c:pt idx="5584">
                  <c:v>92.9688602080778</c:v>
                </c:pt>
                <c:pt idx="5585">
                  <c:v>92.973645673298805</c:v>
                </c:pt>
                <c:pt idx="5586">
                  <c:v>92.978428252259206</c:v>
                </c:pt>
                <c:pt idx="5587">
                  <c:v>92.983207946421004</c:v>
                </c:pt>
                <c:pt idx="5588">
                  <c:v>92.9879847572453</c:v>
                </c:pt>
                <c:pt idx="5589">
                  <c:v>92.9927586861929</c:v>
                </c:pt>
                <c:pt idx="5590">
                  <c:v>92.997529734723798</c:v>
                </c:pt>
                <c:pt idx="5591">
                  <c:v>93.002297904297706</c:v>
                </c:pt>
                <c:pt idx="5592">
                  <c:v>93.007063196373409</c:v>
                </c:pt>
                <c:pt idx="5593">
                  <c:v>93.011825612409595</c:v>
                </c:pt>
                <c:pt idx="5594">
                  <c:v>93.016585153864</c:v>
                </c:pt>
                <c:pt idx="5595">
                  <c:v>93.021341822193889</c:v>
                </c:pt>
                <c:pt idx="5596">
                  <c:v>93.026095618856203</c:v>
                </c:pt>
                <c:pt idx="5597">
                  <c:v>93.0308465453069</c:v>
                </c:pt>
                <c:pt idx="5598">
                  <c:v>93.035594603001798</c:v>
                </c:pt>
                <c:pt idx="5599">
                  <c:v>93.040339793395901</c:v>
                </c:pt>
                <c:pt idx="5600">
                  <c:v>93.045082117943707</c:v>
                </c:pt>
                <c:pt idx="5601">
                  <c:v>93.049821578099198</c:v>
                </c:pt>
                <c:pt idx="5602">
                  <c:v>93.054558175315805</c:v>
                </c:pt>
                <c:pt idx="5603">
                  <c:v>93.059291911046202</c:v>
                </c:pt>
                <c:pt idx="5604">
                  <c:v>93.064022786742697</c:v>
                </c:pt>
                <c:pt idx="5605">
                  <c:v>93.0687508038571</c:v>
                </c:pt>
                <c:pt idx="5606">
                  <c:v>93.073475963840508</c:v>
                </c:pt>
                <c:pt idx="5607">
                  <c:v>93.078198268143495</c:v>
                </c:pt>
                <c:pt idx="5608">
                  <c:v>93.082917718216095</c:v>
                </c:pt>
                <c:pt idx="5609">
                  <c:v>93.087634315507799</c:v>
                </c:pt>
                <c:pt idx="5610">
                  <c:v>93.092348061467504</c:v>
                </c:pt>
                <c:pt idx="5611">
                  <c:v>93.09705895754341</c:v>
                </c:pt>
                <c:pt idx="5612">
                  <c:v>93.10176700518349</c:v>
                </c:pt>
                <c:pt idx="5613">
                  <c:v>93.106472205835004</c:v>
                </c:pt>
                <c:pt idx="5614">
                  <c:v>93.111174560944391</c:v>
                </c:pt>
                <c:pt idx="5615">
                  <c:v>93.11587407195799</c:v>
                </c:pt>
                <c:pt idx="5616">
                  <c:v>93.120570740321199</c:v>
                </c:pt>
                <c:pt idx="5617">
                  <c:v>93.125264567479107</c:v>
                </c:pt>
                <c:pt idx="5618">
                  <c:v>93.129955554876105</c:v>
                </c:pt>
                <c:pt idx="5619">
                  <c:v>93.134643703956101</c:v>
                </c:pt>
                <c:pt idx="5620">
                  <c:v>93.139329016162392</c:v>
                </c:pt>
                <c:pt idx="5621">
                  <c:v>93.144011492937693</c:v>
                </c:pt>
                <c:pt idx="5622">
                  <c:v>93.148691135724292</c:v>
                </c:pt>
                <c:pt idx="5623">
                  <c:v>93.153367945963709</c:v>
                </c:pt>
                <c:pt idx="5624">
                  <c:v>93.158041925097095</c:v>
                </c:pt>
                <c:pt idx="5625">
                  <c:v>93.162713074565005</c:v>
                </c:pt>
                <c:pt idx="5626">
                  <c:v>93.167381395807396</c:v>
                </c:pt>
                <c:pt idx="5627">
                  <c:v>93.172046890263701</c:v>
                </c:pt>
                <c:pt idx="5628">
                  <c:v>93.176709559372696</c:v>
                </c:pt>
                <c:pt idx="5629">
                  <c:v>93.181369404572692</c:v>
                </c:pt>
                <c:pt idx="5630">
                  <c:v>93.186026427301513</c:v>
                </c:pt>
                <c:pt idx="5631">
                  <c:v>93.190680628996205</c:v>
                </c:pt>
                <c:pt idx="5632">
                  <c:v>93.195332011093512</c:v>
                </c:pt>
                <c:pt idx="5633">
                  <c:v>93.1999805750295</c:v>
                </c:pt>
                <c:pt idx="5634">
                  <c:v>93.204626322239605</c:v>
                </c:pt>
                <c:pt idx="5635">
                  <c:v>93.209269254158798</c:v>
                </c:pt>
                <c:pt idx="5636">
                  <c:v>93.213909372221607</c:v>
                </c:pt>
                <c:pt idx="5637">
                  <c:v>93.218546677861596</c:v>
                </c:pt>
                <c:pt idx="5638">
                  <c:v>93.223181172512398</c:v>
                </c:pt>
                <c:pt idx="5639">
                  <c:v>93.227812857606494</c:v>
                </c:pt>
                <c:pt idx="5640">
                  <c:v>93.232441734576099</c:v>
                </c:pt>
                <c:pt idx="5641">
                  <c:v>93.237067804852899</c:v>
                </c:pt>
                <c:pt idx="5642">
                  <c:v>93.241691069867997</c:v>
                </c:pt>
                <c:pt idx="5643">
                  <c:v>93.246311531051703</c:v>
                </c:pt>
                <c:pt idx="5644">
                  <c:v>93.25092918983421</c:v>
                </c:pt>
                <c:pt idx="5645">
                  <c:v>93.25554404764479</c:v>
                </c:pt>
                <c:pt idx="5646">
                  <c:v>93.260156105912301</c:v>
                </c:pt>
                <c:pt idx="5647">
                  <c:v>93.264765366064992</c:v>
                </c:pt>
                <c:pt idx="5648">
                  <c:v>93.269371829530698</c:v>
                </c:pt>
                <c:pt idx="5649">
                  <c:v>93.273975497736501</c:v>
                </c:pt>
                <c:pt idx="5650">
                  <c:v>93.2785763721091</c:v>
                </c:pt>
                <c:pt idx="5651">
                  <c:v>93.283174454074498</c:v>
                </c:pt>
                <c:pt idx="5652">
                  <c:v>93.287769745058199</c:v>
                </c:pt>
                <c:pt idx="5653">
                  <c:v>93.292362246485311</c:v>
                </c:pt>
                <c:pt idx="5654">
                  <c:v>93.296951959780003</c:v>
                </c:pt>
                <c:pt idx="5655">
                  <c:v>93.301538886366387</c:v>
                </c:pt>
                <c:pt idx="5656">
                  <c:v>93.306123027667596</c:v>
                </c:pt>
                <c:pt idx="5657">
                  <c:v>93.310704385106391</c:v>
                </c:pt>
                <c:pt idx="5658">
                  <c:v>93.315282960105009</c:v>
                </c:pt>
                <c:pt idx="5659">
                  <c:v>93.31985875408499</c:v>
                </c:pt>
                <c:pt idx="5660">
                  <c:v>93.324431768467591</c:v>
                </c:pt>
                <c:pt idx="5661">
                  <c:v>93.329002004673299</c:v>
                </c:pt>
                <c:pt idx="5662">
                  <c:v>93.333569464121993</c:v>
                </c:pt>
                <c:pt idx="5663">
                  <c:v>93.338134148233109</c:v>
                </c:pt>
                <c:pt idx="5664">
                  <c:v>93.342696058425602</c:v>
                </c:pt>
                <c:pt idx="5665">
                  <c:v>93.3472551961178</c:v>
                </c:pt>
                <c:pt idx="5666">
                  <c:v>93.351811562727406</c:v>
                </c:pt>
                <c:pt idx="5667">
                  <c:v>93.356365159671697</c:v>
                </c:pt>
                <c:pt idx="5668">
                  <c:v>93.360915988367296</c:v>
                </c:pt>
                <c:pt idx="5669">
                  <c:v>93.365464050230301</c:v>
                </c:pt>
                <c:pt idx="5670">
                  <c:v>93.370009346676312</c:v>
                </c:pt>
                <c:pt idx="5671">
                  <c:v>93.374551879120389</c:v>
                </c:pt>
                <c:pt idx="5672">
                  <c:v>93.379091648976797</c:v>
                </c:pt>
                <c:pt idx="5673">
                  <c:v>93.383628657659699</c:v>
                </c:pt>
                <c:pt idx="5674">
                  <c:v>93.388162906582295</c:v>
                </c:pt>
                <c:pt idx="5675">
                  <c:v>93.392694397157399</c:v>
                </c:pt>
                <c:pt idx="5676">
                  <c:v>93.397223130797201</c:v>
                </c:pt>
                <c:pt idx="5677">
                  <c:v>93.401749108913592</c:v>
                </c:pt>
                <c:pt idx="5678">
                  <c:v>93.406272332917496</c:v>
                </c:pt>
                <c:pt idx="5679">
                  <c:v>93.410792804219696</c:v>
                </c:pt>
                <c:pt idx="5680">
                  <c:v>93.415310524230208</c:v>
                </c:pt>
                <c:pt idx="5681">
                  <c:v>93.419825494358491</c:v>
                </c:pt>
                <c:pt idx="5682">
                  <c:v>93.424337716013397</c:v>
                </c:pt>
                <c:pt idx="5683">
                  <c:v>93.428847190603506</c:v>
                </c:pt>
                <c:pt idx="5684">
                  <c:v>93.4333539195366</c:v>
                </c:pt>
                <c:pt idx="5685">
                  <c:v>93.437857904219911</c:v>
                </c:pt>
                <c:pt idx="5686">
                  <c:v>93.442359146060198</c:v>
                </c:pt>
                <c:pt idx="5687">
                  <c:v>93.446857646463798</c:v>
                </c:pt>
                <c:pt idx="5688">
                  <c:v>93.451353406836205</c:v>
                </c:pt>
                <c:pt idx="5689">
                  <c:v>93.455846428582603</c:v>
                </c:pt>
                <c:pt idx="5690">
                  <c:v>93.460336713107495</c:v>
                </c:pt>
                <c:pt idx="5691">
                  <c:v>93.464824261814798</c:v>
                </c:pt>
                <c:pt idx="5692">
                  <c:v>93.469309076108203</c:v>
                </c:pt>
                <c:pt idx="5693">
                  <c:v>93.473791157390394</c:v>
                </c:pt>
                <c:pt idx="5694">
                  <c:v>93.478270507063812</c:v>
                </c:pt>
                <c:pt idx="5695">
                  <c:v>93.482747126530299</c:v>
                </c:pt>
                <c:pt idx="5696">
                  <c:v>93.487221017191004</c:v>
                </c:pt>
                <c:pt idx="5697">
                  <c:v>93.491692180446705</c:v>
                </c:pt>
                <c:pt idx="5698">
                  <c:v>93.496160617697598</c:v>
                </c:pt>
                <c:pt idx="5699">
                  <c:v>93.500626330343195</c:v>
                </c:pt>
                <c:pt idx="5700">
                  <c:v>93.505089319782698</c:v>
                </c:pt>
                <c:pt idx="5701">
                  <c:v>93.509549587414398</c:v>
                </c:pt>
                <c:pt idx="5702">
                  <c:v>93.5140071346365</c:v>
                </c:pt>
                <c:pt idx="5703">
                  <c:v>93.518461962846303</c:v>
                </c:pt>
                <c:pt idx="5704">
                  <c:v>93.522914073440703</c:v>
                </c:pt>
                <c:pt idx="5705">
                  <c:v>93.527363467816102</c:v>
                </c:pt>
                <c:pt idx="5706">
                  <c:v>93.531810147368091</c:v>
                </c:pt>
                <c:pt idx="5707">
                  <c:v>93.536254113492092</c:v>
                </c:pt>
                <c:pt idx="5708">
                  <c:v>93.5406953675826</c:v>
                </c:pt>
                <c:pt idx="5709">
                  <c:v>93.545133911034</c:v>
                </c:pt>
                <c:pt idx="5710">
                  <c:v>93.549569745239708</c:v>
                </c:pt>
                <c:pt idx="5711">
                  <c:v>93.554002871592701</c:v>
                </c:pt>
                <c:pt idx="5712">
                  <c:v>93.558433291485699</c:v>
                </c:pt>
                <c:pt idx="5713">
                  <c:v>93.562861006310499</c:v>
                </c:pt>
                <c:pt idx="5714">
                  <c:v>93.5672860174585</c:v>
                </c:pt>
                <c:pt idx="5715">
                  <c:v>93.571708326320604</c:v>
                </c:pt>
                <c:pt idx="5716">
                  <c:v>93.576127934287101</c:v>
                </c:pt>
                <c:pt idx="5717">
                  <c:v>93.580544842747798</c:v>
                </c:pt>
                <c:pt idx="5718">
                  <c:v>93.584959053091907</c:v>
                </c:pt>
                <c:pt idx="5719">
                  <c:v>93.589370566708112</c:v>
                </c:pt>
                <c:pt idx="5720">
                  <c:v>93.593779384984501</c:v>
                </c:pt>
                <c:pt idx="5721">
                  <c:v>93.598185509308692</c:v>
                </c:pt>
                <c:pt idx="5722">
                  <c:v>93.602588941067694</c:v>
                </c:pt>
                <c:pt idx="5723">
                  <c:v>93.606989681648102</c:v>
                </c:pt>
                <c:pt idx="5724">
                  <c:v>93.611387732435688</c:v>
                </c:pt>
                <c:pt idx="5725">
                  <c:v>93.615783094815995</c:v>
                </c:pt>
                <c:pt idx="5726">
                  <c:v>93.620175770173802</c:v>
                </c:pt>
                <c:pt idx="5727">
                  <c:v>93.6245657598935</c:v>
                </c:pt>
                <c:pt idx="5728">
                  <c:v>93.6289530653588</c:v>
                </c:pt>
                <c:pt idx="5729">
                  <c:v>93.633337687952903</c:v>
                </c:pt>
                <c:pt idx="5730">
                  <c:v>93.637719629058594</c:v>
                </c:pt>
                <c:pt idx="5731">
                  <c:v>93.642098890057994</c:v>
                </c:pt>
                <c:pt idx="5732">
                  <c:v>93.646475472332597</c:v>
                </c:pt>
                <c:pt idx="5733">
                  <c:v>93.650849377263597</c:v>
                </c:pt>
                <c:pt idx="5734">
                  <c:v>93.655220606231396</c:v>
                </c:pt>
                <c:pt idx="5735">
                  <c:v>93.659589160615894</c:v>
                </c:pt>
                <c:pt idx="5736">
                  <c:v>93.663955041796697</c:v>
                </c:pt>
                <c:pt idx="5737">
                  <c:v>93.668318251152598</c:v>
                </c:pt>
                <c:pt idx="5738">
                  <c:v>93.672678790061894</c:v>
                </c:pt>
                <c:pt idx="5739">
                  <c:v>93.677036659902399</c:v>
                </c:pt>
                <c:pt idx="5740">
                  <c:v>93.681391862051399</c:v>
                </c:pt>
                <c:pt idx="5741">
                  <c:v>93.6857443978856</c:v>
                </c:pt>
                <c:pt idx="5742">
                  <c:v>93.690094268780996</c:v>
                </c:pt>
                <c:pt idx="5743">
                  <c:v>93.694441476113511</c:v>
                </c:pt>
                <c:pt idx="5744">
                  <c:v>93.698786021258002</c:v>
                </c:pt>
                <c:pt idx="5745">
                  <c:v>93.703127905589</c:v>
                </c:pt>
                <c:pt idx="5746">
                  <c:v>93.707467130480595</c:v>
                </c:pt>
                <c:pt idx="5747">
                  <c:v>93.711803697306195</c:v>
                </c:pt>
                <c:pt idx="5748">
                  <c:v>93.716137607438796</c:v>
                </c:pt>
                <c:pt idx="5749">
                  <c:v>93.720468862250598</c:v>
                </c:pt>
                <c:pt idx="5750">
                  <c:v>93.724797463113603</c:v>
                </c:pt>
                <c:pt idx="5751">
                  <c:v>93.729123411398987</c:v>
                </c:pt>
                <c:pt idx="5752">
                  <c:v>93.733446708477501</c:v>
                </c:pt>
                <c:pt idx="5753">
                  <c:v>93.737767355719399</c:v>
                </c:pt>
                <c:pt idx="5754">
                  <c:v>93.742085354494293</c:v>
                </c:pt>
                <c:pt idx="5755">
                  <c:v>93.7464007061713</c:v>
                </c:pt>
                <c:pt idx="5756">
                  <c:v>93.750713412119097</c:v>
                </c:pt>
                <c:pt idx="5757">
                  <c:v>93.755023473705592</c:v>
                </c:pt>
                <c:pt idx="5758">
                  <c:v>93.759330892298408</c:v>
                </c:pt>
                <c:pt idx="5759">
                  <c:v>93.763635669264403</c:v>
                </c:pt>
                <c:pt idx="5760">
                  <c:v>93.767937805970007</c:v>
                </c:pt>
                <c:pt idx="5761">
                  <c:v>93.772237303781196</c:v>
                </c:pt>
                <c:pt idx="5762">
                  <c:v>93.776534164063193</c:v>
                </c:pt>
                <c:pt idx="5763">
                  <c:v>93.780828388180794</c:v>
                </c:pt>
                <c:pt idx="5764">
                  <c:v>93.785119977498397</c:v>
                </c:pt>
                <c:pt idx="5765">
                  <c:v>93.78940893337959</c:v>
                </c:pt>
                <c:pt idx="5766">
                  <c:v>93.793695257187593</c:v>
                </c:pt>
                <c:pt idx="5767">
                  <c:v>93.797978950285099</c:v>
                </c:pt>
                <c:pt idx="5768">
                  <c:v>93.802260014034104</c:v>
                </c:pt>
                <c:pt idx="5769">
                  <c:v>93.806538449796292</c:v>
                </c:pt>
                <c:pt idx="5770">
                  <c:v>93.810814258932609</c:v>
                </c:pt>
                <c:pt idx="5771">
                  <c:v>93.815087442803502</c:v>
                </c:pt>
                <c:pt idx="5772">
                  <c:v>93.819358002768894</c:v>
                </c:pt>
                <c:pt idx="5773">
                  <c:v>93.823625940188393</c:v>
                </c:pt>
                <c:pt idx="5774">
                  <c:v>93.827891256420699</c:v>
                </c:pt>
                <c:pt idx="5775">
                  <c:v>93.8321539528242</c:v>
                </c:pt>
                <c:pt idx="5776">
                  <c:v>93.8364140307567</c:v>
                </c:pt>
                <c:pt idx="5777">
                  <c:v>93.840671491575392</c:v>
                </c:pt>
                <c:pt idx="5778">
                  <c:v>93.844926336637002</c:v>
                </c:pt>
                <c:pt idx="5779">
                  <c:v>93.849178567297699</c:v>
                </c:pt>
                <c:pt idx="5780">
                  <c:v>93.853428184913298</c:v>
                </c:pt>
                <c:pt idx="5781">
                  <c:v>93.857675190838606</c:v>
                </c:pt>
                <c:pt idx="5782">
                  <c:v>93.861919586428399</c:v>
                </c:pt>
                <c:pt idx="5783">
                  <c:v>93.866161373036704</c:v>
                </c:pt>
                <c:pt idx="5784">
                  <c:v>93.870400552016903</c:v>
                </c:pt>
                <c:pt idx="5785">
                  <c:v>93.874637124722099</c:v>
                </c:pt>
                <c:pt idx="5786">
                  <c:v>93.878871092504511</c:v>
                </c:pt>
                <c:pt idx="5787">
                  <c:v>93.883102456716202</c:v>
                </c:pt>
                <c:pt idx="5788">
                  <c:v>93.887331218708397</c:v>
                </c:pt>
                <c:pt idx="5789">
                  <c:v>93.891557379832008</c:v>
                </c:pt>
                <c:pt idx="5790">
                  <c:v>93.895780941437195</c:v>
                </c:pt>
                <c:pt idx="5791">
                  <c:v>93.900001904873804</c:v>
                </c:pt>
                <c:pt idx="5792">
                  <c:v>93.9042202714909</c:v>
                </c:pt>
                <c:pt idx="5793">
                  <c:v>93.908436042637206</c:v>
                </c:pt>
                <c:pt idx="5794">
                  <c:v>93.912649219661006</c:v>
                </c:pt>
                <c:pt idx="5795">
                  <c:v>93.916859803909603</c:v>
                </c:pt>
                <c:pt idx="5796">
                  <c:v>93.921067796730298</c:v>
                </c:pt>
                <c:pt idx="5797">
                  <c:v>93.925273199469501</c:v>
                </c:pt>
                <c:pt idx="5798">
                  <c:v>93.929476013473192</c:v>
                </c:pt>
                <c:pt idx="5799">
                  <c:v>93.933676240086811</c:v>
                </c:pt>
                <c:pt idx="5800">
                  <c:v>93.937873880655303</c:v>
                </c:pt>
                <c:pt idx="5801">
                  <c:v>93.9420689365231</c:v>
                </c:pt>
                <c:pt idx="5802">
                  <c:v>93.946261409034008</c:v>
                </c:pt>
                <c:pt idx="5803">
                  <c:v>93.950451299531295</c:v>
                </c:pt>
                <c:pt idx="5804">
                  <c:v>93.954638609357801</c:v>
                </c:pt>
                <c:pt idx="5805">
                  <c:v>93.958823339855698</c:v>
                </c:pt>
                <c:pt idx="5806">
                  <c:v>93.963005492366804</c:v>
                </c:pt>
                <c:pt idx="5807">
                  <c:v>93.967185068232098</c:v>
                </c:pt>
                <c:pt idx="5808">
                  <c:v>93.971362068792388</c:v>
                </c:pt>
                <c:pt idx="5809">
                  <c:v>93.9755364953878</c:v>
                </c:pt>
                <c:pt idx="5810">
                  <c:v>93.979708349357708</c:v>
                </c:pt>
                <c:pt idx="5811">
                  <c:v>93.983877632041398</c:v>
                </c:pt>
                <c:pt idx="5812">
                  <c:v>93.988044344777194</c:v>
                </c:pt>
                <c:pt idx="5813">
                  <c:v>93.992208488903103</c:v>
                </c:pt>
                <c:pt idx="5814">
                  <c:v>93.996370065756608</c:v>
                </c:pt>
                <c:pt idx="5815">
                  <c:v>94.000529076674695</c:v>
                </c:pt>
                <c:pt idx="5816">
                  <c:v>94.004685522993498</c:v>
                </c:pt>
                <c:pt idx="5817">
                  <c:v>94.008839406049006</c:v>
                </c:pt>
                <c:pt idx="5818">
                  <c:v>94.0129907271766</c:v>
                </c:pt>
                <c:pt idx="5819">
                  <c:v>94.017139487710907</c:v>
                </c:pt>
                <c:pt idx="5820">
                  <c:v>94.021285688986197</c:v>
                </c:pt>
                <c:pt idx="5821">
                  <c:v>94.025429332336302</c:v>
                </c:pt>
                <c:pt idx="5822">
                  <c:v>94.029570419094199</c:v>
                </c:pt>
                <c:pt idx="5823">
                  <c:v>94.033708950592697</c:v>
                </c:pt>
                <c:pt idx="5824">
                  <c:v>94.037844928163807</c:v>
                </c:pt>
                <c:pt idx="5825">
                  <c:v>94.0419783531392</c:v>
                </c:pt>
                <c:pt idx="5826">
                  <c:v>94.046109226849808</c:v>
                </c:pt>
                <c:pt idx="5827">
                  <c:v>94.050237550626292</c:v>
                </c:pt>
                <c:pt idx="5828">
                  <c:v>94.054363325798505</c:v>
                </c:pt>
                <c:pt idx="5829">
                  <c:v>94.058486553696</c:v>
                </c:pt>
                <c:pt idx="5830">
                  <c:v>94.062607235647604</c:v>
                </c:pt>
                <c:pt idx="5831">
                  <c:v>94.066725372981793</c:v>
                </c:pt>
                <c:pt idx="5832">
                  <c:v>94.070840967026399</c:v>
                </c:pt>
                <c:pt idx="5833">
                  <c:v>94.074954019108702</c:v>
                </c:pt>
                <c:pt idx="5834">
                  <c:v>94.079064530555598</c:v>
                </c:pt>
                <c:pt idx="5835">
                  <c:v>94.083172502693301</c:v>
                </c:pt>
                <c:pt idx="5836">
                  <c:v>94.087277936847599</c:v>
                </c:pt>
                <c:pt idx="5837">
                  <c:v>94.091380834343596</c:v>
                </c:pt>
                <c:pt idx="5838">
                  <c:v>94.0954811965061</c:v>
                </c:pt>
                <c:pt idx="5839">
                  <c:v>94.099579024659093</c:v>
                </c:pt>
                <c:pt idx="5840">
                  <c:v>94.103674320126402</c:v>
                </c:pt>
                <c:pt idx="5841">
                  <c:v>94.107767084231</c:v>
                </c:pt>
                <c:pt idx="5842">
                  <c:v>94.111857318295392</c:v>
                </c:pt>
                <c:pt idx="5843">
                  <c:v>94.1159450236417</c:v>
                </c:pt>
                <c:pt idx="5844">
                  <c:v>94.120030201591391</c:v>
                </c:pt>
                <c:pt idx="5845">
                  <c:v>94.124112853465391</c:v>
                </c:pt>
                <c:pt idx="5846">
                  <c:v>94.128192980584203</c:v>
                </c:pt>
                <c:pt idx="5847">
                  <c:v>94.1322705842678</c:v>
                </c:pt>
                <c:pt idx="5848">
                  <c:v>94.136345665835407</c:v>
                </c:pt>
                <c:pt idx="5849">
                  <c:v>94.140418226606002</c:v>
                </c:pt>
                <c:pt idx="5850">
                  <c:v>94.144488267897898</c:v>
                </c:pt>
                <c:pt idx="5851">
                  <c:v>94.148555791028798</c:v>
                </c:pt>
                <c:pt idx="5852">
                  <c:v>94.152620797316104</c:v>
                </c:pt>
                <c:pt idx="5853">
                  <c:v>94.156683288076508</c:v>
                </c:pt>
                <c:pt idx="5854">
                  <c:v>94.160743264626191</c:v>
                </c:pt>
                <c:pt idx="5855">
                  <c:v>94.164800728280809</c:v>
                </c:pt>
                <c:pt idx="5856">
                  <c:v>94.168855680355705</c:v>
                </c:pt>
                <c:pt idx="5857">
                  <c:v>94.172908122165197</c:v>
                </c:pt>
                <c:pt idx="5858">
                  <c:v>94.176958055023704</c:v>
                </c:pt>
                <c:pt idx="5859">
                  <c:v>94.181005480244607</c:v>
                </c:pt>
                <c:pt idx="5860">
                  <c:v>94.185050399141005</c:v>
                </c:pt>
                <c:pt idx="5861">
                  <c:v>94.189092813025397</c:v>
                </c:pt>
                <c:pt idx="5862">
                  <c:v>94.193132723209899</c:v>
                </c:pt>
                <c:pt idx="5863">
                  <c:v>94.197170131005791</c:v>
                </c:pt>
                <c:pt idx="5864">
                  <c:v>94.201205037724094</c:v>
                </c:pt>
                <c:pt idx="5865">
                  <c:v>94.205237444675305</c:v>
                </c:pt>
                <c:pt idx="5866">
                  <c:v>94.20926735316921</c:v>
                </c:pt>
                <c:pt idx="5867">
                  <c:v>94.213294764515098</c:v>
                </c:pt>
                <c:pt idx="5868">
                  <c:v>94.217319680022001</c:v>
                </c:pt>
                <c:pt idx="5869">
                  <c:v>94.2213421009981</c:v>
                </c:pt>
                <c:pt idx="5870">
                  <c:v>94.225362028751192</c:v>
                </c:pt>
                <c:pt idx="5871">
                  <c:v>94.229379464588604</c:v>
                </c:pt>
                <c:pt idx="5872">
                  <c:v>94.233394409816896</c:v>
                </c:pt>
                <c:pt idx="5873">
                  <c:v>94.2374068657425</c:v>
                </c:pt>
                <c:pt idx="5874">
                  <c:v>94.241416833670897</c:v>
                </c:pt>
                <c:pt idx="5875">
                  <c:v>94.24542431490741</c:v>
                </c:pt>
                <c:pt idx="5876">
                  <c:v>94.249429310756497</c:v>
                </c:pt>
                <c:pt idx="5877">
                  <c:v>94.253431822522288</c:v>
                </c:pt>
                <c:pt idx="5878">
                  <c:v>94.2574318515085</c:v>
                </c:pt>
                <c:pt idx="5879">
                  <c:v>94.261429399018098</c:v>
                </c:pt>
                <c:pt idx="5880">
                  <c:v>94.265424466353593</c:v>
                </c:pt>
                <c:pt idx="5881">
                  <c:v>94.269417054816998</c:v>
                </c:pt>
                <c:pt idx="5882">
                  <c:v>94.273407165709912</c:v>
                </c:pt>
                <c:pt idx="5883">
                  <c:v>94.277394800333099</c:v>
                </c:pt>
                <c:pt idx="5884">
                  <c:v>94.281379959986992</c:v>
                </c:pt>
                <c:pt idx="5885">
                  <c:v>94.285362645971688</c:v>
                </c:pt>
                <c:pt idx="5886">
                  <c:v>94.289342859586512</c:v>
                </c:pt>
                <c:pt idx="5887">
                  <c:v>94.293320602130194</c:v>
                </c:pt>
                <c:pt idx="5888">
                  <c:v>94.297295874901096</c:v>
                </c:pt>
                <c:pt idx="5889">
                  <c:v>94.301268679197207</c:v>
                </c:pt>
                <c:pt idx="5890">
                  <c:v>94.30523901631561</c:v>
                </c:pt>
                <c:pt idx="5891">
                  <c:v>94.309206887553202</c:v>
                </c:pt>
                <c:pt idx="5892">
                  <c:v>94.313172294206097</c:v>
                </c:pt>
                <c:pt idx="5893">
                  <c:v>94.317135237570199</c:v>
                </c:pt>
                <c:pt idx="5894">
                  <c:v>94.321095718940498</c:v>
                </c:pt>
                <c:pt idx="5895">
                  <c:v>94.325053739611803</c:v>
                </c:pt>
                <c:pt idx="5896">
                  <c:v>94.329009300878297</c:v>
                </c:pt>
                <c:pt idx="5897">
                  <c:v>94.332962404033495</c:v>
                </c:pt>
                <c:pt idx="5898">
                  <c:v>94.336913050370498</c:v>
                </c:pt>
                <c:pt idx="5899">
                  <c:v>94.340861241181997</c:v>
                </c:pt>
                <c:pt idx="5900">
                  <c:v>94.344806977760001</c:v>
                </c:pt>
                <c:pt idx="5901">
                  <c:v>94.348750261396106</c:v>
                </c:pt>
                <c:pt idx="5902">
                  <c:v>94.352691093381097</c:v>
                </c:pt>
                <c:pt idx="5903">
                  <c:v>94.356629475005803</c:v>
                </c:pt>
                <c:pt idx="5904">
                  <c:v>94.360565407559903</c:v>
                </c:pt>
                <c:pt idx="5905">
                  <c:v>94.364498892333089</c:v>
                </c:pt>
                <c:pt idx="5906">
                  <c:v>94.368429930614099</c:v>
                </c:pt>
                <c:pt idx="5907">
                  <c:v>94.372358523691489</c:v>
                </c:pt>
                <c:pt idx="5908">
                  <c:v>94.376284672853103</c:v>
                </c:pt>
                <c:pt idx="5909">
                  <c:v>94.380208379386303</c:v>
                </c:pt>
                <c:pt idx="5910">
                  <c:v>94.384129644577897</c:v>
                </c:pt>
                <c:pt idx="5911">
                  <c:v>94.388048469714207</c:v>
                </c:pt>
                <c:pt idx="5912">
                  <c:v>94.391964856081103</c:v>
                </c:pt>
                <c:pt idx="5913">
                  <c:v>94.3958788049639</c:v>
                </c:pt>
                <c:pt idx="5914">
                  <c:v>94.399790317647202</c:v>
                </c:pt>
                <c:pt idx="5915">
                  <c:v>94.403699395415401</c:v>
                </c:pt>
                <c:pt idx="5916">
                  <c:v>94.407606039552192</c:v>
                </c:pt>
                <c:pt idx="5917">
                  <c:v>94.4115102513408</c:v>
                </c:pt>
                <c:pt idx="5918">
                  <c:v>94.415412032063799</c:v>
                </c:pt>
                <c:pt idx="5919">
                  <c:v>94.419311383003503</c:v>
                </c:pt>
                <c:pt idx="5920">
                  <c:v>94.423208305441406</c:v>
                </c:pt>
                <c:pt idx="5921">
                  <c:v>94.427102800658702</c:v>
                </c:pt>
                <c:pt idx="5922">
                  <c:v>94.4309948699361</c:v>
                </c:pt>
                <c:pt idx="5923">
                  <c:v>94.434884514553502</c:v>
                </c:pt>
                <c:pt idx="5924">
                  <c:v>94.438771735790596</c:v>
                </c:pt>
                <c:pt idx="5925">
                  <c:v>94.442656534926499</c:v>
                </c:pt>
                <c:pt idx="5926">
                  <c:v>94.446538913239493</c:v>
                </c:pt>
                <c:pt idx="5927">
                  <c:v>94.450418872007901</c:v>
                </c:pt>
                <c:pt idx="5928">
                  <c:v>94.454296412508995</c:v>
                </c:pt>
                <c:pt idx="5929">
                  <c:v>94.45817153601979</c:v>
                </c:pt>
                <c:pt idx="5930">
                  <c:v>94.462044243816791</c:v>
                </c:pt>
                <c:pt idx="5931">
                  <c:v>94.465914537175891</c:v>
                </c:pt>
                <c:pt idx="5932">
                  <c:v>94.469782417372599</c:v>
                </c:pt>
                <c:pt idx="5933">
                  <c:v>94.4736478856817</c:v>
                </c:pt>
                <c:pt idx="5934">
                  <c:v>94.477510943377595</c:v>
                </c:pt>
                <c:pt idx="5935">
                  <c:v>94.481371591734302</c:v>
                </c:pt>
                <c:pt idx="5936">
                  <c:v>94.485229832024999</c:v>
                </c:pt>
                <c:pt idx="5937">
                  <c:v>94.489085665522509</c:v>
                </c:pt>
                <c:pt idx="5938">
                  <c:v>94.492939093499302</c:v>
                </c:pt>
                <c:pt idx="5939">
                  <c:v>94.496790117227107</c:v>
                </c:pt>
                <c:pt idx="5940">
                  <c:v>94.500638737977198</c:v>
                </c:pt>
                <c:pt idx="5941">
                  <c:v>94.504484957020296</c:v>
                </c:pt>
                <c:pt idx="5942">
                  <c:v>94.508328775626595</c:v>
                </c:pt>
                <c:pt idx="5943">
                  <c:v>94.512170195065991</c:v>
                </c:pt>
                <c:pt idx="5944">
                  <c:v>94.516009216607699</c:v>
                </c:pt>
                <c:pt idx="5945">
                  <c:v>94.519845841520294</c:v>
                </c:pt>
                <c:pt idx="5946">
                  <c:v>94.523680071072008</c:v>
                </c:pt>
                <c:pt idx="5947">
                  <c:v>94.527511906530407</c:v>
                </c:pt>
                <c:pt idx="5948">
                  <c:v>94.531341349162801</c:v>
                </c:pt>
                <c:pt idx="5949">
                  <c:v>94.535168400235804</c:v>
                </c:pt>
                <c:pt idx="5950">
                  <c:v>94.538993061015503</c:v>
                </c:pt>
                <c:pt idx="5951">
                  <c:v>94.54281533276739</c:v>
                </c:pt>
                <c:pt idx="5952">
                  <c:v>94.546635216756698</c:v>
                </c:pt>
                <c:pt idx="5953">
                  <c:v>94.550452714247996</c:v>
                </c:pt>
                <c:pt idx="5954">
                  <c:v>94.55426782650531</c:v>
                </c:pt>
                <c:pt idx="5955">
                  <c:v>94.558080554792099</c:v>
                </c:pt>
                <c:pt idx="5956">
                  <c:v>94.561890900371509</c:v>
                </c:pt>
                <c:pt idx="5957">
                  <c:v>94.565698864506004</c:v>
                </c:pt>
                <c:pt idx="5958">
                  <c:v>94.569504448457494</c:v>
                </c:pt>
                <c:pt idx="5959">
                  <c:v>94.573307653487703</c:v>
                </c:pt>
                <c:pt idx="5960">
                  <c:v>94.577108480857305</c:v>
                </c:pt>
                <c:pt idx="5961">
                  <c:v>94.580906931827002</c:v>
                </c:pt>
                <c:pt idx="5962">
                  <c:v>94.5847030076566</c:v>
                </c:pt>
                <c:pt idx="5963">
                  <c:v>94.588496709605508</c:v>
                </c:pt>
                <c:pt idx="5964">
                  <c:v>94.592288038932693</c:v>
                </c:pt>
                <c:pt idx="5965">
                  <c:v>94.596076996896599</c:v>
                </c:pt>
                <c:pt idx="5966">
                  <c:v>94.599863584754999</c:v>
                </c:pt>
                <c:pt idx="5967">
                  <c:v>94.603647803765298</c:v>
                </c:pt>
                <c:pt idx="5968">
                  <c:v>94.60742965518439</c:v>
                </c:pt>
                <c:pt idx="5969">
                  <c:v>94.611209140268613</c:v>
                </c:pt>
                <c:pt idx="5970">
                  <c:v>94.614986260273795</c:v>
                </c:pt>
                <c:pt idx="5971">
                  <c:v>94.618761016455295</c:v>
                </c:pt>
                <c:pt idx="5972">
                  <c:v>94.622533410067902</c:v>
                </c:pt>
                <c:pt idx="5973">
                  <c:v>94.62630344236581</c:v>
                </c:pt>
                <c:pt idx="5974">
                  <c:v>94.630071114602799</c:v>
                </c:pt>
                <c:pt idx="5975">
                  <c:v>94.633836428032296</c:v>
                </c:pt>
                <c:pt idx="5976">
                  <c:v>94.637599383906988</c:v>
                </c:pt>
                <c:pt idx="5977">
                  <c:v>94.641359983479106</c:v>
                </c:pt>
                <c:pt idx="5978">
                  <c:v>94.6451182280003</c:v>
                </c:pt>
                <c:pt idx="5979">
                  <c:v>94.648874118721892</c:v>
                </c:pt>
                <c:pt idx="5980">
                  <c:v>94.652627656894595</c:v>
                </c:pt>
                <c:pt idx="5981">
                  <c:v>94.656378843768508</c:v>
                </c:pt>
                <c:pt idx="5982">
                  <c:v>94.660127680593391</c:v>
                </c:pt>
                <c:pt idx="5983">
                  <c:v>94.663874168618392</c:v>
                </c:pt>
                <c:pt idx="5984">
                  <c:v>94.667618309092305</c:v>
                </c:pt>
                <c:pt idx="5985">
                  <c:v>94.671360103262998</c:v>
                </c:pt>
                <c:pt idx="5986">
                  <c:v>94.675099552378299</c:v>
                </c:pt>
                <c:pt idx="5987">
                  <c:v>94.678836657685395</c:v>
                </c:pt>
                <c:pt idx="5988">
                  <c:v>94.682571420430705</c:v>
                </c:pt>
                <c:pt idx="5989">
                  <c:v>94.686303841860507</c:v>
                </c:pt>
                <c:pt idx="5990">
                  <c:v>94.690033923220298</c:v>
                </c:pt>
                <c:pt idx="5991">
                  <c:v>94.693761665755204</c:v>
                </c:pt>
                <c:pt idx="5992">
                  <c:v>94.697487070709798</c:v>
                </c:pt>
                <c:pt idx="5993">
                  <c:v>94.701210139328097</c:v>
                </c:pt>
                <c:pt idx="5994">
                  <c:v>94.704930872853808</c:v>
                </c:pt>
                <c:pt idx="5995">
                  <c:v>94.708649272529797</c:v>
                </c:pt>
                <c:pt idx="5996">
                  <c:v>94.712365339598605</c:v>
                </c:pt>
                <c:pt idx="5997">
                  <c:v>94.716079075302403</c:v>
                </c:pt>
                <c:pt idx="5998">
                  <c:v>94.719790480882594</c:v>
                </c:pt>
                <c:pt idx="5999">
                  <c:v>94.723499557580297</c:v>
                </c:pt>
                <c:pt idx="6000">
                  <c:v>94.727206306635807</c:v>
                </c:pt>
                <c:pt idx="6001">
                  <c:v>94.730910729289306</c:v>
                </c:pt>
                <c:pt idx="6002">
                  <c:v>94.734612826780193</c:v>
                </c:pt>
                <c:pt idx="6003">
                  <c:v>94.738312600347399</c:v>
                </c:pt>
                <c:pt idx="6004">
                  <c:v>94.742010051229499</c:v>
                </c:pt>
                <c:pt idx="6005">
                  <c:v>94.745705180664302</c:v>
                </c:pt>
                <c:pt idx="6006">
                  <c:v>94.749397989889403</c:v>
                </c:pt>
                <c:pt idx="6007">
                  <c:v>94.753088480141599</c:v>
                </c:pt>
                <c:pt idx="6008">
                  <c:v>94.756776652657408</c:v>
                </c:pt>
                <c:pt idx="6009">
                  <c:v>94.760462508672703</c:v>
                </c:pt>
                <c:pt idx="6010">
                  <c:v>94.764146049422905</c:v>
                </c:pt>
                <c:pt idx="6011">
                  <c:v>94.767827276142995</c:v>
                </c:pt>
                <c:pt idx="6012">
                  <c:v>94.771506190067299</c:v>
                </c:pt>
                <c:pt idx="6013">
                  <c:v>94.775182792429604</c:v>
                </c:pt>
                <c:pt idx="6014">
                  <c:v>94.778857084463496</c:v>
                </c:pt>
                <c:pt idx="6015">
                  <c:v>94.782529067401697</c:v>
                </c:pt>
                <c:pt idx="6016">
                  <c:v>94.7861987424766</c:v>
                </c:pt>
                <c:pt idx="6017">
                  <c:v>94.789866110920102</c:v>
                </c:pt>
                <c:pt idx="6018">
                  <c:v>94.793531173963601</c:v>
                </c:pt>
                <c:pt idx="6019">
                  <c:v>94.7971939328378</c:v>
                </c:pt>
                <c:pt idx="6020">
                  <c:v>94.800854388773203</c:v>
                </c:pt>
                <c:pt idx="6021">
                  <c:v>94.80451254299949</c:v>
                </c:pt>
                <c:pt idx="6022">
                  <c:v>94.808168396746098</c:v>
                </c:pt>
                <c:pt idx="6023">
                  <c:v>94.811821951241711</c:v>
                </c:pt>
                <c:pt idx="6024">
                  <c:v>94.815473207714788</c:v>
                </c:pt>
                <c:pt idx="6025">
                  <c:v>94.819122167393104</c:v>
                </c:pt>
                <c:pt idx="6026">
                  <c:v>94.822768831503907</c:v>
                </c:pt>
                <c:pt idx="6027">
                  <c:v>94.826413201274093</c:v>
                </c:pt>
                <c:pt idx="6028">
                  <c:v>94.830055277929802</c:v>
                </c:pt>
                <c:pt idx="6029">
                  <c:v>94.83369506269689</c:v>
                </c:pt>
                <c:pt idx="6030">
                  <c:v>94.837332556800604</c:v>
                </c:pt>
                <c:pt idx="6031">
                  <c:v>94.840967761465805</c:v>
                </c:pt>
                <c:pt idx="6032">
                  <c:v>94.844600677916802</c:v>
                </c:pt>
                <c:pt idx="6033">
                  <c:v>94.848231307377091</c:v>
                </c:pt>
                <c:pt idx="6034">
                  <c:v>94.8518596510702</c:v>
                </c:pt>
                <c:pt idx="6035">
                  <c:v>94.855485710218801</c:v>
                </c:pt>
                <c:pt idx="6036">
                  <c:v>94.859109486045099</c:v>
                </c:pt>
                <c:pt idx="6037">
                  <c:v>94.862730979770802</c:v>
                </c:pt>
                <c:pt idx="6038">
                  <c:v>94.866350192617304</c:v>
                </c:pt>
                <c:pt idx="6039">
                  <c:v>94.869967125805204</c:v>
                </c:pt>
                <c:pt idx="6040">
                  <c:v>94.873581780554801</c:v>
                </c:pt>
                <c:pt idx="6041">
                  <c:v>94.8771941580858</c:v>
                </c:pt>
                <c:pt idx="6042">
                  <c:v>94.880804259617406</c:v>
                </c:pt>
                <c:pt idx="6043">
                  <c:v>94.8844120863684</c:v>
                </c:pt>
                <c:pt idx="6044">
                  <c:v>94.888017639556907</c:v>
                </c:pt>
                <c:pt idx="6045">
                  <c:v>94.891620920400698</c:v>
                </c:pt>
                <c:pt idx="6046">
                  <c:v>94.895221930116904</c:v>
                </c:pt>
                <c:pt idx="6047">
                  <c:v>94.898820669922401</c:v>
                </c:pt>
                <c:pt idx="6048">
                  <c:v>94.902417141033197</c:v>
                </c:pt>
                <c:pt idx="6049">
                  <c:v>94.906011344665089</c:v>
                </c:pt>
                <c:pt idx="6050">
                  <c:v>94.909603282033302</c:v>
                </c:pt>
                <c:pt idx="6051">
                  <c:v>94.91319295435251</c:v>
                </c:pt>
                <c:pt idx="6052">
                  <c:v>94.916780362836903</c:v>
                </c:pt>
                <c:pt idx="6053">
                  <c:v>94.920365508700101</c:v>
                </c:pt>
                <c:pt idx="6054">
                  <c:v>94.9239483931553</c:v>
                </c:pt>
                <c:pt idx="6055">
                  <c:v>94.927529017415296</c:v>
                </c:pt>
                <c:pt idx="6056">
                  <c:v>94.93110738269219</c:v>
                </c:pt>
                <c:pt idx="6057">
                  <c:v>94.9346834901976</c:v>
                </c:pt>
                <c:pt idx="6058">
                  <c:v>94.938257341142901</c:v>
                </c:pt>
                <c:pt idx="6059">
                  <c:v>94.941828936738503</c:v>
                </c:pt>
                <c:pt idx="6060">
                  <c:v>94.945398278194801</c:v>
                </c:pt>
                <c:pt idx="6061">
                  <c:v>94.948965366721396</c:v>
                </c:pt>
                <c:pt idx="6062">
                  <c:v>94.952530203527502</c:v>
                </c:pt>
                <c:pt idx="6063">
                  <c:v>94.956092789821597</c:v>
                </c:pt>
                <c:pt idx="6064">
                  <c:v>94.9596531268121</c:v>
                </c:pt>
                <c:pt idx="6065">
                  <c:v>94.963211215706608</c:v>
                </c:pt>
                <c:pt idx="6066">
                  <c:v>94.966767057712204</c:v>
                </c:pt>
                <c:pt idx="6067">
                  <c:v>94.970320654035504</c:v>
                </c:pt>
                <c:pt idx="6068">
                  <c:v>94.973872005882896</c:v>
                </c:pt>
                <c:pt idx="6069">
                  <c:v>94.977421114459901</c:v>
                </c:pt>
                <c:pt idx="6070">
                  <c:v>94.980967980971698</c:v>
                </c:pt>
                <c:pt idx="6071">
                  <c:v>94.984512606622999</c:v>
                </c:pt>
                <c:pt idx="6072">
                  <c:v>94.988054992617904</c:v>
                </c:pt>
                <c:pt idx="6073">
                  <c:v>94.991595140160101</c:v>
                </c:pt>
                <c:pt idx="6074">
                  <c:v>94.995133050452793</c:v>
                </c:pt>
                <c:pt idx="6075">
                  <c:v>94.998668724698604</c:v>
                </c:pt>
                <c:pt idx="6076">
                  <c:v>95.0022021640997</c:v>
                </c:pt>
                <c:pt idx="6077">
                  <c:v>95.005733369857808</c:v>
                </c:pt>
                <c:pt idx="6078">
                  <c:v>95.009262343174001</c:v>
                </c:pt>
                <c:pt idx="6079">
                  <c:v>95.012789085248997</c:v>
                </c:pt>
                <c:pt idx="6080">
                  <c:v>95.016313597283002</c:v>
                </c:pt>
                <c:pt idx="6081">
                  <c:v>95.019835880475611</c:v>
                </c:pt>
                <c:pt idx="6082">
                  <c:v>95.023355936026107</c:v>
                </c:pt>
                <c:pt idx="6083">
                  <c:v>95.026873765133004</c:v>
                </c:pt>
                <c:pt idx="6084">
                  <c:v>95.030389368994591</c:v>
                </c:pt>
                <c:pt idx="6085">
                  <c:v>95.033902748808501</c:v>
                </c:pt>
                <c:pt idx="6086">
                  <c:v>95.037413905771999</c:v>
                </c:pt>
                <c:pt idx="6087">
                  <c:v>95.04092284108161</c:v>
                </c:pt>
                <c:pt idx="6088">
                  <c:v>95.044429555933604</c:v>
                </c:pt>
                <c:pt idx="6089">
                  <c:v>95.047934051523697</c:v>
                </c:pt>
                <c:pt idx="6090">
                  <c:v>95.051436329046993</c:v>
                </c:pt>
                <c:pt idx="6091">
                  <c:v>95.054936389698312</c:v>
                </c:pt>
                <c:pt idx="6092">
                  <c:v>95.058434234671608</c:v>
                </c:pt>
                <c:pt idx="6093">
                  <c:v>95.061929865160806</c:v>
                </c:pt>
                <c:pt idx="6094">
                  <c:v>95.065423282359106</c:v>
                </c:pt>
                <c:pt idx="6095">
                  <c:v>95.068914487458997</c:v>
                </c:pt>
                <c:pt idx="6096">
                  <c:v>95.072403481652898</c:v>
                </c:pt>
                <c:pt idx="6097">
                  <c:v>95.075890266132291</c:v>
                </c:pt>
                <c:pt idx="6098">
                  <c:v>95.079374842088598</c:v>
                </c:pt>
                <c:pt idx="6099">
                  <c:v>95.082857210712504</c:v>
                </c:pt>
                <c:pt idx="6100">
                  <c:v>95.086337373194098</c:v>
                </c:pt>
                <c:pt idx="6101">
                  <c:v>95.089815330723198</c:v>
                </c:pt>
                <c:pt idx="6102">
                  <c:v>95.093291084488996</c:v>
                </c:pt>
                <c:pt idx="6103">
                  <c:v>95.096764635680202</c:v>
                </c:pt>
                <c:pt idx="6104">
                  <c:v>95.100235985485099</c:v>
                </c:pt>
                <c:pt idx="6105">
                  <c:v>95.103705135091303</c:v>
                </c:pt>
                <c:pt idx="6106">
                  <c:v>95.107172085686202</c:v>
                </c:pt>
                <c:pt idx="6107">
                  <c:v>95.1106368384565</c:v>
                </c:pt>
                <c:pt idx="6108">
                  <c:v>95.114099394588393</c:v>
                </c:pt>
                <c:pt idx="6109">
                  <c:v>95.117559755267607</c:v>
                </c:pt>
                <c:pt idx="6110">
                  <c:v>95.12101792167951</c:v>
                </c:pt>
                <c:pt idx="6111">
                  <c:v>95.124473895008791</c:v>
                </c:pt>
                <c:pt idx="6112">
                  <c:v>95.127927676439796</c:v>
                </c:pt>
                <c:pt idx="6113">
                  <c:v>95.131379267156191</c:v>
                </c:pt>
                <c:pt idx="6114">
                  <c:v>95.134828668341299</c:v>
                </c:pt>
                <c:pt idx="6115">
                  <c:v>95.138275881177904</c:v>
                </c:pt>
                <c:pt idx="6116">
                  <c:v>95.141720906848306</c:v>
                </c:pt>
                <c:pt idx="6117">
                  <c:v>95.145163746534308</c:v>
                </c:pt>
                <c:pt idx="6118">
                  <c:v>95.148604401417103</c:v>
                </c:pt>
                <c:pt idx="6119">
                  <c:v>95.152042872677697</c:v>
                </c:pt>
                <c:pt idx="6120">
                  <c:v>95.155479161496203</c:v>
                </c:pt>
                <c:pt idx="6121">
                  <c:v>95.158913269052505</c:v>
                </c:pt>
                <c:pt idx="6122">
                  <c:v>95.162345196526005</c:v>
                </c:pt>
                <c:pt idx="6123">
                  <c:v>95.165774945095492</c:v>
                </c:pt>
                <c:pt idx="6124">
                  <c:v>95.169202515939304</c:v>
                </c:pt>
                <c:pt idx="6125">
                  <c:v>95.172627910235192</c:v>
                </c:pt>
                <c:pt idx="6126">
                  <c:v>95.176051129160598</c:v>
                </c:pt>
                <c:pt idx="6127">
                  <c:v>95.179472173892506</c:v>
                </c:pt>
                <c:pt idx="6128">
                  <c:v>95.182891045606993</c:v>
                </c:pt>
                <c:pt idx="6129">
                  <c:v>95.186307745480093</c:v>
                </c:pt>
                <c:pt idx="6130">
                  <c:v>95.189722274687199</c:v>
                </c:pt>
                <c:pt idx="6131">
                  <c:v>95.193134634403194</c:v>
                </c:pt>
                <c:pt idx="6132">
                  <c:v>95.196544825802505</c:v>
                </c:pt>
                <c:pt idx="6133">
                  <c:v>95.199952850058892</c:v>
                </c:pt>
                <c:pt idx="6134">
                  <c:v>95.203358708345903</c:v>
                </c:pt>
                <c:pt idx="6135">
                  <c:v>95.2067624018364</c:v>
                </c:pt>
                <c:pt idx="6136">
                  <c:v>95.210163931702795</c:v>
                </c:pt>
                <c:pt idx="6137">
                  <c:v>95.213563299117098</c:v>
                </c:pt>
                <c:pt idx="6138">
                  <c:v>95.216960505250597</c:v>
                </c:pt>
                <c:pt idx="6139">
                  <c:v>95.220355551274494</c:v>
                </c:pt>
                <c:pt idx="6140">
                  <c:v>95.223748438358996</c:v>
                </c:pt>
                <c:pt idx="6141">
                  <c:v>95.22713916767421</c:v>
                </c:pt>
                <c:pt idx="6142">
                  <c:v>95.230527740389604</c:v>
                </c:pt>
                <c:pt idx="6143">
                  <c:v>95.233914157674093</c:v>
                </c:pt>
                <c:pt idx="6144">
                  <c:v>95.237298420696206</c:v>
                </c:pt>
                <c:pt idx="6145">
                  <c:v>95.240680530624005</c:v>
                </c:pt>
                <c:pt idx="6146">
                  <c:v>95.24406048862501</c:v>
                </c:pt>
                <c:pt idx="6147">
                  <c:v>95.247438295866104</c:v>
                </c:pt>
                <c:pt idx="6148">
                  <c:v>95.250813953513997</c:v>
                </c:pt>
                <c:pt idx="6149">
                  <c:v>95.254187462734606</c:v>
                </c:pt>
                <c:pt idx="6150">
                  <c:v>95.257558824693504</c:v>
                </c:pt>
                <c:pt idx="6151">
                  <c:v>95.260928040555797</c:v>
                </c:pt>
                <c:pt idx="6152">
                  <c:v>95.264295111485993</c:v>
                </c:pt>
                <c:pt idx="6153">
                  <c:v>95.267660038648302</c:v>
                </c:pt>
                <c:pt idx="6154">
                  <c:v>95.271022823206195</c:v>
                </c:pt>
                <c:pt idx="6155">
                  <c:v>95.274383466322888</c:v>
                </c:pt>
                <c:pt idx="6156">
                  <c:v>95.2777419691608</c:v>
                </c:pt>
                <c:pt idx="6157">
                  <c:v>95.281098332882294</c:v>
                </c:pt>
                <c:pt idx="6158">
                  <c:v>95.284452558648894</c:v>
                </c:pt>
                <c:pt idx="6159">
                  <c:v>95.287804647621698</c:v>
                </c:pt>
                <c:pt idx="6160">
                  <c:v>95.291154600961391</c:v>
                </c:pt>
                <c:pt idx="6161">
                  <c:v>95.294502419828206</c:v>
                </c:pt>
                <c:pt idx="6162">
                  <c:v>95.297848105381803</c:v>
                </c:pt>
                <c:pt idx="6163">
                  <c:v>95.301191658781292</c:v>
                </c:pt>
                <c:pt idx="6164">
                  <c:v>95.304533081185511</c:v>
                </c:pt>
                <c:pt idx="6165">
                  <c:v>95.307872373752588</c:v>
                </c:pt>
                <c:pt idx="6166">
                  <c:v>95.31120953764021</c:v>
                </c:pt>
                <c:pt idx="6167">
                  <c:v>95.314544574005808</c:v>
                </c:pt>
                <c:pt idx="6168">
                  <c:v>95.317877484005905</c:v>
                </c:pt>
                <c:pt idx="6169">
                  <c:v>95.321208268796909</c:v>
                </c:pt>
                <c:pt idx="6170">
                  <c:v>95.324536929534503</c:v>
                </c:pt>
                <c:pt idx="6171">
                  <c:v>95.327863467374101</c:v>
                </c:pt>
                <c:pt idx="6172">
                  <c:v>95.331187883470392</c:v>
                </c:pt>
                <c:pt idx="6173">
                  <c:v>95.334510178977695</c:v>
                </c:pt>
                <c:pt idx="6174">
                  <c:v>95.337830355049903</c:v>
                </c:pt>
                <c:pt idx="6175">
                  <c:v>95.341148412840411</c:v>
                </c:pt>
                <c:pt idx="6176">
                  <c:v>95.344464353501891</c:v>
                </c:pt>
                <c:pt idx="6177">
                  <c:v>95.3477781781868</c:v>
                </c:pt>
                <c:pt idx="6178">
                  <c:v>95.351089888047099</c:v>
                </c:pt>
                <c:pt idx="6179">
                  <c:v>95.354399484234094</c:v>
                </c:pt>
                <c:pt idx="6180">
                  <c:v>95.357706967898707</c:v>
                </c:pt>
                <c:pt idx="6181">
                  <c:v>95.361012340191294</c:v>
                </c:pt>
                <c:pt idx="6182">
                  <c:v>95.364315602261996</c:v>
                </c:pt>
                <c:pt idx="6183">
                  <c:v>95.367616755260002</c:v>
                </c:pt>
                <c:pt idx="6184">
                  <c:v>95.370915800334501</c:v>
                </c:pt>
                <c:pt idx="6185">
                  <c:v>95.374212738633801</c:v>
                </c:pt>
                <c:pt idx="6186">
                  <c:v>95.377507571305998</c:v>
                </c:pt>
                <c:pt idx="6187">
                  <c:v>95.380800299498503</c:v>
                </c:pt>
                <c:pt idx="6188">
                  <c:v>95.384090924358503</c:v>
                </c:pt>
                <c:pt idx="6189">
                  <c:v>95.387379447032401</c:v>
                </c:pt>
                <c:pt idx="6190">
                  <c:v>95.390665868666304</c:v>
                </c:pt>
                <c:pt idx="6191">
                  <c:v>95.393950190405704</c:v>
                </c:pt>
                <c:pt idx="6192">
                  <c:v>95.397232413395798</c:v>
                </c:pt>
                <c:pt idx="6193">
                  <c:v>95.400512538780987</c:v>
                </c:pt>
                <c:pt idx="6194">
                  <c:v>95.403790567705713</c:v>
                </c:pt>
                <c:pt idx="6195">
                  <c:v>95.407066501313309</c:v>
                </c:pt>
                <c:pt idx="6196">
                  <c:v>95.410340340746998</c:v>
                </c:pt>
                <c:pt idx="6197">
                  <c:v>95.413612087149502</c:v>
                </c:pt>
                <c:pt idx="6198">
                  <c:v>95.416881741662991</c:v>
                </c:pt>
                <c:pt idx="6199">
                  <c:v>95.420149305429092</c:v>
                </c:pt>
                <c:pt idx="6200">
                  <c:v>95.423414779588995</c:v>
                </c:pt>
                <c:pt idx="6201">
                  <c:v>95.426678165283505</c:v>
                </c:pt>
                <c:pt idx="6202">
                  <c:v>95.4299394636529</c:v>
                </c:pt>
                <c:pt idx="6203">
                  <c:v>95.433198675836792</c:v>
                </c:pt>
                <c:pt idx="6204">
                  <c:v>95.436455802974592</c:v>
                </c:pt>
                <c:pt idx="6205">
                  <c:v>95.439710846205003</c:v>
                </c:pt>
                <c:pt idx="6206">
                  <c:v>95.442963806666398</c:v>
                </c:pt>
                <c:pt idx="6207">
                  <c:v>95.4462146854965</c:v>
                </c:pt>
                <c:pt idx="6208">
                  <c:v>95.449463483832801</c:v>
                </c:pt>
                <c:pt idx="6209">
                  <c:v>95.452710202812</c:v>
                </c:pt>
                <c:pt idx="6210">
                  <c:v>95.455954843570609</c:v>
                </c:pt>
                <c:pt idx="6211">
                  <c:v>95.459197407244503</c:v>
                </c:pt>
                <c:pt idx="6212">
                  <c:v>95.462437894969</c:v>
                </c:pt>
                <c:pt idx="6213">
                  <c:v>95.465676307879107</c:v>
                </c:pt>
                <c:pt idx="6214">
                  <c:v>95.468912647109192</c:v>
                </c:pt>
                <c:pt idx="6215">
                  <c:v>95.472146913793395</c:v>
                </c:pt>
                <c:pt idx="6216">
                  <c:v>95.475379109065003</c:v>
                </c:pt>
                <c:pt idx="6217">
                  <c:v>95.478609234057203</c:v>
                </c:pt>
                <c:pt idx="6218">
                  <c:v>95.481837289902401</c:v>
                </c:pt>
                <c:pt idx="6219">
                  <c:v>95.485063277732607</c:v>
                </c:pt>
                <c:pt idx="6220">
                  <c:v>95.488287198679501</c:v>
                </c:pt>
                <c:pt idx="6221">
                  <c:v>95.491509053873997</c:v>
                </c:pt>
                <c:pt idx="6222">
                  <c:v>95.494728844446911</c:v>
                </c:pt>
                <c:pt idx="6223">
                  <c:v>95.497946571528104</c:v>
                </c:pt>
                <c:pt idx="6224">
                  <c:v>95.501162236247396</c:v>
                </c:pt>
                <c:pt idx="6225">
                  <c:v>95.504375839733896</c:v>
                </c:pt>
                <c:pt idx="6226">
                  <c:v>95.507587383116302</c:v>
                </c:pt>
                <c:pt idx="6227">
                  <c:v>95.510796867522799</c:v>
                </c:pt>
                <c:pt idx="6228">
                  <c:v>95.514004294081005</c:v>
                </c:pt>
                <c:pt idx="6229">
                  <c:v>95.517209663918308</c:v>
                </c:pt>
                <c:pt idx="6230">
                  <c:v>95.520412978161289</c:v>
                </c:pt>
                <c:pt idx="6231">
                  <c:v>95.5236142379364</c:v>
                </c:pt>
                <c:pt idx="6232">
                  <c:v>95.526813444369296</c:v>
                </c:pt>
                <c:pt idx="6233">
                  <c:v>95.530010598585292</c:v>
                </c:pt>
                <c:pt idx="6234">
                  <c:v>95.533205701709306</c:v>
                </c:pt>
                <c:pt idx="6235">
                  <c:v>95.536398754865701</c:v>
                </c:pt>
                <c:pt idx="6236">
                  <c:v>95.539589759178298</c:v>
                </c:pt>
                <c:pt idx="6237">
                  <c:v>95.542778715770609</c:v>
                </c:pt>
                <c:pt idx="6238">
                  <c:v>95.545965625765305</c:v>
                </c:pt>
                <c:pt idx="6239">
                  <c:v>95.549150490285101</c:v>
                </c:pt>
                <c:pt idx="6240">
                  <c:v>95.552333310451701</c:v>
                </c:pt>
                <c:pt idx="6241">
                  <c:v>95.555514087386797</c:v>
                </c:pt>
                <c:pt idx="6242">
                  <c:v>95.558692822211299</c:v>
                </c:pt>
                <c:pt idx="6243">
                  <c:v>95.561869516045803</c:v>
                </c:pt>
                <c:pt idx="6244">
                  <c:v>95.565044170010196</c:v>
                </c:pt>
                <c:pt idx="6245">
                  <c:v>95.568216785224195</c:v>
                </c:pt>
                <c:pt idx="6246">
                  <c:v>95.571387362806902</c:v>
                </c:pt>
                <c:pt idx="6247">
                  <c:v>95.574555903876814</c:v>
                </c:pt>
                <c:pt idx="6248">
                  <c:v>95.577722409552095</c:v>
                </c:pt>
                <c:pt idx="6249">
                  <c:v>95.580886880950501</c:v>
                </c:pt>
                <c:pt idx="6250">
                  <c:v>95.584049319189106</c:v>
                </c:pt>
                <c:pt idx="6251">
                  <c:v>95.587209725384696</c:v>
                </c:pt>
                <c:pt idx="6252">
                  <c:v>95.590368100653393</c:v>
                </c:pt>
                <c:pt idx="6253">
                  <c:v>95.593524446111104</c:v>
                </c:pt>
                <c:pt idx="6254">
                  <c:v>95.596678762872898</c:v>
                </c:pt>
                <c:pt idx="6255">
                  <c:v>95.599831052053702</c:v>
                </c:pt>
                <c:pt idx="6256">
                  <c:v>95.602981314767803</c:v>
                </c:pt>
                <c:pt idx="6257">
                  <c:v>95.606129552129104</c:v>
                </c:pt>
                <c:pt idx="6258">
                  <c:v>95.609275765250899</c:v>
                </c:pt>
                <c:pt idx="6259">
                  <c:v>95.612419955246011</c:v>
                </c:pt>
                <c:pt idx="6260">
                  <c:v>95.615562123227008</c:v>
                </c:pt>
                <c:pt idx="6261">
                  <c:v>95.618702270305704</c:v>
                </c:pt>
                <c:pt idx="6262">
                  <c:v>95.621840397593701</c:v>
                </c:pt>
                <c:pt idx="6263">
                  <c:v>95.62497650620179</c:v>
                </c:pt>
                <c:pt idx="6264">
                  <c:v>95.628110597240607</c:v>
                </c:pt>
                <c:pt idx="6265">
                  <c:v>95.631242671820189</c:v>
                </c:pt>
                <c:pt idx="6266">
                  <c:v>95.634372731050007</c:v>
                </c:pt>
                <c:pt idx="6267">
                  <c:v>95.637500776039303</c:v>
                </c:pt>
                <c:pt idx="6268">
                  <c:v>95.640626807896496</c:v>
                </c:pt>
                <c:pt idx="6269">
                  <c:v>95.643750827729804</c:v>
                </c:pt>
                <c:pt idx="6270">
                  <c:v>95.646872836646907</c:v>
                </c:pt>
                <c:pt idx="6271">
                  <c:v>95.649992835755</c:v>
                </c:pt>
                <c:pt idx="6272">
                  <c:v>95.653110826160699</c:v>
                </c:pt>
                <c:pt idx="6273">
                  <c:v>95.656226808970302</c:v>
                </c:pt>
                <c:pt idx="6274">
                  <c:v>95.659340785289601</c:v>
                </c:pt>
                <c:pt idx="6275">
                  <c:v>95.6624527562238</c:v>
                </c:pt>
                <c:pt idx="6276">
                  <c:v>95.665562722877794</c:v>
                </c:pt>
                <c:pt idx="6277">
                  <c:v>95.668670686355796</c:v>
                </c:pt>
                <c:pt idx="6278">
                  <c:v>95.671776647761789</c:v>
                </c:pt>
                <c:pt idx="6279">
                  <c:v>95.674880608199203</c:v>
                </c:pt>
                <c:pt idx="6280">
                  <c:v>95.677982568770801</c:v>
                </c:pt>
                <c:pt idx="6281">
                  <c:v>95.68108253057909</c:v>
                </c:pt>
                <c:pt idx="6282">
                  <c:v>95.684180494725993</c:v>
                </c:pt>
                <c:pt idx="6283">
                  <c:v>95.687276462313207</c:v>
                </c:pt>
                <c:pt idx="6284">
                  <c:v>95.690370434441505</c:v>
                </c:pt>
                <c:pt idx="6285">
                  <c:v>95.693462412211503</c:v>
                </c:pt>
                <c:pt idx="6286">
                  <c:v>95.696552396723305</c:v>
                </c:pt>
                <c:pt idx="6287">
                  <c:v>95.699640389076592</c:v>
                </c:pt>
                <c:pt idx="6288">
                  <c:v>95.702726390370401</c:v>
                </c:pt>
                <c:pt idx="6289">
                  <c:v>95.705810401703403</c:v>
                </c:pt>
                <c:pt idx="6290">
                  <c:v>95.708892424173698</c:v>
                </c:pt>
                <c:pt idx="6291">
                  <c:v>95.711972458879188</c:v>
                </c:pt>
                <c:pt idx="6292">
                  <c:v>95.715050506916995</c:v>
                </c:pt>
                <c:pt idx="6293">
                  <c:v>95.718126569383898</c:v>
                </c:pt>
                <c:pt idx="6294">
                  <c:v>95.721200647376207</c:v>
                </c:pt>
                <c:pt idx="6295">
                  <c:v>95.724272741989708</c:v>
                </c:pt>
                <c:pt idx="6296">
                  <c:v>95.727342854319801</c:v>
                </c:pt>
                <c:pt idx="6297">
                  <c:v>95.730410985461404</c:v>
                </c:pt>
                <c:pt idx="6298">
                  <c:v>95.733477136508796</c:v>
                </c:pt>
                <c:pt idx="6299">
                  <c:v>95.736541308556099</c:v>
                </c:pt>
                <c:pt idx="6300">
                  <c:v>95.739603502696596</c:v>
                </c:pt>
                <c:pt idx="6301">
                  <c:v>95.742663720023401</c:v>
                </c:pt>
                <c:pt idx="6302">
                  <c:v>95.745721961629101</c:v>
                </c:pt>
                <c:pt idx="6303">
                  <c:v>95.748778228605502</c:v>
                </c:pt>
                <c:pt idx="6304">
                  <c:v>95.751832522044396</c:v>
                </c:pt>
                <c:pt idx="6305">
                  <c:v>95.754884843036905</c:v>
                </c:pt>
                <c:pt idx="6306">
                  <c:v>95.7579351926736</c:v>
                </c:pt>
                <c:pt idx="6307">
                  <c:v>95.760983572044594</c:v>
                </c:pt>
                <c:pt idx="6308">
                  <c:v>95.764029982239705</c:v>
                </c:pt>
                <c:pt idx="6309">
                  <c:v>95.767074424348195</c:v>
                </c:pt>
                <c:pt idx="6310">
                  <c:v>95.770116899458699</c:v>
                </c:pt>
                <c:pt idx="6311">
                  <c:v>95.7731574086595</c:v>
                </c:pt>
                <c:pt idx="6312">
                  <c:v>95.776195953038595</c:v>
                </c:pt>
                <c:pt idx="6313">
                  <c:v>95.779232533683199</c:v>
                </c:pt>
                <c:pt idx="6314">
                  <c:v>95.782267151680188</c:v>
                </c:pt>
                <c:pt idx="6315">
                  <c:v>95.785299808116108</c:v>
                </c:pt>
                <c:pt idx="6316">
                  <c:v>95.788330504076797</c:v>
                </c:pt>
                <c:pt idx="6317">
                  <c:v>95.791359240647708</c:v>
                </c:pt>
                <c:pt idx="6318">
                  <c:v>95.794386018913997</c:v>
                </c:pt>
                <c:pt idx="6319">
                  <c:v>95.797410839959994</c:v>
                </c:pt>
                <c:pt idx="6320">
                  <c:v>95.800433704869889</c:v>
                </c:pt>
                <c:pt idx="6321">
                  <c:v>95.8034546147274</c:v>
                </c:pt>
                <c:pt idx="6322">
                  <c:v>95.80647357061541</c:v>
                </c:pt>
                <c:pt idx="6323">
                  <c:v>95.809490573616799</c:v>
                </c:pt>
                <c:pt idx="6324">
                  <c:v>95.81250562481361</c:v>
                </c:pt>
                <c:pt idx="6325">
                  <c:v>95.815518725287703</c:v>
                </c:pt>
                <c:pt idx="6326">
                  <c:v>95.818529876120195</c:v>
                </c:pt>
                <c:pt idx="6327">
                  <c:v>95.821539078392092</c:v>
                </c:pt>
                <c:pt idx="6328">
                  <c:v>95.824546333183505</c:v>
                </c:pt>
                <c:pt idx="6329">
                  <c:v>95.827551641574402</c:v>
                </c:pt>
                <c:pt idx="6330">
                  <c:v>95.830555004644097</c:v>
                </c:pt>
                <c:pt idx="6331">
                  <c:v>95.833556423471705</c:v>
                </c:pt>
                <c:pt idx="6332">
                  <c:v>95.836555899135405</c:v>
                </c:pt>
                <c:pt idx="6333">
                  <c:v>95.839553432713402</c:v>
                </c:pt>
                <c:pt idx="6334">
                  <c:v>95.842549025283205</c:v>
                </c:pt>
                <c:pt idx="6335">
                  <c:v>95.845542677921699</c:v>
                </c:pt>
                <c:pt idx="6336">
                  <c:v>95.848534391705712</c:v>
                </c:pt>
                <c:pt idx="6337">
                  <c:v>95.851524167711204</c:v>
                </c:pt>
                <c:pt idx="6338">
                  <c:v>95.854512007013795</c:v>
                </c:pt>
                <c:pt idx="6339">
                  <c:v>95.857497910688792</c:v>
                </c:pt>
                <c:pt idx="6340">
                  <c:v>95.860481879811005</c:v>
                </c:pt>
                <c:pt idx="6341">
                  <c:v>95.863463915454403</c:v>
                </c:pt>
                <c:pt idx="6342">
                  <c:v>95.866444018693002</c:v>
                </c:pt>
                <c:pt idx="6343">
                  <c:v>95.869422190600105</c:v>
                </c:pt>
                <c:pt idx="6344">
                  <c:v>95.872398432248602</c:v>
                </c:pt>
                <c:pt idx="6345">
                  <c:v>95.875372744710688</c:v>
                </c:pt>
                <c:pt idx="6346">
                  <c:v>95.878345129058488</c:v>
                </c:pt>
                <c:pt idx="6347">
                  <c:v>95.881315586363499</c:v>
                </c:pt>
                <c:pt idx="6348">
                  <c:v>95.884284117696609</c:v>
                </c:pt>
                <c:pt idx="6349">
                  <c:v>95.887250724128307</c:v>
                </c:pt>
                <c:pt idx="6350">
                  <c:v>95.8902154067288</c:v>
                </c:pt>
                <c:pt idx="6351">
                  <c:v>95.893178166567594</c:v>
                </c:pt>
                <c:pt idx="6352">
                  <c:v>95.896139004713902</c:v>
                </c:pt>
                <c:pt idx="6353">
                  <c:v>95.899097922236308</c:v>
                </c:pt>
                <c:pt idx="6354">
                  <c:v>95.902054920203199</c:v>
                </c:pt>
                <c:pt idx="6355">
                  <c:v>95.905009999682107</c:v>
                </c:pt>
                <c:pt idx="6356">
                  <c:v>95.907963161740497</c:v>
                </c:pt>
                <c:pt idx="6357">
                  <c:v>95.910914407445006</c:v>
                </c:pt>
                <c:pt idx="6358">
                  <c:v>95.913863737862201</c:v>
                </c:pt>
                <c:pt idx="6359">
                  <c:v>95.916811154057797</c:v>
                </c:pt>
                <c:pt idx="6360">
                  <c:v>95.919756657097295</c:v>
                </c:pt>
                <c:pt idx="6361">
                  <c:v>95.922700248045601</c:v>
                </c:pt>
                <c:pt idx="6362">
                  <c:v>95.925641927967405</c:v>
                </c:pt>
                <c:pt idx="6363">
                  <c:v>95.928581697926489</c:v>
                </c:pt>
                <c:pt idx="6364">
                  <c:v>95.931519558986594</c:v>
                </c:pt>
                <c:pt idx="6365">
                  <c:v>95.934455512210803</c:v>
                </c:pt>
                <c:pt idx="6366">
                  <c:v>95.937389558661806</c:v>
                </c:pt>
                <c:pt idx="6367">
                  <c:v>95.940321699401707</c:v>
                </c:pt>
                <c:pt idx="6368">
                  <c:v>95.943251935492199</c:v>
                </c:pt>
                <c:pt idx="6369">
                  <c:v>95.946180267994606</c:v>
                </c:pt>
                <c:pt idx="6370">
                  <c:v>95.949106697969796</c:v>
                </c:pt>
                <c:pt idx="6371">
                  <c:v>95.952031226478013</c:v>
                </c:pt>
                <c:pt idx="6372">
                  <c:v>95.954953854579102</c:v>
                </c:pt>
                <c:pt idx="6373">
                  <c:v>95.957874583332597</c:v>
                </c:pt>
                <c:pt idx="6374">
                  <c:v>95.960793413797305</c:v>
                </c:pt>
                <c:pt idx="6375">
                  <c:v>95.963710347031906</c:v>
                </c:pt>
                <c:pt idx="6376">
                  <c:v>95.966625384094201</c:v>
                </c:pt>
                <c:pt idx="6377">
                  <c:v>95.969538526041887</c:v>
                </c:pt>
                <c:pt idx="6378">
                  <c:v>95.972449773932112</c:v>
                </c:pt>
                <c:pt idx="6379">
                  <c:v>95.97535912882141</c:v>
                </c:pt>
                <c:pt idx="6380">
                  <c:v>95.978266591766101</c:v>
                </c:pt>
                <c:pt idx="6381">
                  <c:v>95.981172163821697</c:v>
                </c:pt>
                <c:pt idx="6382">
                  <c:v>95.984075846043595</c:v>
                </c:pt>
                <c:pt idx="6383">
                  <c:v>95.986977639486597</c:v>
                </c:pt>
                <c:pt idx="6384">
                  <c:v>95.98987754520509</c:v>
                </c:pt>
                <c:pt idx="6385">
                  <c:v>95.992775564252796</c:v>
                </c:pt>
                <c:pt idx="6386">
                  <c:v>95.995671697683292</c:v>
                </c:pt>
                <c:pt idx="6387">
                  <c:v>95.998565946549405</c:v>
                </c:pt>
                <c:pt idx="6388">
                  <c:v>96.001458311903804</c:v>
                </c:pt>
                <c:pt idx="6389">
                  <c:v>96.004348794798304</c:v>
                </c:pt>
                <c:pt idx="6390">
                  <c:v>96.007237396284708</c:v>
                </c:pt>
                <c:pt idx="6391">
                  <c:v>96.010124117413909</c:v>
                </c:pt>
                <c:pt idx="6392">
                  <c:v>96.0130089592367</c:v>
                </c:pt>
                <c:pt idx="6393">
                  <c:v>96.015891922803306</c:v>
                </c:pt>
                <c:pt idx="6394">
                  <c:v>96.018773009163496</c:v>
                </c:pt>
                <c:pt idx="6395">
                  <c:v>96.021652219366402</c:v>
                </c:pt>
                <c:pt idx="6396">
                  <c:v>96.024529554460898</c:v>
                </c:pt>
                <c:pt idx="6397">
                  <c:v>96.027405015495404</c:v>
                </c:pt>
                <c:pt idx="6398">
                  <c:v>96.0302786035178</c:v>
                </c:pt>
                <c:pt idx="6399">
                  <c:v>96.033150319575597</c:v>
                </c:pt>
                <c:pt idx="6400">
                  <c:v>96.036020164715595</c:v>
                </c:pt>
                <c:pt idx="6401">
                  <c:v>96.038888139984493</c:v>
                </c:pt>
                <c:pt idx="6402">
                  <c:v>96.041754246428297</c:v>
                </c:pt>
                <c:pt idx="6403">
                  <c:v>96.044618485092599</c:v>
                </c:pt>
                <c:pt idx="6404">
                  <c:v>96.047480857022592</c:v>
                </c:pt>
                <c:pt idx="6405">
                  <c:v>96.050341363263001</c:v>
                </c:pt>
                <c:pt idx="6406">
                  <c:v>96.053200004857999</c:v>
                </c:pt>
                <c:pt idx="6407">
                  <c:v>96.0560567828513</c:v>
                </c:pt>
                <c:pt idx="6408">
                  <c:v>96.058911698286394</c:v>
                </c:pt>
                <c:pt idx="6409">
                  <c:v>96.061764752206088</c:v>
                </c:pt>
                <c:pt idx="6410">
                  <c:v>96.06461594565279</c:v>
                </c:pt>
                <c:pt idx="6411">
                  <c:v>96.067465279668397</c:v>
                </c:pt>
                <c:pt idx="6412">
                  <c:v>96.070312755294395</c:v>
                </c:pt>
                <c:pt idx="6413">
                  <c:v>96.0731583735719</c:v>
                </c:pt>
                <c:pt idx="6414">
                  <c:v>96.076002135541401</c:v>
                </c:pt>
                <c:pt idx="6415">
                  <c:v>96.078844042243091</c:v>
                </c:pt>
                <c:pt idx="6416">
                  <c:v>96.081684094716692</c:v>
                </c:pt>
                <c:pt idx="6417">
                  <c:v>96.084522294001303</c:v>
                </c:pt>
                <c:pt idx="6418">
                  <c:v>96.087358641135609</c:v>
                </c:pt>
                <c:pt idx="6419">
                  <c:v>96.090193137158096</c:v>
                </c:pt>
                <c:pt idx="6420">
                  <c:v>96.093025783106498</c:v>
                </c:pt>
                <c:pt idx="6421">
                  <c:v>96.095856580018307</c:v>
                </c:pt>
                <c:pt idx="6422">
                  <c:v>96.098685528930204</c:v>
                </c:pt>
                <c:pt idx="6423">
                  <c:v>96.101512630878901</c:v>
                </c:pt>
                <c:pt idx="6424">
                  <c:v>96.104337886900396</c:v>
                </c:pt>
                <c:pt idx="6425">
                  <c:v>96.107161298030093</c:v>
                </c:pt>
                <c:pt idx="6426">
                  <c:v>96.109982865303294</c:v>
                </c:pt>
                <c:pt idx="6427">
                  <c:v>96.112802589754509</c:v>
                </c:pt>
                <c:pt idx="6428">
                  <c:v>96.115620472418001</c:v>
                </c:pt>
                <c:pt idx="6429">
                  <c:v>96.118436514327499</c:v>
                </c:pt>
                <c:pt idx="6430">
                  <c:v>96.121250716516201</c:v>
                </c:pt>
                <c:pt idx="6431">
                  <c:v>96.124063080017095</c:v>
                </c:pt>
                <c:pt idx="6432">
                  <c:v>96.1268736058624</c:v>
                </c:pt>
                <c:pt idx="6433">
                  <c:v>96.129682295084208</c:v>
                </c:pt>
                <c:pt idx="6434">
                  <c:v>96.132489148713901</c:v>
                </c:pt>
                <c:pt idx="6435">
                  <c:v>96.135294167782504</c:v>
                </c:pt>
                <c:pt idx="6436">
                  <c:v>96.138097353320504</c:v>
                </c:pt>
                <c:pt idx="6437">
                  <c:v>96.140898706358101</c:v>
                </c:pt>
                <c:pt idx="6438">
                  <c:v>96.143698227924901</c:v>
                </c:pt>
                <c:pt idx="6439">
                  <c:v>96.14649591905021</c:v>
                </c:pt>
                <c:pt idx="6440">
                  <c:v>96.14929178076261</c:v>
                </c:pt>
                <c:pt idx="6441">
                  <c:v>96.152085814090398</c:v>
                </c:pt>
                <c:pt idx="6442">
                  <c:v>96.154878020061602</c:v>
                </c:pt>
                <c:pt idx="6443">
                  <c:v>96.157668399703411</c:v>
                </c:pt>
                <c:pt idx="6444">
                  <c:v>96.1604569540428</c:v>
                </c:pt>
                <c:pt idx="6445">
                  <c:v>96.163243684106305</c:v>
                </c:pt>
                <c:pt idx="6446">
                  <c:v>96.166028590920007</c:v>
                </c:pt>
                <c:pt idx="6447">
                  <c:v>96.168811675509303</c:v>
                </c:pt>
                <c:pt idx="6448">
                  <c:v>96.171592938899394</c:v>
                </c:pt>
                <c:pt idx="6449">
                  <c:v>96.174372382114996</c:v>
                </c:pt>
                <c:pt idx="6450">
                  <c:v>96.177150006180298</c:v>
                </c:pt>
                <c:pt idx="6451">
                  <c:v>96.179925812119095</c:v>
                </c:pt>
                <c:pt idx="6452">
                  <c:v>96.182699800954595</c:v>
                </c:pt>
                <c:pt idx="6453">
                  <c:v>96.185471973709795</c:v>
                </c:pt>
                <c:pt idx="6454">
                  <c:v>96.188242331406897</c:v>
                </c:pt>
                <c:pt idx="6455">
                  <c:v>96.191010875068102</c:v>
                </c:pt>
                <c:pt idx="6456">
                  <c:v>96.1937776057148</c:v>
                </c:pt>
                <c:pt idx="6457">
                  <c:v>96.196542524367999</c:v>
                </c:pt>
                <c:pt idx="6458">
                  <c:v>96.199305632048393</c:v>
                </c:pt>
                <c:pt idx="6459">
                  <c:v>96.202066929775995</c:v>
                </c:pt>
                <c:pt idx="6460">
                  <c:v>96.204826418570704</c:v>
                </c:pt>
                <c:pt idx="6461">
                  <c:v>96.207584099451608</c:v>
                </c:pt>
                <c:pt idx="6462">
                  <c:v>96.210339973437499</c:v>
                </c:pt>
                <c:pt idx="6463">
                  <c:v>96.213094041546896</c:v>
                </c:pt>
                <c:pt idx="6464">
                  <c:v>96.215846304797509</c:v>
                </c:pt>
                <c:pt idx="6465">
                  <c:v>96.218596764206907</c:v>
                </c:pt>
                <c:pt idx="6466">
                  <c:v>96.221345420791906</c:v>
                </c:pt>
                <c:pt idx="6467">
                  <c:v>96.224092275569291</c:v>
                </c:pt>
                <c:pt idx="6468">
                  <c:v>96.226837329554996</c:v>
                </c:pt>
                <c:pt idx="6469">
                  <c:v>96.2295805837648</c:v>
                </c:pt>
                <c:pt idx="6470">
                  <c:v>96.232322039213699</c:v>
                </c:pt>
                <c:pt idx="6471">
                  <c:v>96.235061696916603</c:v>
                </c:pt>
                <c:pt idx="6472">
                  <c:v>96.237799557887797</c:v>
                </c:pt>
                <c:pt idx="6473">
                  <c:v>96.240535623141</c:v>
                </c:pt>
                <c:pt idx="6474">
                  <c:v>96.2432698936897</c:v>
                </c:pt>
                <c:pt idx="6475">
                  <c:v>96.246002370546904</c:v>
                </c:pt>
                <c:pt idx="6476">
                  <c:v>96.248733054724994</c:v>
                </c:pt>
                <c:pt idx="6477">
                  <c:v>96.251461947236095</c:v>
                </c:pt>
                <c:pt idx="6478">
                  <c:v>96.254189049091693</c:v>
                </c:pt>
                <c:pt idx="6479">
                  <c:v>96.256914361303103</c:v>
                </c:pt>
                <c:pt idx="6480">
                  <c:v>96.259637884881002</c:v>
                </c:pt>
                <c:pt idx="6481">
                  <c:v>96.262359620835497</c:v>
                </c:pt>
                <c:pt idx="6482">
                  <c:v>96.26507957017661</c:v>
                </c:pt>
                <c:pt idx="6483">
                  <c:v>96.267797733913497</c:v>
                </c:pt>
                <c:pt idx="6484">
                  <c:v>96.2705141130551</c:v>
                </c:pt>
                <c:pt idx="6485">
                  <c:v>96.273228708610006</c:v>
                </c:pt>
                <c:pt idx="6486">
                  <c:v>96.275941521586205</c:v>
                </c:pt>
                <c:pt idx="6487">
                  <c:v>96.278652552991105</c:v>
                </c:pt>
                <c:pt idx="6488">
                  <c:v>96.281361803831999</c:v>
                </c:pt>
                <c:pt idx="6489">
                  <c:v>96.284069275115499</c:v>
                </c:pt>
                <c:pt idx="6490">
                  <c:v>96.286774967847805</c:v>
                </c:pt>
                <c:pt idx="6491">
                  <c:v>96.289478883034789</c:v>
                </c:pt>
                <c:pt idx="6492">
                  <c:v>96.2921810216816</c:v>
                </c:pt>
                <c:pt idx="6493">
                  <c:v>96.2948813847933</c:v>
                </c:pt>
                <c:pt idx="6494">
                  <c:v>96.297579973374198</c:v>
                </c:pt>
                <c:pt idx="6495">
                  <c:v>96.300276788428391</c:v>
                </c:pt>
                <c:pt idx="6496">
                  <c:v>96.302971830959308</c:v>
                </c:pt>
                <c:pt idx="6497">
                  <c:v>96.305665101970106</c:v>
                </c:pt>
                <c:pt idx="6498">
                  <c:v>96.308356602463405</c:v>
                </c:pt>
                <c:pt idx="6499">
                  <c:v>96.311046333441496</c:v>
                </c:pt>
                <c:pt idx="6500">
                  <c:v>96.313734295906102</c:v>
                </c:pt>
                <c:pt idx="6501">
                  <c:v>96.316420490858405</c:v>
                </c:pt>
                <c:pt idx="6502">
                  <c:v>96.319104919299406</c:v>
                </c:pt>
                <c:pt idx="6503">
                  <c:v>96.321787582229504</c:v>
                </c:pt>
                <c:pt idx="6504">
                  <c:v>96.324468480648704</c:v>
                </c:pt>
                <c:pt idx="6505">
                  <c:v>96.327147615556399</c:v>
                </c:pt>
                <c:pt idx="6506">
                  <c:v>96.329824987951795</c:v>
                </c:pt>
                <c:pt idx="6507">
                  <c:v>96.332500598833505</c:v>
                </c:pt>
                <c:pt idx="6508">
                  <c:v>96.335174449199698</c:v>
                </c:pt>
                <c:pt idx="6509">
                  <c:v>96.337846540048204</c:v>
                </c:pt>
                <c:pt idx="6510">
                  <c:v>96.340516872376213</c:v>
                </c:pt>
                <c:pt idx="6511">
                  <c:v>96.343185447180602</c:v>
                </c:pt>
                <c:pt idx="6512">
                  <c:v>96.345852265457793</c:v>
                </c:pt>
                <c:pt idx="6513">
                  <c:v>96.348517328203812</c:v>
                </c:pt>
                <c:pt idx="6514">
                  <c:v>96.351180636414199</c:v>
                </c:pt>
                <c:pt idx="6515">
                  <c:v>96.353842191083899</c:v>
                </c:pt>
                <c:pt idx="6516">
                  <c:v>96.356501993207601</c:v>
                </c:pt>
                <c:pt idx="6517">
                  <c:v>96.359160043779596</c:v>
                </c:pt>
                <c:pt idx="6518">
                  <c:v>96.361816343793507</c:v>
                </c:pt>
                <c:pt idx="6519">
                  <c:v>96.3644708942427</c:v>
                </c:pt>
                <c:pt idx="6520">
                  <c:v>96.367123696120103</c:v>
                </c:pt>
                <c:pt idx="6521">
                  <c:v>96.369774750417903</c:v>
                </c:pt>
                <c:pt idx="6522">
                  <c:v>96.372424058128402</c:v>
                </c:pt>
                <c:pt idx="6523">
                  <c:v>96.375071620242792</c:v>
                </c:pt>
                <c:pt idx="6524">
                  <c:v>96.377717437752395</c:v>
                </c:pt>
                <c:pt idx="6525">
                  <c:v>96.380361511647791</c:v>
                </c:pt>
                <c:pt idx="6526">
                  <c:v>96.383003842919194</c:v>
                </c:pt>
                <c:pt idx="6527">
                  <c:v>96.385644432556305</c:v>
                </c:pt>
                <c:pt idx="6528">
                  <c:v>96.388283281548496</c:v>
                </c:pt>
                <c:pt idx="6529">
                  <c:v>96.390920390884602</c:v>
                </c:pt>
                <c:pt idx="6530">
                  <c:v>96.393555761553102</c:v>
                </c:pt>
                <c:pt idx="6531">
                  <c:v>96.396189394541892</c:v>
                </c:pt>
                <c:pt idx="6532">
                  <c:v>96.398821290838697</c:v>
                </c:pt>
                <c:pt idx="6533">
                  <c:v>96.401451451430404</c:v>
                </c:pt>
                <c:pt idx="6534">
                  <c:v>96.4040798773039</c:v>
                </c:pt>
                <c:pt idx="6535">
                  <c:v>96.406706569445205</c:v>
                </c:pt>
                <c:pt idx="6536">
                  <c:v>96.409331528840198</c:v>
                </c:pt>
                <c:pt idx="6537">
                  <c:v>96.411954756474202</c:v>
                </c:pt>
                <c:pt idx="6538">
                  <c:v>96.4145762533321</c:v>
                </c:pt>
                <c:pt idx="6539">
                  <c:v>96.417196020398308</c:v>
                </c:pt>
                <c:pt idx="6540">
                  <c:v>96.41981405865701</c:v>
                </c:pt>
                <c:pt idx="6541">
                  <c:v>96.4224303690916</c:v>
                </c:pt>
                <c:pt idx="6542">
                  <c:v>96.425044952685198</c:v>
                </c:pt>
                <c:pt idx="6543">
                  <c:v>96.427657810420698</c:v>
                </c:pt>
                <c:pt idx="6544">
                  <c:v>96.430268943280097</c:v>
                </c:pt>
                <c:pt idx="6545">
                  <c:v>96.432878352245396</c:v>
                </c:pt>
                <c:pt idx="6546">
                  <c:v>96.435486038297896</c:v>
                </c:pt>
                <c:pt idx="6547">
                  <c:v>96.4380920024185</c:v>
                </c:pt>
                <c:pt idx="6548">
                  <c:v>96.440696245587802</c:v>
                </c:pt>
                <c:pt idx="6549">
                  <c:v>96.443298768785709</c:v>
                </c:pt>
                <c:pt idx="6550">
                  <c:v>96.445899572991891</c:v>
                </c:pt>
                <c:pt idx="6551">
                  <c:v>96.448498659185489</c:v>
                </c:pt>
                <c:pt idx="6552">
                  <c:v>96.451096028345404</c:v>
                </c:pt>
                <c:pt idx="6553">
                  <c:v>96.453691681449698</c:v>
                </c:pt>
                <c:pt idx="6554">
                  <c:v>96.456285619476304</c:v>
                </c:pt>
                <c:pt idx="6555">
                  <c:v>96.458877843402604</c:v>
                </c:pt>
                <c:pt idx="6556">
                  <c:v>96.461468354205692</c:v>
                </c:pt>
                <c:pt idx="6557">
                  <c:v>96.464057152861997</c:v>
                </c:pt>
                <c:pt idx="6558">
                  <c:v>96.466644240347605</c:v>
                </c:pt>
                <c:pt idx="6559">
                  <c:v>96.469229617638206</c:v>
                </c:pt>
                <c:pt idx="6560">
                  <c:v>96.471813285709004</c:v>
                </c:pt>
                <c:pt idx="6561">
                  <c:v>96.474395245534907</c:v>
                </c:pt>
                <c:pt idx="6562">
                  <c:v>96.476975498089999</c:v>
                </c:pt>
                <c:pt idx="6563">
                  <c:v>96.479554044348305</c:v>
                </c:pt>
                <c:pt idx="6564">
                  <c:v>96.482130885283411</c:v>
                </c:pt>
                <c:pt idx="6565">
                  <c:v>96.484706021868206</c:v>
                </c:pt>
                <c:pt idx="6566">
                  <c:v>96.487279455075196</c:v>
                </c:pt>
                <c:pt idx="6567">
                  <c:v>96.489851185876802</c:v>
                </c:pt>
                <c:pt idx="6568">
                  <c:v>96.492421215244505</c:v>
                </c:pt>
                <c:pt idx="6569">
                  <c:v>96.494989544149604</c:v>
                </c:pt>
                <c:pt idx="6570">
                  <c:v>96.497556173563012</c:v>
                </c:pt>
                <c:pt idx="6571">
                  <c:v>96.50012110445509</c:v>
                </c:pt>
                <c:pt idx="6572">
                  <c:v>96.502684337795898</c:v>
                </c:pt>
                <c:pt idx="6573">
                  <c:v>96.505245874554802</c:v>
                </c:pt>
                <c:pt idx="6574">
                  <c:v>96.507805715701011</c:v>
                </c:pt>
                <c:pt idx="6575">
                  <c:v>96.510363862203008</c:v>
                </c:pt>
                <c:pt idx="6576">
                  <c:v>96.512920315029191</c:v>
                </c:pt>
                <c:pt idx="6577">
                  <c:v>96.515475075147293</c:v>
                </c:pt>
                <c:pt idx="6578">
                  <c:v>96.518028143524703</c:v>
                </c:pt>
                <c:pt idx="6579">
                  <c:v>96.520579521128198</c:v>
                </c:pt>
                <c:pt idx="6580">
                  <c:v>96.523129208924303</c:v>
                </c:pt>
                <c:pt idx="6581">
                  <c:v>96.525677207879099</c:v>
                </c:pt>
                <c:pt idx="6582">
                  <c:v>96.5282235189581</c:v>
                </c:pt>
                <c:pt idx="6583">
                  <c:v>96.530768143126593</c:v>
                </c:pt>
                <c:pt idx="6584">
                  <c:v>96.533311081349197</c:v>
                </c:pt>
                <c:pt idx="6585">
                  <c:v>96.535852334590189</c:v>
                </c:pt>
                <c:pt idx="6586">
                  <c:v>96.538391903813505</c:v>
                </c:pt>
                <c:pt idx="6587">
                  <c:v>96.540929789982499</c:v>
                </c:pt>
                <c:pt idx="6588">
                  <c:v>96.543465994060199</c:v>
                </c:pt>
                <c:pt idx="6589">
                  <c:v>96.546000517009205</c:v>
                </c:pt>
                <c:pt idx="6590">
                  <c:v>96.548533359791492</c:v>
                </c:pt>
                <c:pt idx="6591">
                  <c:v>96.551064523368893</c:v>
                </c:pt>
                <c:pt idx="6592">
                  <c:v>96.553594008702504</c:v>
                </c:pt>
                <c:pt idx="6593">
                  <c:v>96.556121816753304</c:v>
                </c:pt>
                <c:pt idx="6594">
                  <c:v>96.558647948481507</c:v>
                </c:pt>
                <c:pt idx="6595">
                  <c:v>96.561172404847099</c:v>
                </c:pt>
                <c:pt idx="6596">
                  <c:v>96.563695186809611</c:v>
                </c:pt>
                <c:pt idx="6597">
                  <c:v>96.566216295328204</c:v>
                </c:pt>
                <c:pt idx="6598">
                  <c:v>96.568735731361301</c:v>
                </c:pt>
                <c:pt idx="6599">
                  <c:v>96.57125349586731</c:v>
                </c:pt>
                <c:pt idx="6600">
                  <c:v>96.573769589803987</c:v>
                </c:pt>
                <c:pt idx="6601">
                  <c:v>96.576284014128504</c:v>
                </c:pt>
                <c:pt idx="6602">
                  <c:v>96.578796769798004</c:v>
                </c:pt>
                <c:pt idx="6603">
                  <c:v>96.581307857768707</c:v>
                </c:pt>
                <c:pt idx="6604">
                  <c:v>96.58381727899679</c:v>
                </c:pt>
                <c:pt idx="6605">
                  <c:v>96.586325034437905</c:v>
                </c:pt>
                <c:pt idx="6606">
                  <c:v>96.588831125047193</c:v>
                </c:pt>
                <c:pt idx="6607">
                  <c:v>96.591335551779309</c:v>
                </c:pt>
                <c:pt idx="6608">
                  <c:v>96.593838315588599</c:v>
                </c:pt>
                <c:pt idx="6609">
                  <c:v>96.596339417429007</c:v>
                </c:pt>
                <c:pt idx="6610">
                  <c:v>96.598838858253899</c:v>
                </c:pt>
                <c:pt idx="6611">
                  <c:v>96.601336639016409</c:v>
                </c:pt>
                <c:pt idx="6612">
                  <c:v>96.603832760668894</c:v>
                </c:pt>
                <c:pt idx="6613">
                  <c:v>96.606327224163593</c:v>
                </c:pt>
                <c:pt idx="6614">
                  <c:v>96.608820030452307</c:v>
                </c:pt>
                <c:pt idx="6615">
                  <c:v>96.611311180486297</c:v>
                </c:pt>
                <c:pt idx="6616">
                  <c:v>96.613800675216297</c:v>
                </c:pt>
                <c:pt idx="6617">
                  <c:v>96.6162885155928</c:v>
                </c:pt>
                <c:pt idx="6618">
                  <c:v>96.618774702565887</c:v>
                </c:pt>
                <c:pt idx="6619">
                  <c:v>96.621259237084899</c:v>
                </c:pt>
                <c:pt idx="6620">
                  <c:v>96.623742120099195</c:v>
                </c:pt>
                <c:pt idx="6621">
                  <c:v>96.626223352557304</c:v>
                </c:pt>
                <c:pt idx="6622">
                  <c:v>96.628702935407503</c:v>
                </c:pt>
                <c:pt idx="6623">
                  <c:v>96.631180869597699</c:v>
                </c:pt>
                <c:pt idx="6624">
                  <c:v>96.633657156075301</c:v>
                </c:pt>
                <c:pt idx="6625">
                  <c:v>96.636131795787108</c:v>
                </c:pt>
                <c:pt idx="6626">
                  <c:v>96.638604789679903</c:v>
                </c:pt>
                <c:pt idx="6627">
                  <c:v>96.641076138699603</c:v>
                </c:pt>
                <c:pt idx="6628">
                  <c:v>96.643545843792012</c:v>
                </c:pt>
                <c:pt idx="6629">
                  <c:v>96.646013905902308</c:v>
                </c:pt>
                <c:pt idx="6630">
                  <c:v>96.6484803259752</c:v>
                </c:pt>
                <c:pt idx="6631">
                  <c:v>96.650945104955312</c:v>
                </c:pt>
                <c:pt idx="6632">
                  <c:v>96.653408243786501</c:v>
                </c:pt>
                <c:pt idx="6633">
                  <c:v>96.655869743412296</c:v>
                </c:pt>
                <c:pt idx="6634">
                  <c:v>96.658329604775801</c:v>
                </c:pt>
                <c:pt idx="6635">
                  <c:v>96.660787828819593</c:v>
                </c:pt>
                <c:pt idx="6636">
                  <c:v>96.663244416486094</c:v>
                </c:pt>
                <c:pt idx="6637">
                  <c:v>96.665699368717</c:v>
                </c:pt>
                <c:pt idx="6638">
                  <c:v>96.66815268645361</c:v>
                </c:pt>
                <c:pt idx="6639">
                  <c:v>96.670604370637108</c:v>
                </c:pt>
                <c:pt idx="6640">
                  <c:v>96.673054422207798</c:v>
                </c:pt>
                <c:pt idx="6641">
                  <c:v>96.6755028421059</c:v>
                </c:pt>
                <c:pt idx="6642">
                  <c:v>96.677949631271105</c:v>
                </c:pt>
                <c:pt idx="6643">
                  <c:v>96.680394790642609</c:v>
                </c:pt>
                <c:pt idx="6644">
                  <c:v>96.682838321159096</c:v>
                </c:pt>
                <c:pt idx="6645">
                  <c:v>96.685280223759207</c:v>
                </c:pt>
                <c:pt idx="6646">
                  <c:v>96.687720499380703</c:v>
                </c:pt>
                <c:pt idx="6647">
                  <c:v>96.690159148961101</c:v>
                </c:pt>
                <c:pt idx="6648">
                  <c:v>96.692596173437607</c:v>
                </c:pt>
                <c:pt idx="6649">
                  <c:v>96.695031573746903</c:v>
                </c:pt>
                <c:pt idx="6650">
                  <c:v>96.697465350825212</c:v>
                </c:pt>
                <c:pt idx="6651">
                  <c:v>96.699897505608206</c:v>
                </c:pt>
                <c:pt idx="6652">
                  <c:v>96.702328039031499</c:v>
                </c:pt>
                <c:pt idx="6653">
                  <c:v>96.704756952029896</c:v>
                </c:pt>
                <c:pt idx="6654">
                  <c:v>96.707184245538002</c:v>
                </c:pt>
                <c:pt idx="6655">
                  <c:v>96.709609920489896</c:v>
                </c:pt>
                <c:pt idx="6656">
                  <c:v>96.712033977819289</c:v>
                </c:pt>
                <c:pt idx="6657">
                  <c:v>96.714456418459392</c:v>
                </c:pt>
                <c:pt idx="6658">
                  <c:v>96.716877243343092</c:v>
                </c:pt>
                <c:pt idx="6659">
                  <c:v>96.719296453402791</c:v>
                </c:pt>
                <c:pt idx="6660">
                  <c:v>96.721714049570394</c:v>
                </c:pt>
                <c:pt idx="6661">
                  <c:v>96.724130032777609</c:v>
                </c:pt>
                <c:pt idx="6662">
                  <c:v>96.726544403955302</c:v>
                </c:pt>
                <c:pt idx="6663">
                  <c:v>96.728957164034398</c:v>
                </c:pt>
                <c:pt idx="6664">
                  <c:v>96.731368313944998</c:v>
                </c:pt>
                <c:pt idx="6665">
                  <c:v>96.733777854617102</c:v>
                </c:pt>
                <c:pt idx="6666">
                  <c:v>96.736185786980087</c:v>
                </c:pt>
                <c:pt idx="6667">
                  <c:v>96.738592111962902</c:v>
                </c:pt>
                <c:pt idx="6668">
                  <c:v>96.740996830494197</c:v>
                </c:pt>
                <c:pt idx="6669">
                  <c:v>96.743399943502013</c:v>
                </c:pt>
                <c:pt idx="6670">
                  <c:v>96.745801451914105</c:v>
                </c:pt>
                <c:pt idx="6671">
                  <c:v>96.748201356657802</c:v>
                </c:pt>
                <c:pt idx="6672">
                  <c:v>96.750599658659993</c:v>
                </c:pt>
                <c:pt idx="6673">
                  <c:v>96.752996358847</c:v>
                </c:pt>
                <c:pt idx="6674">
                  <c:v>96.755391458144999</c:v>
                </c:pt>
                <c:pt idx="6675">
                  <c:v>96.757784957479501</c:v>
                </c:pt>
                <c:pt idx="6676">
                  <c:v>96.760176857775804</c:v>
                </c:pt>
                <c:pt idx="6677">
                  <c:v>96.762567159958394</c:v>
                </c:pt>
                <c:pt idx="6678">
                  <c:v>96.764955864951801</c:v>
                </c:pt>
                <c:pt idx="6679">
                  <c:v>96.767342973679902</c:v>
                </c:pt>
                <c:pt idx="6680">
                  <c:v>96.769728487066203</c:v>
                </c:pt>
                <c:pt idx="6681">
                  <c:v>96.7721124060336</c:v>
                </c:pt>
                <c:pt idx="6682">
                  <c:v>96.774494731504902</c:v>
                </c:pt>
                <c:pt idx="6683">
                  <c:v>96.776875464402195</c:v>
                </c:pt>
                <c:pt idx="6684">
                  <c:v>96.779254605647296</c:v>
                </c:pt>
                <c:pt idx="6685">
                  <c:v>96.781632156161606</c:v>
                </c:pt>
                <c:pt idx="6686">
                  <c:v>96.784008116866005</c:v>
                </c:pt>
                <c:pt idx="6687">
                  <c:v>96.786382488681099</c:v>
                </c:pt>
                <c:pt idx="6688">
                  <c:v>96.788755272526799</c:v>
                </c:pt>
                <c:pt idx="6689">
                  <c:v>96.791126469323004</c:v>
                </c:pt>
                <c:pt idx="6690">
                  <c:v>96.793496079988799</c:v>
                </c:pt>
                <c:pt idx="6691">
                  <c:v>96.795864105443002</c:v>
                </c:pt>
                <c:pt idx="6692">
                  <c:v>96.798230546604003</c:v>
                </c:pt>
                <c:pt idx="6693">
                  <c:v>96.800595404389895</c:v>
                </c:pt>
                <c:pt idx="6694">
                  <c:v>96.802958679718202</c:v>
                </c:pt>
                <c:pt idx="6695">
                  <c:v>96.805320373506007</c:v>
                </c:pt>
                <c:pt idx="6696">
                  <c:v>96.807680486670108</c:v>
                </c:pt>
                <c:pt idx="6697">
                  <c:v>96.810039020126695</c:v>
                </c:pt>
                <c:pt idx="6698">
                  <c:v>96.812395974791599</c:v>
                </c:pt>
                <c:pt idx="6699">
                  <c:v>96.814751351580398</c:v>
                </c:pt>
                <c:pt idx="6700">
                  <c:v>96.8171051514081</c:v>
                </c:pt>
                <c:pt idx="6701">
                  <c:v>96.819457375189202</c:v>
                </c:pt>
                <c:pt idx="6702">
                  <c:v>96.821808023838003</c:v>
                </c:pt>
                <c:pt idx="6703">
                  <c:v>96.824157098268202</c:v>
                </c:pt>
                <c:pt idx="6704">
                  <c:v>96.826504599393203</c:v>
                </c:pt>
                <c:pt idx="6705">
                  <c:v>96.828850528125898</c:v>
                </c:pt>
                <c:pt idx="6706">
                  <c:v>96.831194885378707</c:v>
                </c:pt>
                <c:pt idx="6707">
                  <c:v>96.833537672063812</c:v>
                </c:pt>
                <c:pt idx="6708">
                  <c:v>96.835878889092896</c:v>
                </c:pt>
                <c:pt idx="6709">
                  <c:v>96.838218537377102</c:v>
                </c:pt>
                <c:pt idx="6710">
                  <c:v>96.840556617827204</c:v>
                </c:pt>
                <c:pt idx="6711">
                  <c:v>96.842893131353804</c:v>
                </c:pt>
                <c:pt idx="6712">
                  <c:v>96.845228078866711</c:v>
                </c:pt>
                <c:pt idx="6713">
                  <c:v>96.847561461275603</c:v>
                </c:pt>
                <c:pt idx="6714">
                  <c:v>96.849893279489493</c:v>
                </c:pt>
                <c:pt idx="6715">
                  <c:v>96.852223534417206</c:v>
                </c:pt>
                <c:pt idx="6716">
                  <c:v>96.854552226966902</c:v>
                </c:pt>
                <c:pt idx="6717">
                  <c:v>96.856879358046712</c:v>
                </c:pt>
                <c:pt idx="6718">
                  <c:v>96.859204928563798</c:v>
                </c:pt>
                <c:pt idx="6719">
                  <c:v>96.861528939425497</c:v>
                </c:pt>
                <c:pt idx="6720">
                  <c:v>96.863851391538205</c:v>
                </c:pt>
                <c:pt idx="6721">
                  <c:v>96.866172285808204</c:v>
                </c:pt>
                <c:pt idx="6722">
                  <c:v>96.868491623141395</c:v>
                </c:pt>
                <c:pt idx="6723">
                  <c:v>96.870809404443008</c:v>
                </c:pt>
                <c:pt idx="6724">
                  <c:v>96.873125630618006</c:v>
                </c:pt>
                <c:pt idx="6725">
                  <c:v>96.875440302570894</c:v>
                </c:pt>
                <c:pt idx="6726">
                  <c:v>96.877753421205909</c:v>
                </c:pt>
                <c:pt idx="6727">
                  <c:v>96.880064987426692</c:v>
                </c:pt>
                <c:pt idx="6728">
                  <c:v>96.882375002136499</c:v>
                </c:pt>
                <c:pt idx="6729">
                  <c:v>96.884683466238187</c:v>
                </c:pt>
                <c:pt idx="6730">
                  <c:v>96.886990380634202</c:v>
                </c:pt>
                <c:pt idx="6731">
                  <c:v>96.889295746226608</c:v>
                </c:pt>
                <c:pt idx="6732">
                  <c:v>96.891599563916898</c:v>
                </c:pt>
                <c:pt idx="6733">
                  <c:v>96.89390183460651</c:v>
                </c:pt>
                <c:pt idx="6734">
                  <c:v>96.896202559195913</c:v>
                </c:pt>
                <c:pt idx="6735">
                  <c:v>96.898501738585693</c:v>
                </c:pt>
                <c:pt idx="6736">
                  <c:v>96.900799373675596</c:v>
                </c:pt>
                <c:pt idx="6737">
                  <c:v>96.903095465365396</c:v>
                </c:pt>
                <c:pt idx="6738">
                  <c:v>96.905390014554001</c:v>
                </c:pt>
                <c:pt idx="6739">
                  <c:v>96.907683022140105</c:v>
                </c:pt>
                <c:pt idx="6740">
                  <c:v>96.90997448902209</c:v>
                </c:pt>
                <c:pt idx="6741">
                  <c:v>96.912264416097798</c:v>
                </c:pt>
                <c:pt idx="6742">
                  <c:v>96.914552804264503</c:v>
                </c:pt>
                <c:pt idx="6743">
                  <c:v>96.916839654419505</c:v>
                </c:pt>
                <c:pt idx="6744">
                  <c:v>96.919124967459098</c:v>
                </c:pt>
                <c:pt idx="6745">
                  <c:v>96.921408744279802</c:v>
                </c:pt>
                <c:pt idx="6746">
                  <c:v>96.9236909857771</c:v>
                </c:pt>
                <c:pt idx="6747">
                  <c:v>96.925971692846602</c:v>
                </c:pt>
                <c:pt idx="6748">
                  <c:v>96.928250866383095</c:v>
                </c:pt>
                <c:pt idx="6749">
                  <c:v>96.930528507281096</c:v>
                </c:pt>
                <c:pt idx="6750">
                  <c:v>96.932804616434794</c:v>
                </c:pt>
                <c:pt idx="6751">
                  <c:v>96.935079194737895</c:v>
                </c:pt>
                <c:pt idx="6752">
                  <c:v>96.937352243083694</c:v>
                </c:pt>
                <c:pt idx="6753">
                  <c:v>96.939623762365002</c:v>
                </c:pt>
                <c:pt idx="6754">
                  <c:v>96.941893753474403</c:v>
                </c:pt>
                <c:pt idx="6755">
                  <c:v>96.944162217303699</c:v>
                </c:pt>
                <c:pt idx="6756">
                  <c:v>96.946429154744692</c:v>
                </c:pt>
                <c:pt idx="6757">
                  <c:v>96.948694566688602</c:v>
                </c:pt>
                <c:pt idx="6758">
                  <c:v>96.950958454026207</c:v>
                </c:pt>
                <c:pt idx="6759">
                  <c:v>96.953220817647804</c:v>
                </c:pt>
                <c:pt idx="6760">
                  <c:v>96.955481658443503</c:v>
                </c:pt>
                <c:pt idx="6761">
                  <c:v>96.957740977302691</c:v>
                </c:pt>
                <c:pt idx="6762">
                  <c:v>96.959998775114698</c:v>
                </c:pt>
                <c:pt idx="6763">
                  <c:v>96.9622550527681</c:v>
                </c:pt>
                <c:pt idx="6764">
                  <c:v>96.964509811151402</c:v>
                </c:pt>
                <c:pt idx="6765">
                  <c:v>96.966763051152299</c:v>
                </c:pt>
                <c:pt idx="6766">
                  <c:v>96.969014773658301</c:v>
                </c:pt>
                <c:pt idx="6767">
                  <c:v>96.971264979556608</c:v>
                </c:pt>
                <c:pt idx="6768">
                  <c:v>96.973513669733904</c:v>
                </c:pt>
                <c:pt idx="6769">
                  <c:v>96.975760845076294</c:v>
                </c:pt>
                <c:pt idx="6770">
                  <c:v>96.978006506469612</c:v>
                </c:pt>
                <c:pt idx="6771">
                  <c:v>96.980250654799505</c:v>
                </c:pt>
                <c:pt idx="6772">
                  <c:v>96.9824932909507</c:v>
                </c:pt>
                <c:pt idx="6773">
                  <c:v>96.984734415808006</c:v>
                </c:pt>
                <c:pt idx="6774">
                  <c:v>96.98697403025551</c:v>
                </c:pt>
                <c:pt idx="6775">
                  <c:v>96.989212135177013</c:v>
                </c:pt>
                <c:pt idx="6776">
                  <c:v>96.991448731455904</c:v>
                </c:pt>
                <c:pt idx="6777">
                  <c:v>96.993683819975004</c:v>
                </c:pt>
                <c:pt idx="6778">
                  <c:v>96.995917401617106</c:v>
                </c:pt>
                <c:pt idx="6779">
                  <c:v>96.998149477264107</c:v>
                </c:pt>
                <c:pt idx="6780">
                  <c:v>97.000380047797805</c:v>
                </c:pt>
                <c:pt idx="6781">
                  <c:v>97.002609114099599</c:v>
                </c:pt>
                <c:pt idx="6782">
                  <c:v>97.004836677050207</c:v>
                </c:pt>
                <c:pt idx="6783">
                  <c:v>97.007062737530305</c:v>
                </c:pt>
                <c:pt idx="6784">
                  <c:v>97.009287296419799</c:v>
                </c:pt>
                <c:pt idx="6785">
                  <c:v>97.0115103545984</c:v>
                </c:pt>
                <c:pt idx="6786">
                  <c:v>97.013731912945403</c:v>
                </c:pt>
                <c:pt idx="6787">
                  <c:v>97.015951972339593</c:v>
                </c:pt>
                <c:pt idx="6788">
                  <c:v>97.018170533659401</c:v>
                </c:pt>
                <c:pt idx="6789">
                  <c:v>97.0203875977829</c:v>
                </c:pt>
                <c:pt idx="6790">
                  <c:v>97.022603165587697</c:v>
                </c:pt>
                <c:pt idx="6791">
                  <c:v>97.024817237950998</c:v>
                </c:pt>
                <c:pt idx="6792">
                  <c:v>97.027029815749501</c:v>
                </c:pt>
                <c:pt idx="6793">
                  <c:v>97.029240899859602</c:v>
                </c:pt>
                <c:pt idx="6794">
                  <c:v>97.031450491157401</c:v>
                </c:pt>
                <c:pt idx="6795">
                  <c:v>97.0336585905183</c:v>
                </c:pt>
                <c:pt idx="6796">
                  <c:v>97.035865198817589</c:v>
                </c:pt>
                <c:pt idx="6797">
                  <c:v>97.038070316929904</c:v>
                </c:pt>
                <c:pt idx="6798">
                  <c:v>97.040273945729595</c:v>
                </c:pt>
                <c:pt idx="6799">
                  <c:v>97.042476086090602</c:v>
                </c:pt>
                <c:pt idx="6800">
                  <c:v>97.044676738886395</c:v>
                </c:pt>
                <c:pt idx="6801">
                  <c:v>97.046875904990102</c:v>
                </c:pt>
                <c:pt idx="6802">
                  <c:v>97.049073585274499</c:v>
                </c:pt>
                <c:pt idx="6803">
                  <c:v>97.05126978061179</c:v>
                </c:pt>
                <c:pt idx="6804">
                  <c:v>97.053464491873896</c:v>
                </c:pt>
                <c:pt idx="6805">
                  <c:v>97.055657719932199</c:v>
                </c:pt>
                <c:pt idx="6806">
                  <c:v>97.057849465657796</c:v>
                </c:pt>
                <c:pt idx="6807">
                  <c:v>97.060039729921499</c:v>
                </c:pt>
                <c:pt idx="6808">
                  <c:v>97.062228513593297</c:v>
                </c:pt>
                <c:pt idx="6809">
                  <c:v>97.064415817543207</c:v>
                </c:pt>
                <c:pt idx="6810">
                  <c:v>97.066601642640606</c:v>
                </c:pt>
                <c:pt idx="6811">
                  <c:v>97.068785989754389</c:v>
                </c:pt>
                <c:pt idx="6812">
                  <c:v>97.070968859753393</c:v>
                </c:pt>
                <c:pt idx="6813">
                  <c:v>97.073150253505801</c:v>
                </c:pt>
                <c:pt idx="6814">
                  <c:v>97.075330171879202</c:v>
                </c:pt>
                <c:pt idx="6815">
                  <c:v>97.077508615741195</c:v>
                </c:pt>
                <c:pt idx="6816">
                  <c:v>97.0796855859587</c:v>
                </c:pt>
                <c:pt idx="6817">
                  <c:v>97.081861083398195</c:v>
                </c:pt>
                <c:pt idx="6818">
                  <c:v>97.084035108925988</c:v>
                </c:pt>
                <c:pt idx="6819">
                  <c:v>97.086207663407905</c:v>
                </c:pt>
                <c:pt idx="6820">
                  <c:v>97.0883787477091</c:v>
                </c:pt>
                <c:pt idx="6821">
                  <c:v>97.090548362694605</c:v>
                </c:pt>
                <c:pt idx="6822">
                  <c:v>97.092716509229007</c:v>
                </c:pt>
                <c:pt idx="6823">
                  <c:v>97.094883188176397</c:v>
                </c:pt>
                <c:pt idx="6824">
                  <c:v>97.097048400400595</c:v>
                </c:pt>
                <c:pt idx="6825">
                  <c:v>97.099212146764799</c:v>
                </c:pt>
                <c:pt idx="6826">
                  <c:v>97.101374428132004</c:v>
                </c:pt>
                <c:pt idx="6827">
                  <c:v>97.103535245364696</c:v>
                </c:pt>
                <c:pt idx="6828">
                  <c:v>97.105694599325005</c:v>
                </c:pt>
                <c:pt idx="6829">
                  <c:v>97.107852490874606</c:v>
                </c:pt>
                <c:pt idx="6830">
                  <c:v>97.110008920874904</c:v>
                </c:pt>
                <c:pt idx="6831">
                  <c:v>97.112163890186693</c:v>
                </c:pt>
                <c:pt idx="6832">
                  <c:v>97.114317399670497</c:v>
                </c:pt>
                <c:pt idx="6833">
                  <c:v>97.116469450186301</c:v>
                </c:pt>
                <c:pt idx="6834">
                  <c:v>97.118620042593889</c:v>
                </c:pt>
                <c:pt idx="6835">
                  <c:v>97.120769177752592</c:v>
                </c:pt>
                <c:pt idx="6836">
                  <c:v>97.122916856521201</c:v>
                </c:pt>
                <c:pt idx="6837">
                  <c:v>97.125063079758092</c:v>
                </c:pt>
                <c:pt idx="6838">
                  <c:v>97.12720784832139</c:v>
                </c:pt>
                <c:pt idx="6839">
                  <c:v>97.129351163068904</c:v>
                </c:pt>
                <c:pt idx="6840">
                  <c:v>97.131493024857704</c:v>
                </c:pt>
                <c:pt idx="6841">
                  <c:v>97.133633434544592</c:v>
                </c:pt>
                <c:pt idx="6842">
                  <c:v>97.135772392986198</c:v>
                </c:pt>
                <c:pt idx="6843">
                  <c:v>97.137909901038498</c:v>
                </c:pt>
                <c:pt idx="6844">
                  <c:v>97.140045959557</c:v>
                </c:pt>
                <c:pt idx="6845">
                  <c:v>97.142180569397098</c:v>
                </c:pt>
                <c:pt idx="6846">
                  <c:v>97.14431373141359</c:v>
                </c:pt>
                <c:pt idx="6847">
                  <c:v>97.146445446460902</c:v>
                </c:pt>
                <c:pt idx="6848">
                  <c:v>97.148575715393008</c:v>
                </c:pt>
                <c:pt idx="6849">
                  <c:v>97.150704539063497</c:v>
                </c:pt>
                <c:pt idx="6850">
                  <c:v>97.152831918325603</c:v>
                </c:pt>
                <c:pt idx="6851">
                  <c:v>97.154957854032304</c:v>
                </c:pt>
                <c:pt idx="6852">
                  <c:v>97.157082347035796</c:v>
                </c:pt>
                <c:pt idx="6853">
                  <c:v>97.159205398188192</c:v>
                </c:pt>
                <c:pt idx="6854">
                  <c:v>97.161327008341104</c:v>
                </c:pt>
                <c:pt idx="6855">
                  <c:v>97.163447178345706</c:v>
                </c:pt>
                <c:pt idx="6856">
                  <c:v>97.165565909052802</c:v>
                </c:pt>
                <c:pt idx="6857">
                  <c:v>97.167683201312798</c:v>
                </c:pt>
                <c:pt idx="6858">
                  <c:v>97.169799055975702</c:v>
                </c:pt>
                <c:pt idx="6859">
                  <c:v>97.171913473891109</c:v>
                </c:pt>
                <c:pt idx="6860">
                  <c:v>97.174026455908205</c:v>
                </c:pt>
                <c:pt idx="6861">
                  <c:v>97.176138002875803</c:v>
                </c:pt>
                <c:pt idx="6862">
                  <c:v>97.17824811564229</c:v>
                </c:pt>
                <c:pt idx="6863">
                  <c:v>97.180356795055602</c:v>
                </c:pt>
                <c:pt idx="6864">
                  <c:v>97.182464041963399</c:v>
                </c:pt>
                <c:pt idx="6865">
                  <c:v>97.184569857212807</c:v>
                </c:pt>
                <c:pt idx="6866">
                  <c:v>97.186674241650607</c:v>
                </c:pt>
                <c:pt idx="6867">
                  <c:v>97.188777196123297</c:v>
                </c:pt>
                <c:pt idx="6868">
                  <c:v>97.190878721476793</c:v>
                </c:pt>
                <c:pt idx="6869">
                  <c:v>97.192978818556696</c:v>
                </c:pt>
                <c:pt idx="6870">
                  <c:v>97.195077488208099</c:v>
                </c:pt>
                <c:pt idx="6871">
                  <c:v>97.197174731275908</c:v>
                </c:pt>
                <c:pt idx="6872">
                  <c:v>97.199270548604403</c:v>
                </c:pt>
                <c:pt idx="6873">
                  <c:v>97.20136494103771</c:v>
                </c:pt>
                <c:pt idx="6874">
                  <c:v>97.2034579094192</c:v>
                </c:pt>
                <c:pt idx="6875">
                  <c:v>97.205549454592301</c:v>
                </c:pt>
                <c:pt idx="6876">
                  <c:v>97.207639577399604</c:v>
                </c:pt>
                <c:pt idx="6877">
                  <c:v>97.209728278683698</c:v>
                </c:pt>
                <c:pt idx="6878">
                  <c:v>97.211815559286308</c:v>
                </c:pt>
                <c:pt idx="6879">
                  <c:v>97.213901420049197</c:v>
                </c:pt>
                <c:pt idx="6880">
                  <c:v>97.215985861813493</c:v>
                </c:pt>
                <c:pt idx="6881">
                  <c:v>97.21806888542001</c:v>
                </c:pt>
                <c:pt idx="6882">
                  <c:v>97.220150491709106</c:v>
                </c:pt>
                <c:pt idx="6883">
                  <c:v>97.222230681520699</c:v>
                </c:pt>
                <c:pt idx="6884">
                  <c:v>97.224309455694595</c:v>
                </c:pt>
                <c:pt idx="6885">
                  <c:v>97.226386815069802</c:v>
                </c:pt>
                <c:pt idx="6886">
                  <c:v>97.228462760485201</c:v>
                </c:pt>
                <c:pt idx="6887">
                  <c:v>97.230537292779189</c:v>
                </c:pt>
                <c:pt idx="6888">
                  <c:v>97.232610412789697</c:v>
                </c:pt>
                <c:pt idx="6889">
                  <c:v>97.234682121354297</c:v>
                </c:pt>
                <c:pt idx="6890">
                  <c:v>97.236752419310307</c:v>
                </c:pt>
                <c:pt idx="6891">
                  <c:v>97.23882130749449</c:v>
                </c:pt>
                <c:pt idx="6892">
                  <c:v>97.240888786743199</c:v>
                </c:pt>
                <c:pt idx="6893">
                  <c:v>97.242954857892499</c:v>
                </c:pt>
                <c:pt idx="6894">
                  <c:v>97.245019521777905</c:v>
                </c:pt>
                <c:pt idx="6895">
                  <c:v>97.247082779234802</c:v>
                </c:pt>
                <c:pt idx="6896">
                  <c:v>97.249144631097906</c:v>
                </c:pt>
                <c:pt idx="6897">
                  <c:v>97.251205078201608</c:v>
                </c:pt>
                <c:pt idx="6898">
                  <c:v>97.2532641213799</c:v>
                </c:pt>
                <c:pt idx="6899">
                  <c:v>97.255321761466504</c:v>
                </c:pt>
                <c:pt idx="6900">
                  <c:v>97.25737799929459</c:v>
                </c:pt>
                <c:pt idx="6901">
                  <c:v>97.259432835696998</c:v>
                </c:pt>
                <c:pt idx="6902">
                  <c:v>97.2614862715062</c:v>
                </c:pt>
                <c:pt idx="6903">
                  <c:v>97.263538307554199</c:v>
                </c:pt>
                <c:pt idx="6904">
                  <c:v>97.2655889446727</c:v>
                </c:pt>
                <c:pt idx="6905">
                  <c:v>97.267638183692796</c:v>
                </c:pt>
                <c:pt idx="6906">
                  <c:v>97.269686025445495</c:v>
                </c:pt>
                <c:pt idx="6907">
                  <c:v>97.271732470761108</c:v>
                </c:pt>
                <c:pt idx="6908">
                  <c:v>97.273777520469793</c:v>
                </c:pt>
                <c:pt idx="6909">
                  <c:v>97.275821175401205</c:v>
                </c:pt>
                <c:pt idx="6910">
                  <c:v>97.277863436384592</c:v>
                </c:pt>
                <c:pt idx="6911">
                  <c:v>97.279904304248802</c:v>
                </c:pt>
                <c:pt idx="6912">
                  <c:v>97.281943779822299</c:v>
                </c:pt>
                <c:pt idx="6913">
                  <c:v>97.283981863933306</c:v>
                </c:pt>
                <c:pt idx="6914">
                  <c:v>97.286018557409307</c:v>
                </c:pt>
                <c:pt idx="6915">
                  <c:v>97.288053861077699</c:v>
                </c:pt>
                <c:pt idx="6916">
                  <c:v>97.2900877757654</c:v>
                </c:pt>
                <c:pt idx="6917">
                  <c:v>97.292120302298912</c:v>
                </c:pt>
                <c:pt idx="6918">
                  <c:v>97.294151441504198</c:v>
                </c:pt>
                <c:pt idx="6919">
                  <c:v>97.296181194207094</c:v>
                </c:pt>
                <c:pt idx="6920">
                  <c:v>97.298209561232909</c:v>
                </c:pt>
                <c:pt idx="6921">
                  <c:v>97.300236543406598</c:v>
                </c:pt>
                <c:pt idx="6922">
                  <c:v>97.302262141552603</c:v>
                </c:pt>
                <c:pt idx="6923">
                  <c:v>97.304286356495098</c:v>
                </c:pt>
                <c:pt idx="6924">
                  <c:v>97.306309189057799</c:v>
                </c:pt>
                <c:pt idx="6925">
                  <c:v>97.308330640064099</c:v>
                </c:pt>
                <c:pt idx="6926">
                  <c:v>97.310350710336905</c:v>
                </c:pt>
                <c:pt idx="6927">
                  <c:v>97.312369400698898</c:v>
                </c:pt>
                <c:pt idx="6928">
                  <c:v>97.314386711972105</c:v>
                </c:pt>
                <c:pt idx="6929">
                  <c:v>97.316402644978311</c:v>
                </c:pt>
                <c:pt idx="6930">
                  <c:v>97.318417200539002</c:v>
                </c:pt>
                <c:pt idx="6931">
                  <c:v>97.320430379474999</c:v>
                </c:pt>
                <c:pt idx="6932">
                  <c:v>97.322442182607105</c:v>
                </c:pt>
                <c:pt idx="6933">
                  <c:v>97.324452610755287</c:v>
                </c:pt>
                <c:pt idx="6934">
                  <c:v>97.326461664739512</c:v>
                </c:pt>
                <c:pt idx="6935">
                  <c:v>97.32846934537919</c:v>
                </c:pt>
                <c:pt idx="6936">
                  <c:v>97.330475653493309</c:v>
                </c:pt>
                <c:pt idx="6937">
                  <c:v>97.332480589900499</c:v>
                </c:pt>
                <c:pt idx="6938">
                  <c:v>97.334484155419005</c:v>
                </c:pt>
                <c:pt idx="6939">
                  <c:v>97.336486350866707</c:v>
                </c:pt>
                <c:pt idx="6940">
                  <c:v>97.338487177060998</c:v>
                </c:pt>
                <c:pt idx="6941">
                  <c:v>97.340486634819001</c:v>
                </c:pt>
                <c:pt idx="6942">
                  <c:v>97.342484724957302</c:v>
                </c:pt>
                <c:pt idx="6943">
                  <c:v>97.344481448292299</c:v>
                </c:pt>
                <c:pt idx="6944">
                  <c:v>97.346476805639796</c:v>
                </c:pt>
                <c:pt idx="6945">
                  <c:v>97.348470797815295</c:v>
                </c:pt>
                <c:pt idx="6946">
                  <c:v>97.35046342563399</c:v>
                </c:pt>
                <c:pt idx="6947">
                  <c:v>97.352454689910502</c:v>
                </c:pt>
                <c:pt idx="6948">
                  <c:v>97.354444591459099</c:v>
                </c:pt>
                <c:pt idx="6949">
                  <c:v>97.356433131093894</c:v>
                </c:pt>
                <c:pt idx="6950">
                  <c:v>97.358420309628301</c:v>
                </c:pt>
                <c:pt idx="6951">
                  <c:v>97.360406127875592</c:v>
                </c:pt>
                <c:pt idx="6952">
                  <c:v>97.362390586648303</c:v>
                </c:pt>
                <c:pt idx="6953">
                  <c:v>97.364373686759095</c:v>
                </c:pt>
                <c:pt idx="6954">
                  <c:v>97.366355429019706</c:v>
                </c:pt>
                <c:pt idx="6955">
                  <c:v>97.368335814241902</c:v>
                </c:pt>
                <c:pt idx="6956">
                  <c:v>97.370314843236699</c:v>
                </c:pt>
                <c:pt idx="6957">
                  <c:v>97.372292516815094</c:v>
                </c:pt>
                <c:pt idx="6958">
                  <c:v>97.37426883578739</c:v>
                </c:pt>
                <c:pt idx="6959">
                  <c:v>97.376243800963707</c:v>
                </c:pt>
                <c:pt idx="6960">
                  <c:v>97.378217413153607</c:v>
                </c:pt>
                <c:pt idx="6961">
                  <c:v>97.380189673166399</c:v>
                </c:pt>
                <c:pt idx="6962">
                  <c:v>97.382160581810894</c:v>
                </c:pt>
                <c:pt idx="6963">
                  <c:v>97.384130139895703</c:v>
                </c:pt>
                <c:pt idx="6964">
                  <c:v>97.3860983482287</c:v>
                </c:pt>
                <c:pt idx="6965">
                  <c:v>97.3880652076177</c:v>
                </c:pt>
                <c:pt idx="6966">
                  <c:v>97.390030718869994</c:v>
                </c:pt>
                <c:pt idx="6967">
                  <c:v>97.391994882792588</c:v>
                </c:pt>
                <c:pt idx="6968">
                  <c:v>97.393957700191905</c:v>
                </c:pt>
                <c:pt idx="6969">
                  <c:v>97.395919171874098</c:v>
                </c:pt>
                <c:pt idx="6970">
                  <c:v>97.397879298645009</c:v>
                </c:pt>
                <c:pt idx="6971">
                  <c:v>97.399838081309909</c:v>
                </c:pt>
                <c:pt idx="6972">
                  <c:v>97.401795520673701</c:v>
                </c:pt>
                <c:pt idx="6973">
                  <c:v>97.403751617541204</c:v>
                </c:pt>
                <c:pt idx="6974">
                  <c:v>97.405706372716509</c:v>
                </c:pt>
                <c:pt idx="6975">
                  <c:v>97.407659787003411</c:v>
                </c:pt>
                <c:pt idx="6976">
                  <c:v>97.409611861205306</c:v>
                </c:pt>
                <c:pt idx="6977">
                  <c:v>97.411562596125293</c:v>
                </c:pt>
                <c:pt idx="6978">
                  <c:v>97.413511992565986</c:v>
                </c:pt>
                <c:pt idx="6979">
                  <c:v>97.415460051329703</c:v>
                </c:pt>
                <c:pt idx="6980">
                  <c:v>97.417406773218289</c:v>
                </c:pt>
                <c:pt idx="6981">
                  <c:v>97.419352159033195</c:v>
                </c:pt>
                <c:pt idx="6982">
                  <c:v>97.421296209575601</c:v>
                </c:pt>
                <c:pt idx="6983">
                  <c:v>97.423238925646302</c:v>
                </c:pt>
                <c:pt idx="6984">
                  <c:v>97.425180308045398</c:v>
                </c:pt>
                <c:pt idx="6985">
                  <c:v>97.427120357573003</c:v>
                </c:pt>
                <c:pt idx="6986">
                  <c:v>97.429059075028604</c:v>
                </c:pt>
                <c:pt idx="6987">
                  <c:v>97.430996461211492</c:v>
                </c:pt>
                <c:pt idx="6988">
                  <c:v>97.432932516920289</c:v>
                </c:pt>
                <c:pt idx="6989">
                  <c:v>97.434867242953501</c:v>
                </c:pt>
                <c:pt idx="6990">
                  <c:v>97.436800640109098</c:v>
                </c:pt>
                <c:pt idx="6991">
                  <c:v>97.438732709184805</c:v>
                </c:pt>
                <c:pt idx="6992">
                  <c:v>97.440663450977709</c:v>
                </c:pt>
                <c:pt idx="6993">
                  <c:v>97.442592866284798</c:v>
                </c:pt>
                <c:pt idx="6994">
                  <c:v>97.444520955902505</c:v>
                </c:pt>
                <c:pt idx="6995">
                  <c:v>97.446447720626907</c:v>
                </c:pt>
                <c:pt idx="6996">
                  <c:v>97.448373161253699</c:v>
                </c:pt>
                <c:pt idx="6997">
                  <c:v>97.450297278578205</c:v>
                </c:pt>
                <c:pt idx="6998">
                  <c:v>97.452220073395296</c:v>
                </c:pt>
                <c:pt idx="6999">
                  <c:v>97.454141546499699</c:v>
                </c:pt>
                <c:pt idx="7000">
                  <c:v>97.456061698685403</c:v>
                </c:pt>
                <c:pt idx="7001">
                  <c:v>97.457980530746298</c:v>
                </c:pt>
                <c:pt idx="7002">
                  <c:v>97.459898043475704</c:v>
                </c:pt>
                <c:pt idx="7003">
                  <c:v>97.461814237666601</c:v>
                </c:pt>
                <c:pt idx="7004">
                  <c:v>97.4637291141118</c:v>
                </c:pt>
                <c:pt idx="7005">
                  <c:v>97.465642673603298</c:v>
                </c:pt>
                <c:pt idx="7006">
                  <c:v>97.467554916933111</c:v>
                </c:pt>
                <c:pt idx="7007">
                  <c:v>97.469465844892696</c:v>
                </c:pt>
                <c:pt idx="7008">
                  <c:v>97.471375458273101</c:v>
                </c:pt>
                <c:pt idx="7009">
                  <c:v>97.47328375786509</c:v>
                </c:pt>
                <c:pt idx="7010">
                  <c:v>97.475190744458999</c:v>
                </c:pt>
                <c:pt idx="7011">
                  <c:v>97.477096418844695</c:v>
                </c:pt>
                <c:pt idx="7012">
                  <c:v>97.479000781811692</c:v>
                </c:pt>
                <c:pt idx="7013">
                  <c:v>97.480903834149302</c:v>
                </c:pt>
                <c:pt idx="7014">
                  <c:v>97.4828055766462</c:v>
                </c:pt>
                <c:pt idx="7015">
                  <c:v>97.484706010090903</c:v>
                </c:pt>
                <c:pt idx="7016">
                  <c:v>97.486605135271404</c:v>
                </c:pt>
                <c:pt idx="7017">
                  <c:v>97.488502952975296</c:v>
                </c:pt>
                <c:pt idx="7018">
                  <c:v>97.490399463989903</c:v>
                </c:pt>
                <c:pt idx="7019">
                  <c:v>97.492294669101994</c:v>
                </c:pt>
                <c:pt idx="7020">
                  <c:v>97.494188569098199</c:v>
                </c:pt>
                <c:pt idx="7021">
                  <c:v>97.496081164764604</c:v>
                </c:pt>
                <c:pt idx="7022">
                  <c:v>97.497972456886913</c:v>
                </c:pt>
                <c:pt idx="7023">
                  <c:v>97.49986244625039</c:v>
                </c:pt>
                <c:pt idx="7024">
                  <c:v>97.501751133640198</c:v>
                </c:pt>
                <c:pt idx="7025">
                  <c:v>97.503638519840806</c:v>
                </c:pt>
                <c:pt idx="7026">
                  <c:v>97.505524605636509</c:v>
                </c:pt>
                <c:pt idx="7027">
                  <c:v>97.507409391810995</c:v>
                </c:pt>
                <c:pt idx="7028">
                  <c:v>97.509292879147708</c:v>
                </c:pt>
                <c:pt idx="7029">
                  <c:v>97.511175068429907</c:v>
                </c:pt>
                <c:pt idx="7030">
                  <c:v>97.513055960440113</c:v>
                </c:pt>
                <c:pt idx="7031">
                  <c:v>97.514935555960591</c:v>
                </c:pt>
                <c:pt idx="7032">
                  <c:v>97.516813855773393</c:v>
                </c:pt>
                <c:pt idx="7033">
                  <c:v>97.518690860660001</c:v>
                </c:pt>
                <c:pt idx="7034">
                  <c:v>97.520566571401488</c:v>
                </c:pt>
                <c:pt idx="7035">
                  <c:v>97.522440988778797</c:v>
                </c:pt>
                <c:pt idx="7036">
                  <c:v>97.524314113572302</c:v>
                </c:pt>
                <c:pt idx="7037">
                  <c:v>97.52618594656191</c:v>
                </c:pt>
                <c:pt idx="7038">
                  <c:v>97.528056488527298</c:v>
                </c:pt>
                <c:pt idx="7039">
                  <c:v>97.529925740247805</c:v>
                </c:pt>
                <c:pt idx="7040">
                  <c:v>97.531793702502199</c:v>
                </c:pt>
                <c:pt idx="7041">
                  <c:v>97.533660376068994</c:v>
                </c:pt>
                <c:pt idx="7042">
                  <c:v>97.535525761726404</c:v>
                </c:pt>
                <c:pt idx="7043">
                  <c:v>97.537389860252105</c:v>
                </c:pt>
                <c:pt idx="7044">
                  <c:v>97.539252672423501</c:v>
                </c:pt>
                <c:pt idx="7045">
                  <c:v>97.5411141990175</c:v>
                </c:pt>
                <c:pt idx="7046">
                  <c:v>97.54297444081071</c:v>
                </c:pt>
                <c:pt idx="7047">
                  <c:v>97.544833398579499</c:v>
                </c:pt>
                <c:pt idx="7048">
                  <c:v>97.546691073099495</c:v>
                </c:pt>
                <c:pt idx="7049">
                  <c:v>97.548547465146299</c:v>
                </c:pt>
                <c:pt idx="7050">
                  <c:v>97.550402575494999</c:v>
                </c:pt>
                <c:pt idx="7051">
                  <c:v>97.5522564049203</c:v>
                </c:pt>
                <c:pt idx="7052">
                  <c:v>97.554108954196494</c:v>
                </c:pt>
                <c:pt idx="7053">
                  <c:v>97.555960224097603</c:v>
                </c:pt>
                <c:pt idx="7054">
                  <c:v>97.557810215397097</c:v>
                </c:pt>
                <c:pt idx="7055">
                  <c:v>97.559658928868203</c:v>
                </c:pt>
                <c:pt idx="7056">
                  <c:v>97.561506365283904</c:v>
                </c:pt>
                <c:pt idx="7057">
                  <c:v>97.563352525416391</c:v>
                </c:pt>
                <c:pt idx="7058">
                  <c:v>97.565197410037896</c:v>
                </c:pt>
                <c:pt idx="7059">
                  <c:v>97.567041019919998</c:v>
                </c:pt>
                <c:pt idx="7060">
                  <c:v>97.568883355834203</c:v>
                </c:pt>
                <c:pt idx="7061">
                  <c:v>97.570724418551208</c:v>
                </c:pt>
                <c:pt idx="7062">
                  <c:v>97.572564208841698</c:v>
                </c:pt>
                <c:pt idx="7063">
                  <c:v>97.5744027274758</c:v>
                </c:pt>
                <c:pt idx="7064">
                  <c:v>97.576239975223302</c:v>
                </c:pt>
                <c:pt idx="7065">
                  <c:v>97.578075952853695</c:v>
                </c:pt>
                <c:pt idx="7066">
                  <c:v>97.579910661136111</c:v>
                </c:pt>
                <c:pt idx="7067">
                  <c:v>97.581744100839003</c:v>
                </c:pt>
                <c:pt idx="7068">
                  <c:v>97.58357627273071</c:v>
                </c:pt>
                <c:pt idx="7069">
                  <c:v>97.585407177579299</c:v>
                </c:pt>
                <c:pt idx="7070">
                  <c:v>97.587236816152299</c:v>
                </c:pt>
                <c:pt idx="7071">
                  <c:v>97.589065189216697</c:v>
                </c:pt>
                <c:pt idx="7072">
                  <c:v>97.590892297539398</c:v>
                </c:pt>
                <c:pt idx="7073">
                  <c:v>97.592718141886905</c:v>
                </c:pt>
                <c:pt idx="7074">
                  <c:v>97.5945427230251</c:v>
                </c:pt>
                <c:pt idx="7075">
                  <c:v>97.596366041719691</c:v>
                </c:pt>
                <c:pt idx="7076">
                  <c:v>97.598188098736088</c:v>
                </c:pt>
                <c:pt idx="7077">
                  <c:v>97.600008894839107</c:v>
                </c:pt>
                <c:pt idx="7078">
                  <c:v>97.601828430793205</c:v>
                </c:pt>
                <c:pt idx="7079">
                  <c:v>97.603646707362699</c:v>
                </c:pt>
                <c:pt idx="7080">
                  <c:v>97.605463725311296</c:v>
                </c:pt>
                <c:pt idx="7081">
                  <c:v>97.607279485402401</c:v>
                </c:pt>
                <c:pt idx="7082">
                  <c:v>97.609093988399096</c:v>
                </c:pt>
                <c:pt idx="7083">
                  <c:v>97.610907235064104</c:v>
                </c:pt>
                <c:pt idx="7084">
                  <c:v>97.612719226159513</c:v>
                </c:pt>
                <c:pt idx="7085">
                  <c:v>97.614529962447392</c:v>
                </c:pt>
                <c:pt idx="7086">
                  <c:v>97.616339444689302</c:v>
                </c:pt>
                <c:pt idx="7087">
                  <c:v>97.618147673646405</c:v>
                </c:pt>
                <c:pt idx="7088">
                  <c:v>97.619954650079407</c:v>
                </c:pt>
                <c:pt idx="7089">
                  <c:v>97.621760374748803</c:v>
                </c:pt>
                <c:pt idx="7090">
                  <c:v>97.623564848414603</c:v>
                </c:pt>
                <c:pt idx="7091">
                  <c:v>97.62536807183649</c:v>
                </c:pt>
                <c:pt idx="7092">
                  <c:v>97.627170045773809</c:v>
                </c:pt>
                <c:pt idx="7093">
                  <c:v>97.62897077098539</c:v>
                </c:pt>
                <c:pt idx="7094">
                  <c:v>97.630770248229894</c:v>
                </c:pt>
                <c:pt idx="7095">
                  <c:v>97.632568478265497</c:v>
                </c:pt>
                <c:pt idx="7096">
                  <c:v>97.634365461849896</c:v>
                </c:pt>
                <c:pt idx="7097">
                  <c:v>97.636161199740599</c:v>
                </c:pt>
                <c:pt idx="7098">
                  <c:v>97.637955692694703</c:v>
                </c:pt>
                <c:pt idx="7099">
                  <c:v>97.639748941468795</c:v>
                </c:pt>
                <c:pt idx="7100">
                  <c:v>97.641540946819305</c:v>
                </c:pt>
                <c:pt idx="7101">
                  <c:v>97.643331709502007</c:v>
                </c:pt>
                <c:pt idx="7102">
                  <c:v>97.645121230272693</c:v>
                </c:pt>
                <c:pt idx="7103">
                  <c:v>97.646909509886513</c:v>
                </c:pt>
                <c:pt idx="7104">
                  <c:v>97.648696549098105</c:v>
                </c:pt>
                <c:pt idx="7105">
                  <c:v>97.650482348662209</c:v>
                </c:pt>
                <c:pt idx="7106">
                  <c:v>97.652266909332695</c:v>
                </c:pt>
                <c:pt idx="7107">
                  <c:v>97.654050231863295</c:v>
                </c:pt>
                <c:pt idx="7108">
                  <c:v>97.655832317007508</c:v>
                </c:pt>
                <c:pt idx="7109">
                  <c:v>97.6576131655181</c:v>
                </c:pt>
                <c:pt idx="7110">
                  <c:v>97.659392778147804</c:v>
                </c:pt>
                <c:pt idx="7111">
                  <c:v>97.661171155648802</c:v>
                </c:pt>
                <c:pt idx="7112">
                  <c:v>97.662948298772989</c:v>
                </c:pt>
                <c:pt idx="7113">
                  <c:v>97.664724208271792</c:v>
                </c:pt>
                <c:pt idx="7114">
                  <c:v>97.666498884896399</c:v>
                </c:pt>
                <c:pt idx="7115">
                  <c:v>97.668272329397396</c:v>
                </c:pt>
                <c:pt idx="7116">
                  <c:v>97.670044542525403</c:v>
                </c:pt>
                <c:pt idx="7117">
                  <c:v>97.671815525030198</c:v>
                </c:pt>
                <c:pt idx="7118">
                  <c:v>97.673585277661601</c:v>
                </c:pt>
                <c:pt idx="7119">
                  <c:v>97.675353801168797</c:v>
                </c:pt>
                <c:pt idx="7120">
                  <c:v>97.677121096300596</c:v>
                </c:pt>
                <c:pt idx="7121">
                  <c:v>97.678887163805598</c:v>
                </c:pt>
                <c:pt idx="7122">
                  <c:v>97.680652004431892</c:v>
                </c:pt>
                <c:pt idx="7123">
                  <c:v>97.682415618927394</c:v>
                </c:pt>
                <c:pt idx="7124">
                  <c:v>97.684178008039495</c:v>
                </c:pt>
                <c:pt idx="7125">
                  <c:v>97.685939172515106</c:v>
                </c:pt>
                <c:pt idx="7126">
                  <c:v>97.687699113101004</c:v>
                </c:pt>
                <c:pt idx="7127">
                  <c:v>97.689457830543503</c:v>
                </c:pt>
                <c:pt idx="7128">
                  <c:v>97.691215325588502</c:v>
                </c:pt>
                <c:pt idx="7129">
                  <c:v>97.692971598981487</c:v>
                </c:pt>
                <c:pt idx="7130">
                  <c:v>97.694726651467903</c:v>
                </c:pt>
                <c:pt idx="7131">
                  <c:v>97.6964804837923</c:v>
                </c:pt>
                <c:pt idx="7132">
                  <c:v>97.698233096699397</c:v>
                </c:pt>
                <c:pt idx="7133">
                  <c:v>97.699984490932991</c:v>
                </c:pt>
                <c:pt idx="7134">
                  <c:v>97.701734667237105</c:v>
                </c:pt>
                <c:pt idx="7135">
                  <c:v>97.703483626354995</c:v>
                </c:pt>
                <c:pt idx="7136">
                  <c:v>97.705231369029491</c:v>
                </c:pt>
                <c:pt idx="7137">
                  <c:v>97.706977896003394</c:v>
                </c:pt>
                <c:pt idx="7138">
                  <c:v>97.708723208019009</c:v>
                </c:pt>
                <c:pt idx="7139">
                  <c:v>97.710467305818</c:v>
                </c:pt>
                <c:pt idx="7140">
                  <c:v>97.712210190142002</c:v>
                </c:pt>
                <c:pt idx="7141">
                  <c:v>97.713951861732198</c:v>
                </c:pt>
                <c:pt idx="7142">
                  <c:v>97.7156923213293</c:v>
                </c:pt>
                <c:pt idx="7143">
                  <c:v>97.717431569673792</c:v>
                </c:pt>
                <c:pt idx="7144">
                  <c:v>97.719169607505691</c:v>
                </c:pt>
                <c:pt idx="7145">
                  <c:v>97.7209064355647</c:v>
                </c:pt>
                <c:pt idx="7146">
                  <c:v>97.722642054590096</c:v>
                </c:pt>
                <c:pt idx="7147">
                  <c:v>97.724376465320901</c:v>
                </c:pt>
                <c:pt idx="7148">
                  <c:v>97.72610966849561</c:v>
                </c:pt>
                <c:pt idx="7149">
                  <c:v>97.727841664852406</c:v>
                </c:pt>
                <c:pt idx="7150">
                  <c:v>97.729572455129201</c:v>
                </c:pt>
                <c:pt idx="7151">
                  <c:v>97.731302040063497</c:v>
                </c:pt>
                <c:pt idx="7152">
                  <c:v>97.733030420392396</c:v>
                </c:pt>
                <c:pt idx="7153">
                  <c:v>97.734757596852589</c:v>
                </c:pt>
                <c:pt idx="7154">
                  <c:v>97.736483570180596</c:v>
                </c:pt>
                <c:pt idx="7155">
                  <c:v>97.738208341112298</c:v>
                </c:pt>
                <c:pt idx="7156">
                  <c:v>97.739931910383405</c:v>
                </c:pt>
                <c:pt idx="7157">
                  <c:v>97.7416542787292</c:v>
                </c:pt>
                <c:pt idx="7158">
                  <c:v>97.743375446884599</c:v>
                </c:pt>
                <c:pt idx="7159">
                  <c:v>97.745095415584089</c:v>
                </c:pt>
                <c:pt idx="7160">
                  <c:v>97.746814185562002</c:v>
                </c:pt>
                <c:pt idx="7161">
                  <c:v>97.748531757552101</c:v>
                </c:pt>
                <c:pt idx="7162">
                  <c:v>97.750248132287808</c:v>
                </c:pt>
                <c:pt idx="7163">
                  <c:v>97.751963310502205</c:v>
                </c:pt>
                <c:pt idx="7164">
                  <c:v>97.753677292928103</c:v>
                </c:pt>
                <c:pt idx="7165">
                  <c:v>97.755390080297801</c:v>
                </c:pt>
                <c:pt idx="7166">
                  <c:v>97.757101673343399</c:v>
                </c:pt>
                <c:pt idx="7167">
                  <c:v>97.758812072796403</c:v>
                </c:pt>
                <c:pt idx="7168">
                  <c:v>97.7605212793882</c:v>
                </c:pt>
                <c:pt idx="7169">
                  <c:v>97.7622292938496</c:v>
                </c:pt>
                <c:pt idx="7170">
                  <c:v>97.763936116911196</c:v>
                </c:pt>
                <c:pt idx="7171">
                  <c:v>97.7656417493031</c:v>
                </c:pt>
                <c:pt idx="7172">
                  <c:v>97.767346191755308</c:v>
                </c:pt>
                <c:pt idx="7173">
                  <c:v>97.769049444997094</c:v>
                </c:pt>
                <c:pt idx="7174">
                  <c:v>97.770751509757702</c:v>
                </c:pt>
                <c:pt idx="7175">
                  <c:v>97.772452386765693</c:v>
                </c:pt>
                <c:pt idx="7176">
                  <c:v>97.774152076749502</c:v>
                </c:pt>
                <c:pt idx="7177">
                  <c:v>97.775850580437208</c:v>
                </c:pt>
                <c:pt idx="7178">
                  <c:v>97.777547898556293</c:v>
                </c:pt>
                <c:pt idx="7179">
                  <c:v>97.779244031834196</c:v>
                </c:pt>
                <c:pt idx="7180">
                  <c:v>97.780938980997703</c:v>
                </c:pt>
                <c:pt idx="7181">
                  <c:v>97.782632746773402</c:v>
                </c:pt>
                <c:pt idx="7182">
                  <c:v>97.784325329887508</c:v>
                </c:pt>
                <c:pt idx="7183">
                  <c:v>97.786016731065899</c:v>
                </c:pt>
                <c:pt idx="7184">
                  <c:v>97.787706951033798</c:v>
                </c:pt>
                <c:pt idx="7185">
                  <c:v>97.789395990516596</c:v>
                </c:pt>
                <c:pt idx="7186">
                  <c:v>97.791083850238905</c:v>
                </c:pt>
                <c:pt idx="7187">
                  <c:v>97.792770530924997</c:v>
                </c:pt>
                <c:pt idx="7188">
                  <c:v>97.794456033299099</c:v>
                </c:pt>
                <c:pt idx="7189">
                  <c:v>97.796140358084699</c:v>
                </c:pt>
                <c:pt idx="7190">
                  <c:v>97.797823506005102</c:v>
                </c:pt>
                <c:pt idx="7191">
                  <c:v>97.799505477783299</c:v>
                </c:pt>
                <c:pt idx="7192">
                  <c:v>97.801186274141813</c:v>
                </c:pt>
                <c:pt idx="7193">
                  <c:v>97.802865895802896</c:v>
                </c:pt>
                <c:pt idx="7194">
                  <c:v>97.804544343488402</c:v>
                </c:pt>
                <c:pt idx="7195">
                  <c:v>97.806221617919704</c:v>
                </c:pt>
                <c:pt idx="7196">
                  <c:v>97.807897719818101</c:v>
                </c:pt>
                <c:pt idx="7197">
                  <c:v>97.809572649904197</c:v>
                </c:pt>
                <c:pt idx="7198">
                  <c:v>97.811246408898398</c:v>
                </c:pt>
                <c:pt idx="7199">
                  <c:v>97.812918997520896</c:v>
                </c:pt>
                <c:pt idx="7200">
                  <c:v>97.8145904164912</c:v>
                </c:pt>
                <c:pt idx="7201">
                  <c:v>97.816260666528791</c:v>
                </c:pt>
                <c:pt idx="7202">
                  <c:v>97.817929748352498</c:v>
                </c:pt>
                <c:pt idx="7203">
                  <c:v>97.819597662680906</c:v>
                </c:pt>
                <c:pt idx="7204">
                  <c:v>97.821264410232388</c:v>
                </c:pt>
                <c:pt idx="7205">
                  <c:v>97.822929991724806</c:v>
                </c:pt>
                <c:pt idx="7206">
                  <c:v>97.824594407875594</c:v>
                </c:pt>
                <c:pt idx="7207">
                  <c:v>97.826257659401904</c:v>
                </c:pt>
                <c:pt idx="7208">
                  <c:v>97.827919747020601</c:v>
                </c:pt>
                <c:pt idx="7209">
                  <c:v>97.829580671448099</c:v>
                </c:pt>
                <c:pt idx="7210">
                  <c:v>97.831240433400495</c:v>
                </c:pt>
                <c:pt idx="7211">
                  <c:v>97.832899033593591</c:v>
                </c:pt>
                <c:pt idx="7212">
                  <c:v>97.834556472742591</c:v>
                </c:pt>
                <c:pt idx="7213">
                  <c:v>97.836212751562698</c:v>
                </c:pt>
                <c:pt idx="7214">
                  <c:v>97.837867870768306</c:v>
                </c:pt>
                <c:pt idx="7215">
                  <c:v>97.839521831073895</c:v>
                </c:pt>
                <c:pt idx="7216">
                  <c:v>97.84117463319339</c:v>
                </c:pt>
                <c:pt idx="7217">
                  <c:v>97.842826277840288</c:v>
                </c:pt>
                <c:pt idx="7218">
                  <c:v>97.844476765727904</c:v>
                </c:pt>
                <c:pt idx="7219">
                  <c:v>97.846126097568899</c:v>
                </c:pt>
                <c:pt idx="7220">
                  <c:v>97.847774274076002</c:v>
                </c:pt>
                <c:pt idx="7221">
                  <c:v>97.849421295961193</c:v>
                </c:pt>
                <c:pt idx="7222">
                  <c:v>97.851067163936392</c:v>
                </c:pt>
                <c:pt idx="7223">
                  <c:v>97.852711878712896</c:v>
                </c:pt>
                <c:pt idx="7224">
                  <c:v>97.8543554410019</c:v>
                </c:pt>
                <c:pt idx="7225">
                  <c:v>97.855997851513905</c:v>
                </c:pt>
                <c:pt idx="7226">
                  <c:v>97.857639110959511</c:v>
                </c:pt>
                <c:pt idx="7227">
                  <c:v>97.859279220048506</c:v>
                </c:pt>
                <c:pt idx="7228">
                  <c:v>97.860918179490696</c:v>
                </c:pt>
                <c:pt idx="7229">
                  <c:v>97.8625559899953</c:v>
                </c:pt>
                <c:pt idx="7230">
                  <c:v>97.8641926522712</c:v>
                </c:pt>
                <c:pt idx="7231">
                  <c:v>97.865828167027004</c:v>
                </c:pt>
                <c:pt idx="7232">
                  <c:v>97.867462534970898</c:v>
                </c:pt>
                <c:pt idx="7233">
                  <c:v>97.869095756810793</c:v>
                </c:pt>
                <c:pt idx="7234">
                  <c:v>97.870727833254207</c:v>
                </c:pt>
                <c:pt idx="7235">
                  <c:v>97.872358765008201</c:v>
                </c:pt>
                <c:pt idx="7236">
                  <c:v>97.873988552779593</c:v>
                </c:pt>
                <c:pt idx="7237">
                  <c:v>97.875617197274806</c:v>
                </c:pt>
                <c:pt idx="7238">
                  <c:v>97.877244699199892</c:v>
                </c:pt>
                <c:pt idx="7239">
                  <c:v>97.878871059260604</c:v>
                </c:pt>
                <c:pt idx="7240">
                  <c:v>97.880496278162397</c:v>
                </c:pt>
                <c:pt idx="7241">
                  <c:v>97.882120356610102</c:v>
                </c:pt>
                <c:pt idx="7242">
                  <c:v>97.883743295308491</c:v>
                </c:pt>
                <c:pt idx="7243">
                  <c:v>97.885365094961799</c:v>
                </c:pt>
                <c:pt idx="7244">
                  <c:v>97.886985756274001</c:v>
                </c:pt>
                <c:pt idx="7245">
                  <c:v>97.888605279948806</c:v>
                </c:pt>
                <c:pt idx="7246">
                  <c:v>97.890223666689209</c:v>
                </c:pt>
                <c:pt idx="7247">
                  <c:v>97.891840917198195</c:v>
                </c:pt>
                <c:pt idx="7248">
                  <c:v>97.893457032178404</c:v>
                </c:pt>
                <c:pt idx="7249">
                  <c:v>97.895072012331795</c:v>
                </c:pt>
                <c:pt idx="7250">
                  <c:v>97.8966858583603</c:v>
                </c:pt>
                <c:pt idx="7251">
                  <c:v>97.898298570965409</c:v>
                </c:pt>
                <c:pt idx="7252">
                  <c:v>97.8999101508482</c:v>
                </c:pt>
                <c:pt idx="7253">
                  <c:v>97.901520598709396</c:v>
                </c:pt>
                <c:pt idx="7254">
                  <c:v>97.903129915249508</c:v>
                </c:pt>
                <c:pt idx="7255">
                  <c:v>97.904738101168405</c:v>
                </c:pt>
                <c:pt idx="7256">
                  <c:v>97.906345157165802</c:v>
                </c:pt>
                <c:pt idx="7257">
                  <c:v>97.907951083941199</c:v>
                </c:pt>
                <c:pt idx="7258">
                  <c:v>97.909555882193402</c:v>
                </c:pt>
                <c:pt idx="7259">
                  <c:v>97.9111595526212</c:v>
                </c:pt>
                <c:pt idx="7260">
                  <c:v>97.912762095922702</c:v>
                </c:pt>
                <c:pt idx="7261">
                  <c:v>97.914363512796001</c:v>
                </c:pt>
                <c:pt idx="7262">
                  <c:v>97.915963803938595</c:v>
                </c:pt>
                <c:pt idx="7263">
                  <c:v>97.917562970047697</c:v>
                </c:pt>
                <c:pt idx="7264">
                  <c:v>97.919161011820094</c:v>
                </c:pt>
                <c:pt idx="7265">
                  <c:v>97.920757929952501</c:v>
                </c:pt>
                <c:pt idx="7266">
                  <c:v>97.922353725140894</c:v>
                </c:pt>
                <c:pt idx="7267">
                  <c:v>97.923948398081095</c:v>
                </c:pt>
                <c:pt idx="7268">
                  <c:v>97.925541949468695</c:v>
                </c:pt>
                <c:pt idx="7269">
                  <c:v>97.927134379998691</c:v>
                </c:pt>
                <c:pt idx="7270">
                  <c:v>97.928725690365908</c:v>
                </c:pt>
                <c:pt idx="7271">
                  <c:v>97.93031588126469</c:v>
                </c:pt>
                <c:pt idx="7272">
                  <c:v>97.931904953389108</c:v>
                </c:pt>
                <c:pt idx="7273">
                  <c:v>97.933492907432793</c:v>
                </c:pt>
                <c:pt idx="7274">
                  <c:v>97.935079744089194</c:v>
                </c:pt>
                <c:pt idx="7275">
                  <c:v>97.936665464051202</c:v>
                </c:pt>
                <c:pt idx="7276">
                  <c:v>97.938250068011598</c:v>
                </c:pt>
                <c:pt idx="7277">
                  <c:v>97.939833556662592</c:v>
                </c:pt>
                <c:pt idx="7278">
                  <c:v>97.941415930696095</c:v>
                </c:pt>
                <c:pt idx="7279">
                  <c:v>97.942997190803794</c:v>
                </c:pt>
                <c:pt idx="7280">
                  <c:v>97.944577337676805</c:v>
                </c:pt>
                <c:pt idx="7281">
                  <c:v>97.946156372006101</c:v>
                </c:pt>
                <c:pt idx="7282">
                  <c:v>97.947734294482203</c:v>
                </c:pt>
                <c:pt idx="7283">
                  <c:v>97.949311105795303</c:v>
                </c:pt>
                <c:pt idx="7284">
                  <c:v>97.950886806635296</c:v>
                </c:pt>
                <c:pt idx="7285">
                  <c:v>97.952461397691508</c:v>
                </c:pt>
                <c:pt idx="7286">
                  <c:v>97.954034879653292</c:v>
                </c:pt>
                <c:pt idx="7287">
                  <c:v>97.955607253209195</c:v>
                </c:pt>
                <c:pt idx="7288">
                  <c:v>97.957178519047901</c:v>
                </c:pt>
                <c:pt idx="7289">
                  <c:v>97.958748677857301</c:v>
                </c:pt>
                <c:pt idx="7290">
                  <c:v>97.960317730325201</c:v>
                </c:pt>
                <c:pt idx="7291">
                  <c:v>97.961885677139094</c:v>
                </c:pt>
                <c:pt idx="7292">
                  <c:v>97.96345251898579</c:v>
                </c:pt>
                <c:pt idx="7293">
                  <c:v>97.965018256552298</c:v>
                </c:pt>
                <c:pt idx="7294">
                  <c:v>97.966582890524592</c:v>
                </c:pt>
                <c:pt idx="7295">
                  <c:v>97.968146421589012</c:v>
                </c:pt>
                <c:pt idx="7296">
                  <c:v>97.969708850431005</c:v>
                </c:pt>
                <c:pt idx="7297">
                  <c:v>97.971270177735803</c:v>
                </c:pt>
                <c:pt idx="7298">
                  <c:v>97.972830404188599</c:v>
                </c:pt>
                <c:pt idx="7299">
                  <c:v>97.974389530473701</c:v>
                </c:pt>
                <c:pt idx="7300">
                  <c:v>97.975947557275603</c:v>
                </c:pt>
                <c:pt idx="7301">
                  <c:v>97.977504485278104</c:v>
                </c:pt>
                <c:pt idx="7302">
                  <c:v>97.979060315164801</c:v>
                </c:pt>
                <c:pt idx="7303">
                  <c:v>97.980615047618798</c:v>
                </c:pt>
                <c:pt idx="7304">
                  <c:v>97.982168683322996</c:v>
                </c:pt>
                <c:pt idx="7305">
                  <c:v>97.9837212229599</c:v>
                </c:pt>
                <c:pt idx="7306">
                  <c:v>97.985272667211802</c:v>
                </c:pt>
                <c:pt idx="7307">
                  <c:v>97.986823016760297</c:v>
                </c:pt>
                <c:pt idx="7308">
                  <c:v>97.988372272287094</c:v>
                </c:pt>
                <c:pt idx="7309">
                  <c:v>97.989920434473106</c:v>
                </c:pt>
                <c:pt idx="7310">
                  <c:v>97.991467503999189</c:v>
                </c:pt>
                <c:pt idx="7311">
                  <c:v>97.993013481545802</c:v>
                </c:pt>
                <c:pt idx="7312">
                  <c:v>97.994558367792905</c:v>
                </c:pt>
                <c:pt idx="7313">
                  <c:v>97.996102163420389</c:v>
                </c:pt>
                <c:pt idx="7314">
                  <c:v>97.997644869107489</c:v>
                </c:pt>
                <c:pt idx="7315">
                  <c:v>97.9991864855334</c:v>
                </c:pt>
                <c:pt idx="7316">
                  <c:v>98.000727013376604</c:v>
                </c:pt>
                <c:pt idx="7317">
                  <c:v>98.002266453315713</c:v>
                </c:pt>
                <c:pt idx="7318">
                  <c:v>98.003804806028498</c:v>
                </c:pt>
                <c:pt idx="7319">
                  <c:v>98.005342072192704</c:v>
                </c:pt>
                <c:pt idx="7320">
                  <c:v>98.006878252485706</c:v>
                </c:pt>
                <c:pt idx="7321">
                  <c:v>98.008413347584295</c:v>
                </c:pt>
                <c:pt idx="7322">
                  <c:v>98.009947358165292</c:v>
                </c:pt>
                <c:pt idx="7323">
                  <c:v>98.011480284904792</c:v>
                </c:pt>
                <c:pt idx="7324">
                  <c:v>98.013012128478806</c:v>
                </c:pt>
                <c:pt idx="7325">
                  <c:v>98.01454288956289</c:v>
                </c:pt>
                <c:pt idx="7326">
                  <c:v>98.0160725688323</c:v>
                </c:pt>
                <c:pt idx="7327">
                  <c:v>98.01760116696201</c:v>
                </c:pt>
                <c:pt idx="7328">
                  <c:v>98.01912868462631</c:v>
                </c:pt>
                <c:pt idx="7329">
                  <c:v>98.020655122499605</c:v>
                </c:pt>
                <c:pt idx="7330">
                  <c:v>98.022180481255702</c:v>
                </c:pt>
                <c:pt idx="7331">
                  <c:v>98.023704761568098</c:v>
                </c:pt>
                <c:pt idx="7332">
                  <c:v>98.025227964110002</c:v>
                </c:pt>
                <c:pt idx="7333">
                  <c:v>98.026750089554199</c:v>
                </c:pt>
                <c:pt idx="7334">
                  <c:v>98.028271138573203</c:v>
                </c:pt>
                <c:pt idx="7335">
                  <c:v>98.029791111838989</c:v>
                </c:pt>
                <c:pt idx="7336">
                  <c:v>98.031310010023603</c:v>
                </c:pt>
                <c:pt idx="7337">
                  <c:v>98.032827833798308</c:v>
                </c:pt>
                <c:pt idx="7338">
                  <c:v>98.034344583834198</c:v>
                </c:pt>
                <c:pt idx="7339">
                  <c:v>98.03586026080211</c:v>
                </c:pt>
                <c:pt idx="7340">
                  <c:v>98.037374865372399</c:v>
                </c:pt>
                <c:pt idx="7341">
                  <c:v>98.038888398215207</c:v>
                </c:pt>
                <c:pt idx="7342">
                  <c:v>98.040400860000204</c:v>
                </c:pt>
                <c:pt idx="7343">
                  <c:v>98.041912251396795</c:v>
                </c:pt>
                <c:pt idx="7344">
                  <c:v>98.043422573074011</c:v>
                </c:pt>
                <c:pt idx="7345">
                  <c:v>98.044931825700502</c:v>
                </c:pt>
                <c:pt idx="7346">
                  <c:v>98.046440009944803</c:v>
                </c:pt>
                <c:pt idx="7347">
                  <c:v>98.047947126474696</c:v>
                </c:pt>
                <c:pt idx="7348">
                  <c:v>98.049453175957893</c:v>
                </c:pt>
                <c:pt idx="7349">
                  <c:v>98.050958159061892</c:v>
                </c:pt>
                <c:pt idx="7350">
                  <c:v>98.052462076453509</c:v>
                </c:pt>
                <c:pt idx="7351">
                  <c:v>98.053964928799388</c:v>
                </c:pt>
                <c:pt idx="7352">
                  <c:v>98.055466716765892</c:v>
                </c:pt>
                <c:pt idx="7353">
                  <c:v>98.056967441018998</c:v>
                </c:pt>
                <c:pt idx="7354">
                  <c:v>98.058467102224299</c:v>
                </c:pt>
                <c:pt idx="7355">
                  <c:v>98.059965701047005</c:v>
                </c:pt>
                <c:pt idx="7356">
                  <c:v>98.061463238152101</c:v>
                </c:pt>
                <c:pt idx="7357">
                  <c:v>98.062959714204197</c:v>
                </c:pt>
                <c:pt idx="7358">
                  <c:v>98.064455129867497</c:v>
                </c:pt>
                <c:pt idx="7359">
                  <c:v>98.065949485806001</c:v>
                </c:pt>
                <c:pt idx="7360">
                  <c:v>98.067442782683202</c:v>
                </c:pt>
                <c:pt idx="7361">
                  <c:v>98.06893502116219</c:v>
                </c:pt>
                <c:pt idx="7362">
                  <c:v>98.070426201906102</c:v>
                </c:pt>
                <c:pt idx="7363">
                  <c:v>98.071916325577391</c:v>
                </c:pt>
                <c:pt idx="7364">
                  <c:v>98.073405392838211</c:v>
                </c:pt>
                <c:pt idx="7365">
                  <c:v>98.074893404350405</c:v>
                </c:pt>
                <c:pt idx="7366">
                  <c:v>98.076380360775602</c:v>
                </c:pt>
                <c:pt idx="7367">
                  <c:v>98.077866262774904</c:v>
                </c:pt>
                <c:pt idx="7368">
                  <c:v>98.079351111009103</c:v>
                </c:pt>
                <c:pt idx="7369">
                  <c:v>98.080834906138904</c:v>
                </c:pt>
                <c:pt idx="7370">
                  <c:v>98.082317648824201</c:v>
                </c:pt>
                <c:pt idx="7371">
                  <c:v>98.083799339725005</c:v>
                </c:pt>
                <c:pt idx="7372">
                  <c:v>98.085279979500697</c:v>
                </c:pt>
                <c:pt idx="7373">
                  <c:v>98.086759568810507</c:v>
                </c:pt>
                <c:pt idx="7374">
                  <c:v>98.088238108313206</c:v>
                </c:pt>
                <c:pt idx="7375">
                  <c:v>98.089715598667198</c:v>
                </c:pt>
                <c:pt idx="7376">
                  <c:v>98.0911920405307</c:v>
                </c:pt>
                <c:pt idx="7377">
                  <c:v>98.092667434561406</c:v>
                </c:pt>
                <c:pt idx="7378">
                  <c:v>98.094141781416795</c:v>
                </c:pt>
                <c:pt idx="7379">
                  <c:v>98.095615081754005</c:v>
                </c:pt>
                <c:pt idx="7380">
                  <c:v>98.097087336229805</c:v>
                </c:pt>
                <c:pt idx="7381">
                  <c:v>98.098558545500509</c:v>
                </c:pt>
                <c:pt idx="7382">
                  <c:v>98.100028710222404</c:v>
                </c:pt>
                <c:pt idx="7383">
                  <c:v>98.101497831051006</c:v>
                </c:pt>
                <c:pt idx="7384">
                  <c:v>98.102965908642005</c:v>
                </c:pt>
                <c:pt idx="7385">
                  <c:v>98.10443294365021</c:v>
                </c:pt>
                <c:pt idx="7386">
                  <c:v>98.105898936730497</c:v>
                </c:pt>
                <c:pt idx="7387">
                  <c:v>98.107363888537293</c:v>
                </c:pt>
                <c:pt idx="7388">
                  <c:v>98.108827799724594</c:v>
                </c:pt>
                <c:pt idx="7389">
                  <c:v>98.1102906709461</c:v>
                </c:pt>
                <c:pt idx="7390">
                  <c:v>98.111752502855296</c:v>
                </c:pt>
                <c:pt idx="7391">
                  <c:v>98.113213296105201</c:v>
                </c:pt>
                <c:pt idx="7392">
                  <c:v>98.114673051348404</c:v>
                </c:pt>
                <c:pt idx="7393">
                  <c:v>98.116131769237398</c:v>
                </c:pt>
                <c:pt idx="7394">
                  <c:v>98.117589450424305</c:v>
                </c:pt>
                <c:pt idx="7395">
                  <c:v>98.119046095560606</c:v>
                </c:pt>
                <c:pt idx="7396">
                  <c:v>98.120501705297798</c:v>
                </c:pt>
                <c:pt idx="7397">
                  <c:v>98.121956280286796</c:v>
                </c:pt>
                <c:pt idx="7398">
                  <c:v>98.123409821178498</c:v>
                </c:pt>
                <c:pt idx="7399">
                  <c:v>98.124862328623095</c:v>
                </c:pt>
                <c:pt idx="7400">
                  <c:v>98.126313803270605</c:v>
                </c:pt>
                <c:pt idx="7401">
                  <c:v>98.127764245770805</c:v>
                </c:pt>
                <c:pt idx="7402">
                  <c:v>98.129213656772905</c:v>
                </c:pt>
                <c:pt idx="7403">
                  <c:v>98.130662036926097</c:v>
                </c:pt>
                <c:pt idx="7404">
                  <c:v>98.132109386878795</c:v>
                </c:pt>
                <c:pt idx="7405">
                  <c:v>98.133555707279598</c:v>
                </c:pt>
                <c:pt idx="7406">
                  <c:v>98.135000998776391</c:v>
                </c:pt>
                <c:pt idx="7407">
                  <c:v>98.136445262016807</c:v>
                </c:pt>
                <c:pt idx="7408">
                  <c:v>98.137888497648191</c:v>
                </c:pt>
                <c:pt idx="7409">
                  <c:v>98.139330706317594</c:v>
                </c:pt>
                <c:pt idx="7410">
                  <c:v>98.140771888671594</c:v>
                </c:pt>
                <c:pt idx="7411">
                  <c:v>98.142212045356501</c:v>
                </c:pt>
                <c:pt idx="7412">
                  <c:v>98.143651177018498</c:v>
                </c:pt>
                <c:pt idx="7413">
                  <c:v>98.145089284302998</c:v>
                </c:pt>
                <c:pt idx="7414">
                  <c:v>98.146526367855401</c:v>
                </c:pt>
                <c:pt idx="7415">
                  <c:v>98.147962428320795</c:v>
                </c:pt>
                <c:pt idx="7416">
                  <c:v>98.1493974663437</c:v>
                </c:pt>
                <c:pt idx="7417">
                  <c:v>98.150831482568393</c:v>
                </c:pt>
                <c:pt idx="7418">
                  <c:v>98.152264477639093</c:v>
                </c:pt>
                <c:pt idx="7419">
                  <c:v>98.153696452199199</c:v>
                </c:pt>
                <c:pt idx="7420">
                  <c:v>98.155127406892092</c:v>
                </c:pt>
                <c:pt idx="7421">
                  <c:v>98.156557342360898</c:v>
                </c:pt>
                <c:pt idx="7422">
                  <c:v>98.157986259248005</c:v>
                </c:pt>
                <c:pt idx="7423">
                  <c:v>98.159414158195901</c:v>
                </c:pt>
                <c:pt idx="7424">
                  <c:v>98.160841039846588</c:v>
                </c:pt>
                <c:pt idx="7425">
                  <c:v>98.162266904841601</c:v>
                </c:pt>
                <c:pt idx="7426">
                  <c:v>98.163691753822192</c:v>
                </c:pt>
                <c:pt idx="7427">
                  <c:v>98.165115587429611</c:v>
                </c:pt>
                <c:pt idx="7428">
                  <c:v>98.166538406304198</c:v>
                </c:pt>
                <c:pt idx="7429">
                  <c:v>98.16796021108641</c:v>
                </c:pt>
                <c:pt idx="7430">
                  <c:v>98.169381002416301</c:v>
                </c:pt>
                <c:pt idx="7431">
                  <c:v>98.170800780933391</c:v>
                </c:pt>
                <c:pt idx="7432">
                  <c:v>98.172219547276995</c:v>
                </c:pt>
                <c:pt idx="7433">
                  <c:v>98.173637302086107</c:v>
                </c:pt>
                <c:pt idx="7434">
                  <c:v>98.175054045999502</c:v>
                </c:pt>
                <c:pt idx="7435">
                  <c:v>98.176469779655307</c:v>
                </c:pt>
                <c:pt idx="7436">
                  <c:v>98.177884503691601</c:v>
                </c:pt>
                <c:pt idx="7437">
                  <c:v>98.179298218746098</c:v>
                </c:pt>
                <c:pt idx="7438">
                  <c:v>98.180710925455998</c:v>
                </c:pt>
                <c:pt idx="7439">
                  <c:v>98.182122624458302</c:v>
                </c:pt>
                <c:pt idx="7440">
                  <c:v>98.183533316389799</c:v>
                </c:pt>
                <c:pt idx="7441">
                  <c:v>98.184943001886595</c:v>
                </c:pt>
                <c:pt idx="7442">
                  <c:v>98.18635168158491</c:v>
                </c:pt>
                <c:pt idx="7443">
                  <c:v>98.18775935612031</c:v>
                </c:pt>
                <c:pt idx="7444">
                  <c:v>98.189166026128007</c:v>
                </c:pt>
                <c:pt idx="7445">
                  <c:v>98.190571692243196</c:v>
                </c:pt>
                <c:pt idx="7446">
                  <c:v>98.191976355100493</c:v>
                </c:pt>
                <c:pt idx="7447">
                  <c:v>98.193380015334199</c:v>
                </c:pt>
                <c:pt idx="7448">
                  <c:v>98.194782673578302</c:v>
                </c:pt>
                <c:pt idx="7449">
                  <c:v>98.196184330466494</c:v>
                </c:pt>
                <c:pt idx="7450">
                  <c:v>98.197584986632108</c:v>
                </c:pt>
                <c:pt idx="7451">
                  <c:v>98.198984642708211</c:v>
                </c:pt>
                <c:pt idx="7452">
                  <c:v>98.200383299327498</c:v>
                </c:pt>
                <c:pt idx="7453">
                  <c:v>98.201780957122295</c:v>
                </c:pt>
                <c:pt idx="7454">
                  <c:v>98.203177616724602</c:v>
                </c:pt>
                <c:pt idx="7455">
                  <c:v>98.204573278766091</c:v>
                </c:pt>
                <c:pt idx="7456">
                  <c:v>98.205967943878207</c:v>
                </c:pt>
                <c:pt idx="7457">
                  <c:v>98.207361612692011</c:v>
                </c:pt>
                <c:pt idx="7458">
                  <c:v>98.208754285838097</c:v>
                </c:pt>
                <c:pt idx="7459">
                  <c:v>98.2101459639469</c:v>
                </c:pt>
                <c:pt idx="7460">
                  <c:v>98.211536647648501</c:v>
                </c:pt>
                <c:pt idx="7461">
                  <c:v>98.212926337572497</c:v>
                </c:pt>
                <c:pt idx="7462">
                  <c:v>98.214315034348402</c:v>
                </c:pt>
                <c:pt idx="7463">
                  <c:v>98.215702738605287</c:v>
                </c:pt>
                <c:pt idx="7464">
                  <c:v>98.217089450971812</c:v>
                </c:pt>
                <c:pt idx="7465">
                  <c:v>98.218475172076396</c:v>
                </c:pt>
                <c:pt idx="7466">
                  <c:v>98.2198599025471</c:v>
                </c:pt>
                <c:pt idx="7467">
                  <c:v>98.221243643011704</c:v>
                </c:pt>
                <c:pt idx="7468">
                  <c:v>98.222626394097603</c:v>
                </c:pt>
                <c:pt idx="7469">
                  <c:v>98.224008156431893</c:v>
                </c:pt>
                <c:pt idx="7470">
                  <c:v>98.225388930641301</c:v>
                </c:pt>
                <c:pt idx="7471">
                  <c:v>98.2267687173524</c:v>
                </c:pt>
                <c:pt idx="7472">
                  <c:v>98.228147517191104</c:v>
                </c:pt>
                <c:pt idx="7473">
                  <c:v>98.229525330783304</c:v>
                </c:pt>
                <c:pt idx="7474">
                  <c:v>98.230902158754503</c:v>
                </c:pt>
                <c:pt idx="7475">
                  <c:v>98.232278001729696</c:v>
                </c:pt>
                <c:pt idx="7476">
                  <c:v>98.233652860333692</c:v>
                </c:pt>
                <c:pt idx="7477">
                  <c:v>98.235026735190999</c:v>
                </c:pt>
                <c:pt idx="7478">
                  <c:v>98.236399626925802</c:v>
                </c:pt>
                <c:pt idx="7479">
                  <c:v>98.237771536161802</c:v>
                </c:pt>
                <c:pt idx="7480">
                  <c:v>98.239142463522597</c:v>
                </c:pt>
                <c:pt idx="7481">
                  <c:v>98.240512409631307</c:v>
                </c:pt>
                <c:pt idx="7482">
                  <c:v>98.241881375110793</c:v>
                </c:pt>
                <c:pt idx="7483">
                  <c:v>98.243249360583505</c:v>
                </c:pt>
                <c:pt idx="7484">
                  <c:v>98.244616366671607</c:v>
                </c:pt>
                <c:pt idx="7485">
                  <c:v>98.245982393996997</c:v>
                </c:pt>
                <c:pt idx="7486">
                  <c:v>98.247347443181198</c:v>
                </c:pt>
                <c:pt idx="7487">
                  <c:v>98.248711514845397</c:v>
                </c:pt>
                <c:pt idx="7488">
                  <c:v>98.250074609610607</c:v>
                </c:pt>
                <c:pt idx="7489">
                  <c:v>98.251436728097104</c:v>
                </c:pt>
                <c:pt idx="7490">
                  <c:v>98.252797870925306</c:v>
                </c:pt>
                <c:pt idx="7491">
                  <c:v>98.254158038715104</c:v>
                </c:pt>
                <c:pt idx="7492">
                  <c:v>98.255517232086007</c:v>
                </c:pt>
                <c:pt idx="7493">
                  <c:v>98.256875451657308</c:v>
                </c:pt>
                <c:pt idx="7494">
                  <c:v>98.258232698047905</c:v>
                </c:pt>
                <c:pt idx="7495">
                  <c:v>98.259588971876397</c:v>
                </c:pt>
                <c:pt idx="7496">
                  <c:v>98.260944273760998</c:v>
                </c:pt>
                <c:pt idx="7497">
                  <c:v>98.26229860431981</c:v>
                </c:pt>
                <c:pt idx="7498">
                  <c:v>98.263651964170307</c:v>
                </c:pt>
                <c:pt idx="7499">
                  <c:v>98.265004353929797</c:v>
                </c:pt>
                <c:pt idx="7500">
                  <c:v>98.266355774215398</c:v>
                </c:pt>
                <c:pt idx="7501">
                  <c:v>98.267706225643607</c:v>
                </c:pt>
                <c:pt idx="7502">
                  <c:v>98.269055708830805</c:v>
                </c:pt>
                <c:pt idx="7503">
                  <c:v>98.270404224392905</c:v>
                </c:pt>
                <c:pt idx="7504">
                  <c:v>98.271751772945805</c:v>
                </c:pt>
                <c:pt idx="7505">
                  <c:v>98.273098355104594</c:v>
                </c:pt>
                <c:pt idx="7506">
                  <c:v>98.274443971484502</c:v>
                </c:pt>
                <c:pt idx="7507">
                  <c:v>98.275788622700091</c:v>
                </c:pt>
                <c:pt idx="7508">
                  <c:v>98.277132309365797</c:v>
                </c:pt>
                <c:pt idx="7509">
                  <c:v>98.278475032095699</c:v>
                </c:pt>
                <c:pt idx="7510">
                  <c:v>98.279816791503592</c:v>
                </c:pt>
                <c:pt idx="7511">
                  <c:v>98.281157588202703</c:v>
                </c:pt>
                <c:pt idx="7512">
                  <c:v>98.282497422806301</c:v>
                </c:pt>
                <c:pt idx="7513">
                  <c:v>98.283836295927003</c:v>
                </c:pt>
                <c:pt idx="7514">
                  <c:v>98.28517420817731</c:v>
                </c:pt>
                <c:pt idx="7515">
                  <c:v>98.286511160169397</c:v>
                </c:pt>
                <c:pt idx="7516">
                  <c:v>98.287847152514999</c:v>
                </c:pt>
                <c:pt idx="7517">
                  <c:v>98.289182185825595</c:v>
                </c:pt>
                <c:pt idx="7518">
                  <c:v>98.290516260712309</c:v>
                </c:pt>
                <c:pt idx="7519">
                  <c:v>98.291849377786107</c:v>
                </c:pt>
                <c:pt idx="7520">
                  <c:v>98.293181537657304</c:v>
                </c:pt>
                <c:pt idx="7521">
                  <c:v>98.294512740936199</c:v>
                </c:pt>
                <c:pt idx="7522">
                  <c:v>98.295842988232607</c:v>
                </c:pt>
                <c:pt idx="7523">
                  <c:v>98.297172280156104</c:v>
                </c:pt>
                <c:pt idx="7524">
                  <c:v>98.298500617315796</c:v>
                </c:pt>
                <c:pt idx="7525">
                  <c:v>98.299828000320801</c:v>
                </c:pt>
                <c:pt idx="7526">
                  <c:v>98.301154429779501</c:v>
                </c:pt>
                <c:pt idx="7527">
                  <c:v>98.302479906300206</c:v>
                </c:pt>
                <c:pt idx="7528">
                  <c:v>98.303804430490899</c:v>
                </c:pt>
                <c:pt idx="7529">
                  <c:v>98.305128002959194</c:v>
                </c:pt>
                <c:pt idx="7530">
                  <c:v>98.306450624312305</c:v>
                </c:pt>
                <c:pt idx="7531">
                  <c:v>98.307772295157193</c:v>
                </c:pt>
                <c:pt idx="7532">
                  <c:v>98.309093016100604</c:v>
                </c:pt>
                <c:pt idx="7533">
                  <c:v>98.310412787748803</c:v>
                </c:pt>
                <c:pt idx="7534">
                  <c:v>98.311731610707795</c:v>
                </c:pt>
                <c:pt idx="7535">
                  <c:v>98.313049485583292</c:v>
                </c:pt>
                <c:pt idx="7536">
                  <c:v>98.31436641298059</c:v>
                </c:pt>
                <c:pt idx="7537">
                  <c:v>98.315682393504801</c:v>
                </c:pt>
                <c:pt idx="7538">
                  <c:v>98.316997427760697</c:v>
                </c:pt>
                <c:pt idx="7539">
                  <c:v>98.318311516352608</c:v>
                </c:pt>
                <c:pt idx="7540">
                  <c:v>98.31962465988471</c:v>
                </c:pt>
                <c:pt idx="7541">
                  <c:v>98.320936858960607</c:v>
                </c:pt>
                <c:pt idx="7542">
                  <c:v>98.322248114183793</c:v>
                </c:pt>
                <c:pt idx="7543">
                  <c:v>98.323558426157604</c:v>
                </c:pt>
                <c:pt idx="7544">
                  <c:v>98.324867795484593</c:v>
                </c:pt>
                <c:pt idx="7545">
                  <c:v>98.326176222767302</c:v>
                </c:pt>
                <c:pt idx="7546">
                  <c:v>98.327483708608</c:v>
                </c:pt>
                <c:pt idx="7547">
                  <c:v>98.328790253608503</c:v>
                </c:pt>
                <c:pt idx="7548">
                  <c:v>98.330095858370299</c:v>
                </c:pt>
                <c:pt idx="7549">
                  <c:v>98.331400523494594</c:v>
                </c:pt>
                <c:pt idx="7550">
                  <c:v>98.332704249582306</c:v>
                </c:pt>
                <c:pt idx="7551">
                  <c:v>98.334007037234002</c:v>
                </c:pt>
                <c:pt idx="7552">
                  <c:v>98.335308887050005</c:v>
                </c:pt>
                <c:pt idx="7553">
                  <c:v>98.33660979963021</c:v>
                </c:pt>
                <c:pt idx="7554">
                  <c:v>98.33790977557419</c:v>
                </c:pt>
                <c:pt idx="7555">
                  <c:v>98.3392088154813</c:v>
                </c:pt>
                <c:pt idx="7556">
                  <c:v>98.340506919950499</c:v>
                </c:pt>
                <c:pt idx="7557">
                  <c:v>98.341804089580492</c:v>
                </c:pt>
                <c:pt idx="7558">
                  <c:v>98.343100324969598</c:v>
                </c:pt>
                <c:pt idx="7559">
                  <c:v>98.344395626715908</c:v>
                </c:pt>
                <c:pt idx="7560">
                  <c:v>98.34568999541699</c:v>
                </c:pt>
                <c:pt idx="7561">
                  <c:v>98.346983431670395</c:v>
                </c:pt>
                <c:pt idx="7562">
                  <c:v>98.348275936073094</c:v>
                </c:pt>
                <c:pt idx="7563">
                  <c:v>98.349567509221899</c:v>
                </c:pt>
                <c:pt idx="7564">
                  <c:v>98.350858151713297</c:v>
                </c:pt>
                <c:pt idx="7565">
                  <c:v>98.352147864143305</c:v>
                </c:pt>
                <c:pt idx="7566">
                  <c:v>98.353436647107898</c:v>
                </c:pt>
                <c:pt idx="7567">
                  <c:v>98.354724501202412</c:v>
                </c:pt>
                <c:pt idx="7568">
                  <c:v>98.356011427021997</c:v>
                </c:pt>
                <c:pt idx="7569">
                  <c:v>98.35729742516169</c:v>
                </c:pt>
                <c:pt idx="7570">
                  <c:v>98.358582496215988</c:v>
                </c:pt>
                <c:pt idx="7571">
                  <c:v>98.359866640779089</c:v>
                </c:pt>
                <c:pt idx="7572">
                  <c:v>98.361149859444794</c:v>
                </c:pt>
                <c:pt idx="7573">
                  <c:v>98.362432152806903</c:v>
                </c:pt>
                <c:pt idx="7574">
                  <c:v>98.363713521458607</c:v>
                </c:pt>
                <c:pt idx="7575">
                  <c:v>98.364993965992809</c:v>
                </c:pt>
                <c:pt idx="7576">
                  <c:v>98.366273487002189</c:v>
                </c:pt>
                <c:pt idx="7577">
                  <c:v>98.367552085079211</c:v>
                </c:pt>
                <c:pt idx="7578">
                  <c:v>98.3688297608157</c:v>
                </c:pt>
                <c:pt idx="7579">
                  <c:v>98.37010651480351</c:v>
                </c:pt>
                <c:pt idx="7580">
                  <c:v>98.371382347633897</c:v>
                </c:pt>
                <c:pt idx="7581">
                  <c:v>98.372657259897991</c:v>
                </c:pt>
                <c:pt idx="7582">
                  <c:v>98.373931252186708</c:v>
                </c:pt>
                <c:pt idx="7583">
                  <c:v>98.375204325090209</c:v>
                </c:pt>
                <c:pt idx="7584">
                  <c:v>98.3764764791988</c:v>
                </c:pt>
                <c:pt idx="7585">
                  <c:v>98.377747715102302</c:v>
                </c:pt>
                <c:pt idx="7586">
                  <c:v>98.379018033390096</c:v>
                </c:pt>
                <c:pt idx="7587">
                  <c:v>98.380287434651493</c:v>
                </c:pt>
                <c:pt idx="7588">
                  <c:v>98.381555919475289</c:v>
                </c:pt>
                <c:pt idx="7589">
                  <c:v>98.3828234884501</c:v>
                </c:pt>
                <c:pt idx="7590">
                  <c:v>98.384090142164197</c:v>
                </c:pt>
                <c:pt idx="7591">
                  <c:v>98.385355881205399</c:v>
                </c:pt>
                <c:pt idx="7592">
                  <c:v>98.386620706161295</c:v>
                </c:pt>
                <c:pt idx="7593">
                  <c:v>98.387884617619406</c:v>
                </c:pt>
                <c:pt idx="7594">
                  <c:v>98.389147616166511</c:v>
                </c:pt>
                <c:pt idx="7595">
                  <c:v>98.390409702389292</c:v>
                </c:pt>
                <c:pt idx="7596">
                  <c:v>98.391670876874201</c:v>
                </c:pt>
                <c:pt idx="7597">
                  <c:v>98.392931140207295</c:v>
                </c:pt>
                <c:pt idx="7598">
                  <c:v>98.394190492974303</c:v>
                </c:pt>
                <c:pt idx="7599">
                  <c:v>98.395448935760598</c:v>
                </c:pt>
                <c:pt idx="7600">
                  <c:v>98.396706469151297</c:v>
                </c:pt>
                <c:pt idx="7601">
                  <c:v>98.397963093731207</c:v>
                </c:pt>
                <c:pt idx="7602">
                  <c:v>98.399218810084804</c:v>
                </c:pt>
                <c:pt idx="7603">
                  <c:v>98.400473618796298</c:v>
                </c:pt>
                <c:pt idx="7604">
                  <c:v>98.401727520449498</c:v>
                </c:pt>
                <c:pt idx="7605">
                  <c:v>98.402980515628002</c:v>
                </c:pt>
                <c:pt idx="7606">
                  <c:v>98.404232604915009</c:v>
                </c:pt>
                <c:pt idx="7607">
                  <c:v>98.405483788893406</c:v>
                </c:pt>
                <c:pt idx="7608">
                  <c:v>98.406734068145894</c:v>
                </c:pt>
                <c:pt idx="7609">
                  <c:v>98.407983443254707</c:v>
                </c:pt>
                <c:pt idx="7610">
                  <c:v>98.409231914801907</c:v>
                </c:pt>
                <c:pt idx="7611">
                  <c:v>98.410479483369102</c:v>
                </c:pt>
                <c:pt idx="7612">
                  <c:v>98.411726149537699</c:v>
                </c:pt>
                <c:pt idx="7613">
                  <c:v>98.412971913888697</c:v>
                </c:pt>
                <c:pt idx="7614">
                  <c:v>98.414216777002892</c:v>
                </c:pt>
                <c:pt idx="7615">
                  <c:v>98.415460739460698</c:v>
                </c:pt>
                <c:pt idx="7616">
                  <c:v>98.416703801842203</c:v>
                </c:pt>
                <c:pt idx="7617">
                  <c:v>98.417945964727309</c:v>
                </c:pt>
                <c:pt idx="7618">
                  <c:v>98.419187228695392</c:v>
                </c:pt>
                <c:pt idx="7619">
                  <c:v>98.420427594325702</c:v>
                </c:pt>
                <c:pt idx="7620">
                  <c:v>98.421667062197102</c:v>
                </c:pt>
                <c:pt idx="7621">
                  <c:v>98.422905632888202</c:v>
                </c:pt>
                <c:pt idx="7622">
                  <c:v>98.4241433069773</c:v>
                </c:pt>
                <c:pt idx="7623">
                  <c:v>98.425380085042192</c:v>
                </c:pt>
                <c:pt idx="7624">
                  <c:v>98.426615967660595</c:v>
                </c:pt>
                <c:pt idx="7625">
                  <c:v>98.427850955409895</c:v>
                </c:pt>
                <c:pt idx="7626">
                  <c:v>98.429085048867094</c:v>
                </c:pt>
                <c:pt idx="7627">
                  <c:v>98.430318248608813</c:v>
                </c:pt>
                <c:pt idx="7628">
                  <c:v>98.431550555211501</c:v>
                </c:pt>
                <c:pt idx="7629">
                  <c:v>98.432781969251209</c:v>
                </c:pt>
                <c:pt idx="7630">
                  <c:v>98.434012491303804</c:v>
                </c:pt>
                <c:pt idx="7631">
                  <c:v>98.435242121944611</c:v>
                </c:pt>
                <c:pt idx="7632">
                  <c:v>98.436470861749001</c:v>
                </c:pt>
                <c:pt idx="7633">
                  <c:v>98.437698711291702</c:v>
                </c:pt>
                <c:pt idx="7634">
                  <c:v>98.438925671147189</c:v>
                </c:pt>
                <c:pt idx="7635">
                  <c:v>98.440151741889906</c:v>
                </c:pt>
                <c:pt idx="7636">
                  <c:v>98.441376924093504</c:v>
                </c:pt>
                <c:pt idx="7637">
                  <c:v>98.442601218331902</c:v>
                </c:pt>
                <c:pt idx="7638">
                  <c:v>98.443824625178195</c:v>
                </c:pt>
                <c:pt idx="7639">
                  <c:v>98.445047145205407</c:v>
                </c:pt>
                <c:pt idx="7640">
                  <c:v>98.446268778986308</c:v>
                </c:pt>
                <c:pt idx="7641">
                  <c:v>98.447489527093211</c:v>
                </c:pt>
                <c:pt idx="7642">
                  <c:v>98.448709390098202</c:v>
                </c:pt>
                <c:pt idx="7643">
                  <c:v>98.449928368573197</c:v>
                </c:pt>
                <c:pt idx="7644">
                  <c:v>98.451146463089401</c:v>
                </c:pt>
                <c:pt idx="7645">
                  <c:v>98.452363674218191</c:v>
                </c:pt>
                <c:pt idx="7646">
                  <c:v>98.453580002530302</c:v>
                </c:pt>
                <c:pt idx="7647">
                  <c:v>98.4547954485963</c:v>
                </c:pt>
                <c:pt idx="7648">
                  <c:v>98.456010012986411</c:v>
                </c:pt>
                <c:pt idx="7649">
                  <c:v>98.457223696270603</c:v>
                </c:pt>
                <c:pt idx="7650">
                  <c:v>98.458436499018404</c:v>
                </c:pt>
                <c:pt idx="7651">
                  <c:v>98.459648421799201</c:v>
                </c:pt>
                <c:pt idx="7652">
                  <c:v>98.460859465181997</c:v>
                </c:pt>
                <c:pt idx="7653">
                  <c:v>98.46206962973541</c:v>
                </c:pt>
                <c:pt idx="7654">
                  <c:v>98.463278916027903</c:v>
                </c:pt>
                <c:pt idx="7655">
                  <c:v>98.464487324627598</c:v>
                </c:pt>
                <c:pt idx="7656">
                  <c:v>98.465694856102203</c:v>
                </c:pt>
                <c:pt idx="7657">
                  <c:v>98.466901511019202</c:v>
                </c:pt>
                <c:pt idx="7658">
                  <c:v>98.468107289945706</c:v>
                </c:pt>
                <c:pt idx="7659">
                  <c:v>98.469312193448701</c:v>
                </c:pt>
                <c:pt idx="7660">
                  <c:v>98.470516222094702</c:v>
                </c:pt>
                <c:pt idx="7661">
                  <c:v>98.471719376449997</c:v>
                </c:pt>
                <c:pt idx="7662">
                  <c:v>98.472921657080391</c:v>
                </c:pt>
                <c:pt idx="7663">
                  <c:v>98.474123064551591</c:v>
                </c:pt>
                <c:pt idx="7664">
                  <c:v>98.475323599428904</c:v>
                </c:pt>
                <c:pt idx="7665">
                  <c:v>98.476523262277496</c:v>
                </c:pt>
                <c:pt idx="7666">
                  <c:v>98.477722053662006</c:v>
                </c:pt>
                <c:pt idx="7667">
                  <c:v>98.478919974146692</c:v>
                </c:pt>
                <c:pt idx="7668">
                  <c:v>98.480117024295907</c:v>
                </c:pt>
                <c:pt idx="7669">
                  <c:v>98.481313204673299</c:v>
                </c:pt>
                <c:pt idx="7670">
                  <c:v>98.482508515842497</c:v>
                </c:pt>
                <c:pt idx="7671">
                  <c:v>98.483702958366607</c:v>
                </c:pt>
                <c:pt idx="7672">
                  <c:v>98.484896532808506</c:v>
                </c:pt>
                <c:pt idx="7673">
                  <c:v>98.486089239730902</c:v>
                </c:pt>
                <c:pt idx="7674">
                  <c:v>98.48728107969599</c:v>
                </c:pt>
                <c:pt idx="7675">
                  <c:v>98.488472053265809</c:v>
                </c:pt>
                <c:pt idx="7676">
                  <c:v>98.489662161001903</c:v>
                </c:pt>
                <c:pt idx="7677">
                  <c:v>98.490851403465797</c:v>
                </c:pt>
                <c:pt idx="7678">
                  <c:v>98.492039781218509</c:v>
                </c:pt>
                <c:pt idx="7679">
                  <c:v>98.493227294820798</c:v>
                </c:pt>
                <c:pt idx="7680">
                  <c:v>98.494413944833099</c:v>
                </c:pt>
                <c:pt idx="7681">
                  <c:v>98.495599731815588</c:v>
                </c:pt>
                <c:pt idx="7682">
                  <c:v>98.496784656328202</c:v>
                </c:pt>
                <c:pt idx="7683">
                  <c:v>98.497968718930395</c:v>
                </c:pt>
                <c:pt idx="7684">
                  <c:v>98.49915192018139</c:v>
                </c:pt>
                <c:pt idx="7685">
                  <c:v>98.500334260640301</c:v>
                </c:pt>
                <c:pt idx="7686">
                  <c:v>98.501515740865599</c:v>
                </c:pt>
                <c:pt idx="7687">
                  <c:v>98.502696361415801</c:v>
                </c:pt>
                <c:pt idx="7688">
                  <c:v>98.503876122848709</c:v>
                </c:pt>
                <c:pt idx="7689">
                  <c:v>98.505055025722299</c:v>
                </c:pt>
                <c:pt idx="7690">
                  <c:v>98.506233070593794</c:v>
                </c:pt>
                <c:pt idx="7691">
                  <c:v>98.507410258020499</c:v>
                </c:pt>
                <c:pt idx="7692">
                  <c:v>98.508586588559098</c:v>
                </c:pt>
                <c:pt idx="7693">
                  <c:v>98.509762062766299</c:v>
                </c:pt>
                <c:pt idx="7694">
                  <c:v>98.510936681198203</c:v>
                </c:pt>
                <c:pt idx="7695">
                  <c:v>98.512110444410709</c:v>
                </c:pt>
                <c:pt idx="7696">
                  <c:v>98.513283352959505</c:v>
                </c:pt>
                <c:pt idx="7697">
                  <c:v>98.514455407399893</c:v>
                </c:pt>
                <c:pt idx="7698">
                  <c:v>98.515626608286908</c:v>
                </c:pt>
                <c:pt idx="7699">
                  <c:v>98.516796956175298</c:v>
                </c:pt>
                <c:pt idx="7700">
                  <c:v>98.517966451619401</c:v>
                </c:pt>
                <c:pt idx="7701">
                  <c:v>98.519135095173397</c:v>
                </c:pt>
                <c:pt idx="7702">
                  <c:v>98.520302887391011</c:v>
                </c:pt>
                <c:pt idx="7703">
                  <c:v>98.5214698288259</c:v>
                </c:pt>
                <c:pt idx="7704">
                  <c:v>98.522635920031206</c:v>
                </c:pt>
                <c:pt idx="7705">
                  <c:v>98.523801161559803</c:v>
                </c:pt>
                <c:pt idx="7706">
                  <c:v>98.524965553964293</c:v>
                </c:pt>
                <c:pt idx="7707">
                  <c:v>98.526129097797096</c:v>
                </c:pt>
                <c:pt idx="7708">
                  <c:v>98.527291793610203</c:v>
                </c:pt>
                <c:pt idx="7709">
                  <c:v>98.528453641955196</c:v>
                </c:pt>
                <c:pt idx="7710">
                  <c:v>98.529614643383695</c:v>
                </c:pt>
                <c:pt idx="7711">
                  <c:v>98.5307747984466</c:v>
                </c:pt>
                <c:pt idx="7712">
                  <c:v>98.531934107694909</c:v>
                </c:pt>
                <c:pt idx="7713">
                  <c:v>98.533092571679006</c:v>
                </c:pt>
                <c:pt idx="7714">
                  <c:v>98.534250190949095</c:v>
                </c:pt>
                <c:pt idx="7715">
                  <c:v>98.535406966055206</c:v>
                </c:pt>
                <c:pt idx="7716">
                  <c:v>98.536562897546801</c:v>
                </c:pt>
                <c:pt idx="7717">
                  <c:v>98.537717985973401</c:v>
                </c:pt>
                <c:pt idx="7718">
                  <c:v>98.5388722318839</c:v>
                </c:pt>
                <c:pt idx="7719">
                  <c:v>98.540025635826993</c:v>
                </c:pt>
                <c:pt idx="7720">
                  <c:v>98.541178198351105</c:v>
                </c:pt>
                <c:pt idx="7721">
                  <c:v>98.542329920004391</c:v>
                </c:pt>
                <c:pt idx="7722">
                  <c:v>98.543480801334709</c:v>
                </c:pt>
                <c:pt idx="7723">
                  <c:v>98.544630842889489</c:v>
                </c:pt>
                <c:pt idx="7724">
                  <c:v>98.545780045216006</c:v>
                </c:pt>
                <c:pt idx="7725">
                  <c:v>98.546928408861191</c:v>
                </c:pt>
                <c:pt idx="7726">
                  <c:v>98.548075934371596</c:v>
                </c:pt>
                <c:pt idx="7727">
                  <c:v>98.549222622293698</c:v>
                </c:pt>
                <c:pt idx="7728">
                  <c:v>98.550368473173407</c:v>
                </c:pt>
                <c:pt idx="7729">
                  <c:v>98.551513487556605</c:v>
                </c:pt>
                <c:pt idx="7730">
                  <c:v>98.552657665988505</c:v>
                </c:pt>
                <c:pt idx="7731">
                  <c:v>98.553801009014407</c:v>
                </c:pt>
                <c:pt idx="7732">
                  <c:v>98.554943517179098</c:v>
                </c:pt>
                <c:pt idx="7733">
                  <c:v>98.556085191027094</c:v>
                </c:pt>
                <c:pt idx="7734">
                  <c:v>98.5572260311028</c:v>
                </c:pt>
                <c:pt idx="7735">
                  <c:v>98.558366037949895</c:v>
                </c:pt>
                <c:pt idx="7736">
                  <c:v>98.559505212112299</c:v>
                </c:pt>
                <c:pt idx="7737">
                  <c:v>98.560643554133193</c:v>
                </c:pt>
                <c:pt idx="7738">
                  <c:v>98.561781064555802</c:v>
                </c:pt>
                <c:pt idx="7739">
                  <c:v>98.562917743922696</c:v>
                </c:pt>
                <c:pt idx="7740">
                  <c:v>98.564053592776389</c:v>
                </c:pt>
                <c:pt idx="7741">
                  <c:v>98.565188611659195</c:v>
                </c:pt>
                <c:pt idx="7742">
                  <c:v>98.566322801112804</c:v>
                </c:pt>
                <c:pt idx="7743">
                  <c:v>98.567456161678891</c:v>
                </c:pt>
                <c:pt idx="7744">
                  <c:v>98.568588693898803</c:v>
                </c:pt>
                <c:pt idx="7745">
                  <c:v>98.569720398313308</c:v>
                </c:pt>
                <c:pt idx="7746">
                  <c:v>98.570851275463298</c:v>
                </c:pt>
                <c:pt idx="7747">
                  <c:v>98.571981325889098</c:v>
                </c:pt>
                <c:pt idx="7748">
                  <c:v>98.573110550130792</c:v>
                </c:pt>
                <c:pt idx="7749">
                  <c:v>98.574238948728194</c:v>
                </c:pt>
                <c:pt idx="7750">
                  <c:v>98.575366522220904</c:v>
                </c:pt>
                <c:pt idx="7751">
                  <c:v>98.576493271147896</c:v>
                </c:pt>
                <c:pt idx="7752">
                  <c:v>98.577619196048289</c:v>
                </c:pt>
                <c:pt idx="7753">
                  <c:v>98.578744297460702</c:v>
                </c:pt>
                <c:pt idx="7754">
                  <c:v>98.579868575923399</c:v>
                </c:pt>
                <c:pt idx="7755">
                  <c:v>98.58099203197439</c:v>
                </c:pt>
                <c:pt idx="7756">
                  <c:v>98.582114666151398</c:v>
                </c:pt>
                <c:pt idx="7757">
                  <c:v>98.583236478991992</c:v>
                </c:pt>
                <c:pt idx="7758">
                  <c:v>98.584357471033201</c:v>
                </c:pt>
                <c:pt idx="7759">
                  <c:v>98.58547764281191</c:v>
                </c:pt>
                <c:pt idx="7760">
                  <c:v>98.586596994864706</c:v>
                </c:pt>
                <c:pt idx="7761">
                  <c:v>98.587715527727809</c:v>
                </c:pt>
                <c:pt idx="7762">
                  <c:v>98.588833241937309</c:v>
                </c:pt>
                <c:pt idx="7763">
                  <c:v>98.589950138028712</c:v>
                </c:pt>
                <c:pt idx="7764">
                  <c:v>98.591066216537499</c:v>
                </c:pt>
                <c:pt idx="7765">
                  <c:v>98.592181477998693</c:v>
                </c:pt>
                <c:pt idx="7766">
                  <c:v>98.593295922947206</c:v>
                </c:pt>
                <c:pt idx="7767">
                  <c:v>98.594409551917394</c:v>
                </c:pt>
                <c:pt idx="7768">
                  <c:v>98.5955223654436</c:v>
                </c:pt>
                <c:pt idx="7769">
                  <c:v>98.596634364059696</c:v>
                </c:pt>
                <c:pt idx="7770">
                  <c:v>98.597745548299301</c:v>
                </c:pt>
                <c:pt idx="7771">
                  <c:v>98.598855918695804</c:v>
                </c:pt>
                <c:pt idx="7772">
                  <c:v>98.599965475782099</c:v>
                </c:pt>
                <c:pt idx="7773">
                  <c:v>98.601074220091007</c:v>
                </c:pt>
                <c:pt idx="7774">
                  <c:v>98.602182152154995</c:v>
                </c:pt>
                <c:pt idx="7775">
                  <c:v>98.603289272506302</c:v>
                </c:pt>
                <c:pt idx="7776">
                  <c:v>98.604395581676599</c:v>
                </c:pt>
                <c:pt idx="7777">
                  <c:v>98.605501080197598</c:v>
                </c:pt>
                <c:pt idx="7778">
                  <c:v>98.606605768600602</c:v>
                </c:pt>
                <c:pt idx="7779">
                  <c:v>98.607709647416499</c:v>
                </c:pt>
                <c:pt idx="7780">
                  <c:v>98.608812717176093</c:v>
                </c:pt>
                <c:pt idx="7781">
                  <c:v>98.609914978409705</c:v>
                </c:pt>
                <c:pt idx="7782">
                  <c:v>98.611016431647499</c:v>
                </c:pt>
                <c:pt idx="7783">
                  <c:v>98.612117077419299</c:v>
                </c:pt>
                <c:pt idx="7784">
                  <c:v>98.613216916254601</c:v>
                </c:pt>
                <c:pt idx="7785">
                  <c:v>98.614315948682702</c:v>
                </c:pt>
                <c:pt idx="7786">
                  <c:v>98.615414175232502</c:v>
                </c:pt>
                <c:pt idx="7787">
                  <c:v>98.616511596432701</c:v>
                </c:pt>
                <c:pt idx="7788">
                  <c:v>98.617608212811703</c:v>
                </c:pt>
                <c:pt idx="7789">
                  <c:v>98.618704024897397</c:v>
                </c:pt>
                <c:pt idx="7790">
                  <c:v>98.619799033217802</c:v>
                </c:pt>
                <c:pt idx="7791">
                  <c:v>98.620893238300297</c:v>
                </c:pt>
                <c:pt idx="7792">
                  <c:v>98.621986640672091</c:v>
                </c:pt>
                <c:pt idx="7793">
                  <c:v>98.623079240860093</c:v>
                </c:pt>
                <c:pt idx="7794">
                  <c:v>98.624171039390902</c:v>
                </c:pt>
                <c:pt idx="7795">
                  <c:v>98.625262036791</c:v>
                </c:pt>
                <c:pt idx="7796">
                  <c:v>98.626352233586289</c:v>
                </c:pt>
                <c:pt idx="7797">
                  <c:v>98.627441630302513</c:v>
                </c:pt>
                <c:pt idx="7798">
                  <c:v>98.628530227465191</c:v>
                </c:pt>
                <c:pt idx="7799">
                  <c:v>98.629618025599498</c:v>
                </c:pt>
                <c:pt idx="7800">
                  <c:v>98.630705025230398</c:v>
                </c:pt>
                <c:pt idx="7801">
                  <c:v>98.631791226882299</c:v>
                </c:pt>
                <c:pt idx="7802">
                  <c:v>98.632876631079597</c:v>
                </c:pt>
                <c:pt idx="7803">
                  <c:v>98.633961238346402</c:v>
                </c:pt>
                <c:pt idx="7804">
                  <c:v>98.635045049206298</c:v>
                </c:pt>
                <c:pt idx="7805">
                  <c:v>98.636128064182699</c:v>
                </c:pt>
                <c:pt idx="7806">
                  <c:v>98.637210283799007</c:v>
                </c:pt>
                <c:pt idx="7807">
                  <c:v>98.638291708577796</c:v>
                </c:pt>
                <c:pt idx="7808">
                  <c:v>98.639372339041799</c:v>
                </c:pt>
                <c:pt idx="7809">
                  <c:v>98.640452175713193</c:v>
                </c:pt>
                <c:pt idx="7810">
                  <c:v>98.6415312191141</c:v>
                </c:pt>
                <c:pt idx="7811">
                  <c:v>98.6426094697661</c:v>
                </c:pt>
                <c:pt idx="7812">
                  <c:v>98.643686928190704</c:v>
                </c:pt>
                <c:pt idx="7813">
                  <c:v>98.644763594909008</c:v>
                </c:pt>
                <c:pt idx="7814">
                  <c:v>98.645839470441899</c:v>
                </c:pt>
                <c:pt idx="7815">
                  <c:v>98.646914555309806</c:v>
                </c:pt>
                <c:pt idx="7816">
                  <c:v>98.647988850033101</c:v>
                </c:pt>
                <c:pt idx="7817">
                  <c:v>98.649062355131704</c:v>
                </c:pt>
                <c:pt idx="7818">
                  <c:v>98.650135071125391</c:v>
                </c:pt>
                <c:pt idx="7819">
                  <c:v>98.65120699853351</c:v>
                </c:pt>
                <c:pt idx="7820">
                  <c:v>98.6522781378752</c:v>
                </c:pt>
                <c:pt idx="7821">
                  <c:v>98.653348489669199</c:v>
                </c:pt>
                <c:pt idx="7822">
                  <c:v>98.654418054434203</c:v>
                </c:pt>
                <c:pt idx="7823">
                  <c:v>98.655486832688297</c:v>
                </c:pt>
                <c:pt idx="7824">
                  <c:v>98.656554824949509</c:v>
                </c:pt>
                <c:pt idx="7825">
                  <c:v>98.657622031735599</c:v>
                </c:pt>
                <c:pt idx="7826">
                  <c:v>98.658688453564011</c:v>
                </c:pt>
                <c:pt idx="7827">
                  <c:v>98.659754090951594</c:v>
                </c:pt>
                <c:pt idx="7828">
                  <c:v>98.660818944415396</c:v>
                </c:pt>
                <c:pt idx="7829">
                  <c:v>98.661883014471798</c:v>
                </c:pt>
                <c:pt idx="7830">
                  <c:v>98.662946301637191</c:v>
                </c:pt>
                <c:pt idx="7831">
                  <c:v>98.664008806427503</c:v>
                </c:pt>
                <c:pt idx="7832">
                  <c:v>98.665070529358388</c:v>
                </c:pt>
                <c:pt idx="7833">
                  <c:v>98.666131470945203</c:v>
                </c:pt>
                <c:pt idx="7834">
                  <c:v>98.667191631703105</c:v>
                </c:pt>
                <c:pt idx="7835">
                  <c:v>98.668251012146897</c:v>
                </c:pt>
                <c:pt idx="7836">
                  <c:v>98.669309612791096</c:v>
                </c:pt>
                <c:pt idx="7837">
                  <c:v>98.67036743414991</c:v>
                </c:pt>
                <c:pt idx="7838">
                  <c:v>98.6714244767374</c:v>
                </c:pt>
                <c:pt idx="7839">
                  <c:v>98.672480741067304</c:v>
                </c:pt>
                <c:pt idx="7840">
                  <c:v>98.673536227652789</c:v>
                </c:pt>
                <c:pt idx="7841">
                  <c:v>98.674590937007096</c:v>
                </c:pt>
                <c:pt idx="7842">
                  <c:v>98.675644869643008</c:v>
                </c:pt>
                <c:pt idx="7843">
                  <c:v>98.676698026073197</c:v>
                </c:pt>
                <c:pt idx="7844">
                  <c:v>98.677750406809693</c:v>
                </c:pt>
                <c:pt idx="7845">
                  <c:v>98.678802012364699</c:v>
                </c:pt>
                <c:pt idx="7846">
                  <c:v>98.679852843249705</c:v>
                </c:pt>
                <c:pt idx="7847">
                  <c:v>98.680902899976189</c:v>
                </c:pt>
                <c:pt idx="7848">
                  <c:v>98.681952183055401</c:v>
                </c:pt>
                <c:pt idx="7849">
                  <c:v>98.683000692997894</c:v>
                </c:pt>
                <c:pt idx="7850">
                  <c:v>98.684048430314405</c:v>
                </c:pt>
                <c:pt idx="7851">
                  <c:v>98.685095395515205</c:v>
                </c:pt>
                <c:pt idx="7852">
                  <c:v>98.686141589110193</c:v>
                </c:pt>
                <c:pt idx="7853">
                  <c:v>98.687187011609097</c:v>
                </c:pt>
                <c:pt idx="7854">
                  <c:v>98.688231663521407</c:v>
                </c:pt>
                <c:pt idx="7855">
                  <c:v>98.689275545356097</c:v>
                </c:pt>
                <c:pt idx="7856">
                  <c:v>98.6903186576222</c:v>
                </c:pt>
                <c:pt idx="7857">
                  <c:v>98.691361000828095</c:v>
                </c:pt>
                <c:pt idx="7858">
                  <c:v>98.692402575482205</c:v>
                </c:pt>
                <c:pt idx="7859">
                  <c:v>98.693443382092497</c:v>
                </c:pt>
                <c:pt idx="7860">
                  <c:v>98.694483421166595</c:v>
                </c:pt>
                <c:pt idx="7861">
                  <c:v>98.695522693211998</c:v>
                </c:pt>
                <c:pt idx="7862">
                  <c:v>98.696561198735893</c:v>
                </c:pt>
                <c:pt idx="7863">
                  <c:v>98.697598938245093</c:v>
                </c:pt>
                <c:pt idx="7864">
                  <c:v>98.698635912246289</c:v>
                </c:pt>
                <c:pt idx="7865">
                  <c:v>98.699672121245598</c:v>
                </c:pt>
                <c:pt idx="7866">
                  <c:v>98.700707565749198</c:v>
                </c:pt>
                <c:pt idx="7867">
                  <c:v>98.701742246262796</c:v>
                </c:pt>
                <c:pt idx="7868">
                  <c:v>98.702776163291787</c:v>
                </c:pt>
                <c:pt idx="7869">
                  <c:v>98.703809317341509</c:v>
                </c:pt>
                <c:pt idx="7870">
                  <c:v>98.704841708916604</c:v>
                </c:pt>
                <c:pt idx="7871">
                  <c:v>98.705873338521798</c:v>
                </c:pt>
                <c:pt idx="7872">
                  <c:v>98.706904206661505</c:v>
                </c:pt>
                <c:pt idx="7873">
                  <c:v>98.7079343138398</c:v>
                </c:pt>
                <c:pt idx="7874">
                  <c:v>98.708963660560201</c:v>
                </c:pt>
                <c:pt idx="7875">
                  <c:v>98.709992247326397</c:v>
                </c:pt>
                <c:pt idx="7876">
                  <c:v>98.711020074641596</c:v>
                </c:pt>
                <c:pt idx="7877">
                  <c:v>98.712047143008704</c:v>
                </c:pt>
                <c:pt idx="7878">
                  <c:v>98.713073452930288</c:v>
                </c:pt>
                <c:pt idx="7879">
                  <c:v>98.714099004908803</c:v>
                </c:pt>
                <c:pt idx="7880">
                  <c:v>98.715123799446289</c:v>
                </c:pt>
                <c:pt idx="7881">
                  <c:v>98.716147837044602</c:v>
                </c:pt>
                <c:pt idx="7882">
                  <c:v>98.717171118205201</c:v>
                </c:pt>
                <c:pt idx="7883">
                  <c:v>98.718193643429302</c:v>
                </c:pt>
                <c:pt idx="7884">
                  <c:v>98.719215413217995</c:v>
                </c:pt>
                <c:pt idx="7885">
                  <c:v>98.7202364280719</c:v>
                </c:pt>
                <c:pt idx="7886">
                  <c:v>98.721256688491309</c:v>
                </c:pt>
                <c:pt idx="7887">
                  <c:v>98.722276194976502</c:v>
                </c:pt>
                <c:pt idx="7888">
                  <c:v>98.723294948027302</c:v>
                </c:pt>
                <c:pt idx="7889">
                  <c:v>98.724312948143094</c:v>
                </c:pt>
                <c:pt idx="7890">
                  <c:v>98.725330195823403</c:v>
                </c:pt>
                <c:pt idx="7891">
                  <c:v>98.726346691567201</c:v>
                </c:pt>
                <c:pt idx="7892">
                  <c:v>98.72736243587309</c:v>
                </c:pt>
                <c:pt idx="7893">
                  <c:v>98.728377429239501</c:v>
                </c:pt>
                <c:pt idx="7894">
                  <c:v>98.729391672164795</c:v>
                </c:pt>
                <c:pt idx="7895">
                  <c:v>98.730405165146706</c:v>
                </c:pt>
                <c:pt idx="7896">
                  <c:v>98.7314179086829</c:v>
                </c:pt>
                <c:pt idx="7897">
                  <c:v>98.732429903270599</c:v>
                </c:pt>
                <c:pt idx="7898">
                  <c:v>98.733441149407099</c:v>
                </c:pt>
                <c:pt idx="7899">
                  <c:v>98.734451647588898</c:v>
                </c:pt>
                <c:pt idx="7900">
                  <c:v>98.735461398312694</c:v>
                </c:pt>
                <c:pt idx="7901">
                  <c:v>98.736470402074602</c:v>
                </c:pt>
                <c:pt idx="7902">
                  <c:v>98.737478659370694</c:v>
                </c:pt>
                <c:pt idx="7903">
                  <c:v>98.738486170696405</c:v>
                </c:pt>
                <c:pt idx="7904">
                  <c:v>98.739492936547393</c:v>
                </c:pt>
                <c:pt idx="7905">
                  <c:v>98.740498957418495</c:v>
                </c:pt>
                <c:pt idx="7906">
                  <c:v>98.74150423380479</c:v>
                </c:pt>
                <c:pt idx="7907">
                  <c:v>98.7425087662007</c:v>
                </c:pt>
                <c:pt idx="7908">
                  <c:v>98.743512555100395</c:v>
                </c:pt>
                <c:pt idx="7909">
                  <c:v>98.744515600998099</c:v>
                </c:pt>
                <c:pt idx="7910">
                  <c:v>98.745517904387398</c:v>
                </c:pt>
                <c:pt idx="7911">
                  <c:v>98.746519465761793</c:v>
                </c:pt>
                <c:pt idx="7912">
                  <c:v>98.747520285614399</c:v>
                </c:pt>
                <c:pt idx="7913">
                  <c:v>98.748520364438207</c:v>
                </c:pt>
                <c:pt idx="7914">
                  <c:v>98.749519702725593</c:v>
                </c:pt>
                <c:pt idx="7915">
                  <c:v>98.75051830096919</c:v>
                </c:pt>
                <c:pt idx="7916">
                  <c:v>98.751516159660895</c:v>
                </c:pt>
                <c:pt idx="7917">
                  <c:v>98.752513279292501</c:v>
                </c:pt>
                <c:pt idx="7918">
                  <c:v>98.753509660355604</c:v>
                </c:pt>
                <c:pt idx="7919">
                  <c:v>98.75450530334129</c:v>
                </c:pt>
                <c:pt idx="7920">
                  <c:v>98.755500208740699</c:v>
                </c:pt>
                <c:pt idx="7921">
                  <c:v>98.756494377044291</c:v>
                </c:pt>
                <c:pt idx="7922">
                  <c:v>98.757487808742695</c:v>
                </c:pt>
                <c:pt idx="7923">
                  <c:v>98.758480504325902</c:v>
                </c:pt>
                <c:pt idx="7924">
                  <c:v>98.759472464283704</c:v>
                </c:pt>
                <c:pt idx="7925">
                  <c:v>98.76046368910589</c:v>
                </c:pt>
                <c:pt idx="7926">
                  <c:v>98.7614541792816</c:v>
                </c:pt>
                <c:pt idx="7927">
                  <c:v>98.762443935299899</c:v>
                </c:pt>
                <c:pt idx="7928">
                  <c:v>98.763432957649599</c:v>
                </c:pt>
                <c:pt idx="7929">
                  <c:v>98.764421246819097</c:v>
                </c:pt>
                <c:pt idx="7930">
                  <c:v>98.765408803296708</c:v>
                </c:pt>
                <c:pt idx="7931">
                  <c:v>98.766395627570105</c:v>
                </c:pt>
                <c:pt idx="7932">
                  <c:v>98.767381720127304</c:v>
                </c:pt>
                <c:pt idx="7933">
                  <c:v>98.76836708145531</c:v>
                </c:pt>
                <c:pt idx="7934">
                  <c:v>98.769351712041498</c:v>
                </c:pt>
                <c:pt idx="7935">
                  <c:v>98.770335612372705</c:v>
                </c:pt>
                <c:pt idx="7936">
                  <c:v>98.771318782935296</c:v>
                </c:pt>
                <c:pt idx="7937">
                  <c:v>98.772301224215596</c:v>
                </c:pt>
                <c:pt idx="7938">
                  <c:v>98.7732829366998</c:v>
                </c:pt>
                <c:pt idx="7939">
                  <c:v>98.774263920873395</c:v>
                </c:pt>
                <c:pt idx="7940">
                  <c:v>98.775244177221992</c:v>
                </c:pt>
                <c:pt idx="7941">
                  <c:v>98.776223706230809</c:v>
                </c:pt>
                <c:pt idx="7942">
                  <c:v>98.777202508384605</c:v>
                </c:pt>
                <c:pt idx="7943">
                  <c:v>98.778180584168197</c:v>
                </c:pt>
                <c:pt idx="7944">
                  <c:v>98.779157934065793</c:v>
                </c:pt>
                <c:pt idx="7945">
                  <c:v>98.7801345585615</c:v>
                </c:pt>
                <c:pt idx="7946">
                  <c:v>98.781110458139295</c:v>
                </c:pt>
                <c:pt idx="7947">
                  <c:v>98.782085633282605</c:v>
                </c:pt>
                <c:pt idx="7948">
                  <c:v>98.783060084474698</c:v>
                </c:pt>
                <c:pt idx="7949">
                  <c:v>98.784033812198601</c:v>
                </c:pt>
                <c:pt idx="7950">
                  <c:v>98.785006816937099</c:v>
                </c:pt>
                <c:pt idx="7951">
                  <c:v>98.785979099172494</c:v>
                </c:pt>
                <c:pt idx="7952">
                  <c:v>98.786950659387202</c:v>
                </c:pt>
                <c:pt idx="7953">
                  <c:v>98.7879214980629</c:v>
                </c:pt>
                <c:pt idx="7954">
                  <c:v>98.788891615681308</c:v>
                </c:pt>
                <c:pt idx="7955">
                  <c:v>98.789861012723904</c:v>
                </c:pt>
                <c:pt idx="7956">
                  <c:v>98.790829689671696</c:v>
                </c:pt>
                <c:pt idx="7957">
                  <c:v>98.791797647005396</c:v>
                </c:pt>
                <c:pt idx="7958">
                  <c:v>98.792764885205798</c:v>
                </c:pt>
                <c:pt idx="7959">
                  <c:v>98.79373140475299</c:v>
                </c:pt>
                <c:pt idx="7960">
                  <c:v>98.794697206127097</c:v>
                </c:pt>
                <c:pt idx="7961">
                  <c:v>98.795662289807709</c:v>
                </c:pt>
                <c:pt idx="7962">
                  <c:v>98.796626656274498</c:v>
                </c:pt>
                <c:pt idx="7963">
                  <c:v>98.797590306006498</c:v>
                </c:pt>
                <c:pt idx="7964">
                  <c:v>98.7985532394827</c:v>
                </c:pt>
                <c:pt idx="7965">
                  <c:v>98.799515457181698</c:v>
                </c:pt>
                <c:pt idx="7966">
                  <c:v>98.800476959581999</c:v>
                </c:pt>
                <c:pt idx="7967">
                  <c:v>98.8014377471616</c:v>
                </c:pt>
                <c:pt idx="7968">
                  <c:v>98.802397820398298</c:v>
                </c:pt>
                <c:pt idx="7969">
                  <c:v>98.803357179769904</c:v>
                </c:pt>
                <c:pt idx="7970">
                  <c:v>98.804315825753392</c:v>
                </c:pt>
                <c:pt idx="7971">
                  <c:v>98.805273758826104</c:v>
                </c:pt>
                <c:pt idx="7972">
                  <c:v>98.806230979464601</c:v>
                </c:pt>
                <c:pt idx="7973">
                  <c:v>98.807187488145402</c:v>
                </c:pt>
                <c:pt idx="7974">
                  <c:v>98.808143285344798</c:v>
                </c:pt>
                <c:pt idx="7975">
                  <c:v>98.809098371538695</c:v>
                </c:pt>
                <c:pt idx="7976">
                  <c:v>98.810052747202704</c:v>
                </c:pt>
                <c:pt idx="7977">
                  <c:v>98.811006412812404</c:v>
                </c:pt>
                <c:pt idx="7978">
                  <c:v>98.811959368842793</c:v>
                </c:pt>
                <c:pt idx="7979">
                  <c:v>98.812911615768812</c:v>
                </c:pt>
                <c:pt idx="7980">
                  <c:v>98.813863154065004</c:v>
                </c:pt>
                <c:pt idx="7981">
                  <c:v>98.814813984205799</c:v>
                </c:pt>
                <c:pt idx="7982">
                  <c:v>98.8157641066651</c:v>
                </c:pt>
                <c:pt idx="7983">
                  <c:v>98.816713521916896</c:v>
                </c:pt>
                <c:pt idx="7984">
                  <c:v>98.817662230434593</c:v>
                </c:pt>
                <c:pt idx="7985">
                  <c:v>98.818610232691498</c:v>
                </c:pt>
                <c:pt idx="7986">
                  <c:v>98.819557529160591</c:v>
                </c:pt>
                <c:pt idx="7987">
                  <c:v>98.820504120314595</c:v>
                </c:pt>
                <c:pt idx="7988">
                  <c:v>98.821450006625994</c:v>
                </c:pt>
                <c:pt idx="7989">
                  <c:v>98.822395188566901</c:v>
                </c:pt>
                <c:pt idx="7990">
                  <c:v>98.823339666609201</c:v>
                </c:pt>
                <c:pt idx="7991">
                  <c:v>98.824283441224694</c:v>
                </c:pt>
                <c:pt idx="7992">
                  <c:v>98.825226512884697</c:v>
                </c:pt>
                <c:pt idx="7993">
                  <c:v>98.826168882060202</c:v>
                </c:pt>
                <c:pt idx="7994">
                  <c:v>98.827110549222297</c:v>
                </c:pt>
                <c:pt idx="7995">
                  <c:v>98.828051514841306</c:v>
                </c:pt>
                <c:pt idx="7996">
                  <c:v>98.828991779387707</c:v>
                </c:pt>
                <c:pt idx="7997">
                  <c:v>98.829931343331495</c:v>
                </c:pt>
                <c:pt idx="7998">
                  <c:v>98.830870207142397</c:v>
                </c:pt>
                <c:pt idx="7999">
                  <c:v>98.831808371289995</c:v>
                </c:pt>
                <c:pt idx="8000">
                  <c:v>98.832745836243504</c:v>
                </c:pt>
                <c:pt idx="8001">
                  <c:v>98.833682602471896</c:v>
                </c:pt>
                <c:pt idx="8002">
                  <c:v>98.834618670443803</c:v>
                </c:pt>
                <c:pt idx="8003">
                  <c:v>98.835554040627898</c:v>
                </c:pt>
                <c:pt idx="8004">
                  <c:v>98.836488713492102</c:v>
                </c:pt>
                <c:pt idx="8005">
                  <c:v>98.837422689504407</c:v>
                </c:pt>
                <c:pt idx="8006">
                  <c:v>98.838355969132508</c:v>
                </c:pt>
                <c:pt idx="8007">
                  <c:v>98.839288552843698</c:v>
                </c:pt>
                <c:pt idx="8008">
                  <c:v>98.840220441105203</c:v>
                </c:pt>
                <c:pt idx="8009">
                  <c:v>98.841151634383806</c:v>
                </c:pt>
                <c:pt idx="8010">
                  <c:v>98.842082133145993</c:v>
                </c:pt>
                <c:pt idx="8011">
                  <c:v>98.843011937858208</c:v>
                </c:pt>
                <c:pt idx="8012">
                  <c:v>98.843941048986508</c:v>
                </c:pt>
                <c:pt idx="8013">
                  <c:v>98.844869466996499</c:v>
                </c:pt>
                <c:pt idx="8014">
                  <c:v>98.845797192353899</c:v>
                </c:pt>
                <c:pt idx="8015">
                  <c:v>98.846724225523801</c:v>
                </c:pt>
                <c:pt idx="8016">
                  <c:v>98.847650566971296</c:v>
                </c:pt>
                <c:pt idx="8017">
                  <c:v>98.848576217161096</c:v>
                </c:pt>
                <c:pt idx="8018">
                  <c:v>98.849501176557609</c:v>
                </c:pt>
                <c:pt idx="8019">
                  <c:v>98.850425445625106</c:v>
                </c:pt>
                <c:pt idx="8020">
                  <c:v>98.8513490248273</c:v>
                </c:pt>
                <c:pt idx="8021">
                  <c:v>98.852271914628105</c:v>
                </c:pt>
                <c:pt idx="8022">
                  <c:v>98.853194115490808</c:v>
                </c:pt>
                <c:pt idx="8023">
                  <c:v>98.854115627878599</c:v>
                </c:pt>
                <c:pt idx="8024">
                  <c:v>98.855036452254197</c:v>
                </c:pt>
                <c:pt idx="8025">
                  <c:v>98.855956589080293</c:v>
                </c:pt>
                <c:pt idx="8026">
                  <c:v>98.856876038819308</c:v>
                </c:pt>
                <c:pt idx="8027">
                  <c:v>98.857794801933196</c:v>
                </c:pt>
                <c:pt idx="8028">
                  <c:v>98.858712878883793</c:v>
                </c:pt>
                <c:pt idx="8029">
                  <c:v>98.859630270132698</c:v>
                </c:pt>
                <c:pt idx="8030">
                  <c:v>98.860546976141194</c:v>
                </c:pt>
                <c:pt idx="8031">
                  <c:v>98.861462997370197</c:v>
                </c:pt>
                <c:pt idx="8032">
                  <c:v>98.862378334280592</c:v>
                </c:pt>
                <c:pt idx="8033">
                  <c:v>98.863292987332798</c:v>
                </c:pt>
                <c:pt idx="8034">
                  <c:v>98.864206956987104</c:v>
                </c:pt>
                <c:pt idx="8035">
                  <c:v>98.865120243703402</c:v>
                </c:pt>
                <c:pt idx="8036">
                  <c:v>98.866032847941398</c:v>
                </c:pt>
                <c:pt idx="8037">
                  <c:v>98.8669447701606</c:v>
                </c:pt>
                <c:pt idx="8038">
                  <c:v>98.867856010820205</c:v>
                </c:pt>
                <c:pt idx="8039">
                  <c:v>98.868766570378995</c:v>
                </c:pt>
                <c:pt idx="8040">
                  <c:v>98.869676449295696</c:v>
                </c:pt>
                <c:pt idx="8041">
                  <c:v>98.870585648028808</c:v>
                </c:pt>
                <c:pt idx="8042">
                  <c:v>98.871494167036303</c:v>
                </c:pt>
                <c:pt idx="8043">
                  <c:v>98.872402006775999</c:v>
                </c:pt>
                <c:pt idx="8044">
                  <c:v>98.873309167705699</c:v>
                </c:pt>
                <c:pt idx="8045">
                  <c:v>98.874215650282707</c:v>
                </c:pt>
                <c:pt idx="8046">
                  <c:v>98.875121454963988</c:v>
                </c:pt>
                <c:pt idx="8047">
                  <c:v>98.876026582206393</c:v>
                </c:pt>
                <c:pt idx="8048">
                  <c:v>98.876931032466501</c:v>
                </c:pt>
                <c:pt idx="8049">
                  <c:v>98.877834806200596</c:v>
                </c:pt>
                <c:pt idx="8050">
                  <c:v>98.878737903864803</c:v>
                </c:pt>
                <c:pt idx="8051">
                  <c:v>98.879640325914693</c:v>
                </c:pt>
                <c:pt idx="8052">
                  <c:v>98.880542072806008</c:v>
                </c:pt>
                <c:pt idx="8053">
                  <c:v>98.88144314499381</c:v>
                </c:pt>
                <c:pt idx="8054">
                  <c:v>98.882343542933199</c:v>
                </c:pt>
                <c:pt idx="8055">
                  <c:v>98.88324326707891</c:v>
                </c:pt>
                <c:pt idx="8056">
                  <c:v>98.884142317885292</c:v>
                </c:pt>
                <c:pt idx="8057">
                  <c:v>98.885040695806708</c:v>
                </c:pt>
                <c:pt idx="8058">
                  <c:v>98.885938401296897</c:v>
                </c:pt>
                <c:pt idx="8059">
                  <c:v>98.886835434809811</c:v>
                </c:pt>
                <c:pt idx="8060">
                  <c:v>98.887731796798704</c:v>
                </c:pt>
                <c:pt idx="8061">
                  <c:v>98.888627487716704</c:v>
                </c:pt>
                <c:pt idx="8062">
                  <c:v>98.88952250801681</c:v>
                </c:pt>
                <c:pt idx="8063">
                  <c:v>98.89041685815171</c:v>
                </c:pt>
                <c:pt idx="8064">
                  <c:v>98.891310538573606</c:v>
                </c:pt>
                <c:pt idx="8065">
                  <c:v>98.892203549734802</c:v>
                </c:pt>
                <c:pt idx="8066">
                  <c:v>98.893095892087103</c:v>
                </c:pt>
                <c:pt idx="8067">
                  <c:v>98.893987566082103</c:v>
                </c:pt>
                <c:pt idx="8068">
                  <c:v>98.894878572171194</c:v>
                </c:pt>
                <c:pt idx="8069">
                  <c:v>98.895768910805401</c:v>
                </c:pt>
                <c:pt idx="8070">
                  <c:v>98.896658582435506</c:v>
                </c:pt>
                <c:pt idx="8071">
                  <c:v>98.897547587512207</c:v>
                </c:pt>
                <c:pt idx="8072">
                  <c:v>98.898435926485703</c:v>
                </c:pt>
                <c:pt idx="8073">
                  <c:v>98.899323599806195</c:v>
                </c:pt>
                <c:pt idx="8074">
                  <c:v>98.900210607923299</c:v>
                </c:pt>
                <c:pt idx="8075">
                  <c:v>98.90109695128659</c:v>
                </c:pt>
                <c:pt idx="8076">
                  <c:v>98.901982630345501</c:v>
                </c:pt>
                <c:pt idx="8077">
                  <c:v>98.902867645548795</c:v>
                </c:pt>
                <c:pt idx="8078">
                  <c:v>98.903751997345395</c:v>
                </c:pt>
                <c:pt idx="8079">
                  <c:v>98.904635686183795</c:v>
                </c:pt>
                <c:pt idx="8080">
                  <c:v>98.905518712512205</c:v>
                </c:pt>
                <c:pt idx="8081">
                  <c:v>98.906401076778593</c:v>
                </c:pt>
                <c:pt idx="8082">
                  <c:v>98.907282779430702</c:v>
                </c:pt>
                <c:pt idx="8083">
                  <c:v>98.908163820915988</c:v>
                </c:pt>
                <c:pt idx="8084">
                  <c:v>98.909044201681695</c:v>
                </c:pt>
                <c:pt idx="8085">
                  <c:v>98.909923922174698</c:v>
                </c:pt>
                <c:pt idx="8086">
                  <c:v>98.910802982841801</c:v>
                </c:pt>
                <c:pt idx="8087">
                  <c:v>98.911681384129295</c:v>
                </c:pt>
                <c:pt idx="8088">
                  <c:v>98.9125591264836</c:v>
                </c:pt>
                <c:pt idx="8089">
                  <c:v>98.913436210350397</c:v>
                </c:pt>
                <c:pt idx="8090">
                  <c:v>98.914312636175396</c:v>
                </c:pt>
                <c:pt idx="8091">
                  <c:v>98.915188404404105</c:v>
                </c:pt>
                <c:pt idx="8092">
                  <c:v>98.916063515481696</c:v>
                </c:pt>
                <c:pt idx="8093">
                  <c:v>98.91693796985291</c:v>
                </c:pt>
                <c:pt idx="8094">
                  <c:v>98.917811767962505</c:v>
                </c:pt>
                <c:pt idx="8095">
                  <c:v>98.918684910254811</c:v>
                </c:pt>
                <c:pt idx="8096">
                  <c:v>98.919557397173904</c:v>
                </c:pt>
                <c:pt idx="8097">
                  <c:v>98.920429229163787</c:v>
                </c:pt>
                <c:pt idx="8098">
                  <c:v>98.921300406667996</c:v>
                </c:pt>
                <c:pt idx="8099">
                  <c:v>98.922170930130008</c:v>
                </c:pt>
                <c:pt idx="8100">
                  <c:v>98.923040799992705</c:v>
                </c:pt>
                <c:pt idx="8101">
                  <c:v>98.923910016698997</c:v>
                </c:pt>
                <c:pt idx="8102">
                  <c:v>98.924778580691594</c:v>
                </c:pt>
                <c:pt idx="8103">
                  <c:v>98.92564649241281</c:v>
                </c:pt>
                <c:pt idx="8104">
                  <c:v>98.926513752304601</c:v>
                </c:pt>
                <c:pt idx="8105">
                  <c:v>98.927380360808897</c:v>
                </c:pt>
                <c:pt idx="8106">
                  <c:v>98.928246318367201</c:v>
                </c:pt>
                <c:pt idx="8107">
                  <c:v>98.929111625420902</c:v>
                </c:pt>
                <c:pt idx="8108">
                  <c:v>98.929976282410991</c:v>
                </c:pt>
                <c:pt idx="8109">
                  <c:v>98.930840289778303</c:v>
                </c:pt>
                <c:pt idx="8110">
                  <c:v>98.931703647963303</c:v>
                </c:pt>
                <c:pt idx="8111">
                  <c:v>98.9325663574065</c:v>
                </c:pt>
                <c:pt idx="8112">
                  <c:v>98.933428418547706</c:v>
                </c:pt>
                <c:pt idx="8113">
                  <c:v>98.934289831826788</c:v>
                </c:pt>
                <c:pt idx="8114">
                  <c:v>98.935150597683304</c:v>
                </c:pt>
                <c:pt idx="8115">
                  <c:v>98.936010716556495</c:v>
                </c:pt>
                <c:pt idx="8116">
                  <c:v>98.936870188885393</c:v>
                </c:pt>
                <c:pt idx="8117">
                  <c:v>98.9377290151088</c:v>
                </c:pt>
                <c:pt idx="8118">
                  <c:v>98.938587195665093</c:v>
                </c:pt>
                <c:pt idx="8119">
                  <c:v>98.93944473099269</c:v>
                </c:pt>
                <c:pt idx="8120">
                  <c:v>98.940301621529599</c:v>
                </c:pt>
                <c:pt idx="8121">
                  <c:v>98.9411578677135</c:v>
                </c:pt>
                <c:pt idx="8122">
                  <c:v>98.942013469981902</c:v>
                </c:pt>
                <c:pt idx="8123">
                  <c:v>98.942868428771988</c:v>
                </c:pt>
                <c:pt idx="8124">
                  <c:v>98.943722744520898</c:v>
                </c:pt>
                <c:pt idx="8125">
                  <c:v>98.944576417665203</c:v>
                </c:pt>
                <c:pt idx="8126">
                  <c:v>98.945429448641605</c:v>
                </c:pt>
                <c:pt idx="8127">
                  <c:v>98.94628183788609</c:v>
                </c:pt>
                <c:pt idx="8128">
                  <c:v>98.947133585834806</c:v>
                </c:pt>
                <c:pt idx="8129">
                  <c:v>98.947984692923399</c:v>
                </c:pt>
                <c:pt idx="8130">
                  <c:v>98.948835159587503</c:v>
                </c:pt>
                <c:pt idx="8131">
                  <c:v>98.949684986262099</c:v>
                </c:pt>
                <c:pt idx="8132">
                  <c:v>98.950534173382295</c:v>
                </c:pt>
                <c:pt idx="8133">
                  <c:v>98.9513827213827</c:v>
                </c:pt>
                <c:pt idx="8134">
                  <c:v>98.952230630698011</c:v>
                </c:pt>
                <c:pt idx="8135">
                  <c:v>98.9530779017622</c:v>
                </c:pt>
                <c:pt idx="8136">
                  <c:v>98.953924535009307</c:v>
                </c:pt>
                <c:pt idx="8137">
                  <c:v>98.954770530873091</c:v>
                </c:pt>
                <c:pt idx="8138">
                  <c:v>98.955615889786998</c:v>
                </c:pt>
                <c:pt idx="8139">
                  <c:v>98.956460612184202</c:v>
                </c:pt>
                <c:pt idx="8140">
                  <c:v>98.957304698497694</c:v>
                </c:pt>
                <c:pt idx="8141">
                  <c:v>98.95814814916011</c:v>
                </c:pt>
                <c:pt idx="8142">
                  <c:v>98.958990964603899</c:v>
                </c:pt>
                <c:pt idx="8143">
                  <c:v>98.9598331452613</c:v>
                </c:pt>
                <c:pt idx="8144">
                  <c:v>98.960674691564307</c:v>
                </c:pt>
                <c:pt idx="8145">
                  <c:v>98.961515603944605</c:v>
                </c:pt>
                <c:pt idx="8146">
                  <c:v>98.962355882833492</c:v>
                </c:pt>
                <c:pt idx="8147">
                  <c:v>98.963195528662396</c:v>
                </c:pt>
                <c:pt idx="8148">
                  <c:v>98.964034541862091</c:v>
                </c:pt>
                <c:pt idx="8149">
                  <c:v>98.964872922863393</c:v>
                </c:pt>
                <c:pt idx="8150">
                  <c:v>98.965710672096606</c:v>
                </c:pt>
                <c:pt idx="8151">
                  <c:v>98.966547789992006</c:v>
                </c:pt>
                <c:pt idx="8152">
                  <c:v>98.967384276979587</c:v>
                </c:pt>
                <c:pt idx="8153">
                  <c:v>98.968220133488899</c:v>
                </c:pt>
                <c:pt idx="8154">
                  <c:v>98.969055359949593</c:v>
                </c:pt>
                <c:pt idx="8155">
                  <c:v>98.969889956790695</c:v>
                </c:pt>
                <c:pt idx="8156">
                  <c:v>98.970723924441202</c:v>
                </c:pt>
                <c:pt idx="8157">
                  <c:v>98.9715572633298</c:v>
                </c:pt>
                <c:pt idx="8158">
                  <c:v>98.972389973884901</c:v>
                </c:pt>
                <c:pt idx="8159">
                  <c:v>98.973222056534709</c:v>
                </c:pt>
                <c:pt idx="8160">
                  <c:v>98.974053511707297</c:v>
                </c:pt>
                <c:pt idx="8161">
                  <c:v>98.974884339830197</c:v>
                </c:pt>
                <c:pt idx="8162">
                  <c:v>98.975714541330902</c:v>
                </c:pt>
                <c:pt idx="8163">
                  <c:v>98.976544116636703</c:v>
                </c:pt>
                <c:pt idx="8164">
                  <c:v>98.977373066174508</c:v>
                </c:pt>
                <c:pt idx="8165">
                  <c:v>98.978201390370899</c:v>
                </c:pt>
                <c:pt idx="8166">
                  <c:v>98.9790290896524</c:v>
                </c:pt>
                <c:pt idx="8167">
                  <c:v>98.979856164445309</c:v>
                </c:pt>
                <c:pt idx="8168">
                  <c:v>98.980682615175397</c:v>
                </c:pt>
                <c:pt idx="8169">
                  <c:v>98.981508442268606</c:v>
                </c:pt>
                <c:pt idx="8170">
                  <c:v>98.982333646150195</c:v>
                </c:pt>
                <c:pt idx="8171">
                  <c:v>98.983158227245397</c:v>
                </c:pt>
                <c:pt idx="8172">
                  <c:v>98.983982185979301</c:v>
                </c:pt>
                <c:pt idx="8173">
                  <c:v>98.984805522776497</c:v>
                </c:pt>
                <c:pt idx="8174">
                  <c:v>98.985628238061508</c:v>
                </c:pt>
                <c:pt idx="8175">
                  <c:v>98.986450332258499</c:v>
                </c:pt>
                <c:pt idx="8176">
                  <c:v>98.987271805791494</c:v>
                </c:pt>
                <c:pt idx="8177">
                  <c:v>98.988092659084202</c:v>
                </c:pt>
                <c:pt idx="8178">
                  <c:v>98.988912892560094</c:v>
                </c:pt>
                <c:pt idx="8179">
                  <c:v>98.989732506642397</c:v>
                </c:pt>
                <c:pt idx="8180">
                  <c:v>98.990551501754098</c:v>
                </c:pt>
                <c:pt idx="8181">
                  <c:v>98.991369878317997</c:v>
                </c:pt>
                <c:pt idx="8182">
                  <c:v>98.992187636756398</c:v>
                </c:pt>
                <c:pt idx="8183">
                  <c:v>98.993004777491691</c:v>
                </c:pt>
                <c:pt idx="8184">
                  <c:v>98.993821300945896</c:v>
                </c:pt>
                <c:pt idx="8185">
                  <c:v>98.994637207540592</c:v>
                </c:pt>
                <c:pt idx="8186">
                  <c:v>98.995452497697499</c:v>
                </c:pt>
                <c:pt idx="8187">
                  <c:v>98.996267171837701</c:v>
                </c:pt>
                <c:pt idx="8188">
                  <c:v>98.997081230382207</c:v>
                </c:pt>
                <c:pt idx="8189">
                  <c:v>98.997894673751887</c:v>
                </c:pt>
                <c:pt idx="8190">
                  <c:v>98.998707502367196</c:v>
                </c:pt>
                <c:pt idx="8191">
                  <c:v>98.999519716648393</c:v>
                </c:pt>
                <c:pt idx="8192">
                  <c:v>99.000331317015494</c:v>
                </c:pt>
                <c:pt idx="8193">
                  <c:v>99.001142303888301</c:v>
                </c:pt>
                <c:pt idx="8194">
                  <c:v>99.001952677686404</c:v>
                </c:pt>
                <c:pt idx="8195">
                  <c:v>99.002762438829009</c:v>
                </c:pt>
                <c:pt idx="8196">
                  <c:v>99.003571587735095</c:v>
                </c:pt>
                <c:pt idx="8197">
                  <c:v>99.004380124823598</c:v>
                </c:pt>
                <c:pt idx="8198">
                  <c:v>99.005188050512999</c:v>
                </c:pt>
                <c:pt idx="8199">
                  <c:v>99.005995365221608</c:v>
                </c:pt>
                <c:pt idx="8200">
                  <c:v>99.006802069367509</c:v>
                </c:pt>
                <c:pt idx="8201">
                  <c:v>99.007608163368403</c:v>
                </c:pt>
                <c:pt idx="8202">
                  <c:v>99.008413647642001</c:v>
                </c:pt>
                <c:pt idx="8203">
                  <c:v>99.009218522605593</c:v>
                </c:pt>
                <c:pt idx="8204">
                  <c:v>99.010022788676309</c:v>
                </c:pt>
                <c:pt idx="8205">
                  <c:v>99.010826446270798</c:v>
                </c:pt>
                <c:pt idx="8206">
                  <c:v>99.011629495805806</c:v>
                </c:pt>
                <c:pt idx="8207">
                  <c:v>99.012431937697698</c:v>
                </c:pt>
                <c:pt idx="8208">
                  <c:v>99.013233772362398</c:v>
                </c:pt>
                <c:pt idx="8209">
                  <c:v>99.014035000215998</c:v>
                </c:pt>
                <c:pt idx="8210">
                  <c:v>99.014835621673996</c:v>
                </c:pt>
                <c:pt idx="8211">
                  <c:v>99.015635637151703</c:v>
                </c:pt>
                <c:pt idx="8212">
                  <c:v>99.016435047064405</c:v>
                </c:pt>
                <c:pt idx="8213">
                  <c:v>99.017233851826802</c:v>
                </c:pt>
                <c:pt idx="8214">
                  <c:v>99.018032051853709</c:v>
                </c:pt>
                <c:pt idx="8215">
                  <c:v>99.0188296475594</c:v>
                </c:pt>
                <c:pt idx="8216">
                  <c:v>99.019626639358094</c:v>
                </c:pt>
                <c:pt idx="8217">
                  <c:v>99.020423027663696</c:v>
                </c:pt>
                <c:pt idx="8218">
                  <c:v>99.021218812889799</c:v>
                </c:pt>
                <c:pt idx="8219">
                  <c:v>99.022013995449996</c:v>
                </c:pt>
                <c:pt idx="8220">
                  <c:v>99.02280857575721</c:v>
                </c:pt>
                <c:pt idx="8221">
                  <c:v>99.023602554224595</c:v>
                </c:pt>
                <c:pt idx="8222">
                  <c:v>99.024395931264806</c:v>
                </c:pt>
                <c:pt idx="8223">
                  <c:v>99.025188707290198</c:v>
                </c:pt>
                <c:pt idx="8224">
                  <c:v>99.0259808827131</c:v>
                </c:pt>
                <c:pt idx="8225">
                  <c:v>99.026772457945398</c:v>
                </c:pt>
                <c:pt idx="8226">
                  <c:v>99.027563433398896</c:v>
                </c:pt>
                <c:pt idx="8227">
                  <c:v>99.028353809484997</c:v>
                </c:pt>
                <c:pt idx="8228">
                  <c:v>99.029143586615007</c:v>
                </c:pt>
                <c:pt idx="8229">
                  <c:v>99.029932765199902</c:v>
                </c:pt>
                <c:pt idx="8230">
                  <c:v>99.030721345650406</c:v>
                </c:pt>
                <c:pt idx="8231">
                  <c:v>99.031509328376998</c:v>
                </c:pt>
                <c:pt idx="8232">
                  <c:v>99.032296713790103</c:v>
                </c:pt>
                <c:pt idx="8233">
                  <c:v>99.033083502299704</c:v>
                </c:pt>
                <c:pt idx="8234">
                  <c:v>99.033869694315499</c:v>
                </c:pt>
                <c:pt idx="8235">
                  <c:v>99.034655290247088</c:v>
                </c:pt>
                <c:pt idx="8236">
                  <c:v>99.0354402905038</c:v>
                </c:pt>
                <c:pt idx="8237">
                  <c:v>99.036224695494695</c:v>
                </c:pt>
                <c:pt idx="8238">
                  <c:v>99.037008505628606</c:v>
                </c:pt>
                <c:pt idx="8239">
                  <c:v>99.037791721314107</c:v>
                </c:pt>
                <c:pt idx="8240">
                  <c:v>99.038574342959592</c:v>
                </c:pt>
                <c:pt idx="8241">
                  <c:v>99.039356370973096</c:v>
                </c:pt>
                <c:pt idx="8242">
                  <c:v>99.040137805762498</c:v>
                </c:pt>
                <c:pt idx="8243">
                  <c:v>99.040918647735509</c:v>
                </c:pt>
                <c:pt idx="8244">
                  <c:v>99.041698897299298</c:v>
                </c:pt>
                <c:pt idx="8245">
                  <c:v>99.042478554861304</c:v>
                </c:pt>
                <c:pt idx="8246">
                  <c:v>99.0432576208282</c:v>
                </c:pt>
                <c:pt idx="8247">
                  <c:v>99.0440360956067</c:v>
                </c:pt>
                <c:pt idx="8248">
                  <c:v>99.044813979603305</c:v>
                </c:pt>
                <c:pt idx="8249">
                  <c:v>99.04559127322409</c:v>
                </c:pt>
                <c:pt idx="8250">
                  <c:v>99.046367976875104</c:v>
                </c:pt>
                <c:pt idx="8251">
                  <c:v>99.047144090962007</c:v>
                </c:pt>
                <c:pt idx="8252">
                  <c:v>99.047919615890194</c:v>
                </c:pt>
                <c:pt idx="8253">
                  <c:v>99.048694552065001</c:v>
                </c:pt>
                <c:pt idx="8254">
                  <c:v>99.049468899891394</c:v>
                </c:pt>
                <c:pt idx="8255">
                  <c:v>99.050242659774099</c:v>
                </c:pt>
                <c:pt idx="8256">
                  <c:v>99.051015832117599</c:v>
                </c:pt>
                <c:pt idx="8257">
                  <c:v>99.051788417326208</c:v>
                </c:pt>
                <c:pt idx="8258">
                  <c:v>99.052560415803896</c:v>
                </c:pt>
                <c:pt idx="8259">
                  <c:v>99.053331827954608</c:v>
                </c:pt>
                <c:pt idx="8260">
                  <c:v>99.054102654181705</c:v>
                </c:pt>
                <c:pt idx="8261">
                  <c:v>99.054872894888504</c:v>
                </c:pt>
                <c:pt idx="8262">
                  <c:v>99.055642550478311</c:v>
                </c:pt>
                <c:pt idx="8263">
                  <c:v>99.056411621353703</c:v>
                </c:pt>
                <c:pt idx="8264">
                  <c:v>99.057180107917404</c:v>
                </c:pt>
                <c:pt idx="8265">
                  <c:v>99.057948010571806</c:v>
                </c:pt>
                <c:pt idx="8266">
                  <c:v>99.058715329718908</c:v>
                </c:pt>
                <c:pt idx="8267">
                  <c:v>99.05948206576079</c:v>
                </c:pt>
                <c:pt idx="8268">
                  <c:v>99.060248219098909</c:v>
                </c:pt>
                <c:pt idx="8269">
                  <c:v>99.061013790134808</c:v>
                </c:pt>
                <c:pt idx="8270">
                  <c:v>99.061778779269503</c:v>
                </c:pt>
                <c:pt idx="8271">
                  <c:v>99.062543186904094</c:v>
                </c:pt>
                <c:pt idx="8272">
                  <c:v>99.0633070134392</c:v>
                </c:pt>
                <c:pt idx="8273">
                  <c:v>99.064070259275297</c:v>
                </c:pt>
                <c:pt idx="8274">
                  <c:v>99.064832924812606</c:v>
                </c:pt>
                <c:pt idx="8275">
                  <c:v>99.065595010451204</c:v>
                </c:pt>
                <c:pt idx="8276">
                  <c:v>99.066356516590602</c:v>
                </c:pt>
                <c:pt idx="8277">
                  <c:v>99.067117443630607</c:v>
                </c:pt>
                <c:pt idx="8278">
                  <c:v>99.067877791970304</c:v>
                </c:pt>
                <c:pt idx="8279">
                  <c:v>99.068637562008689</c:v>
                </c:pt>
                <c:pt idx="8280">
                  <c:v>99.069396754144805</c:v>
                </c:pt>
                <c:pt idx="8281">
                  <c:v>99.070155368777009</c:v>
                </c:pt>
                <c:pt idx="8282">
                  <c:v>99.070913406303603</c:v>
                </c:pt>
                <c:pt idx="8283">
                  <c:v>99.071670867122904</c:v>
                </c:pt>
                <c:pt idx="8284">
                  <c:v>99.072427751632588</c:v>
                </c:pt>
                <c:pt idx="8285">
                  <c:v>99.073184060230403</c:v>
                </c:pt>
                <c:pt idx="8286">
                  <c:v>99.0739397933135</c:v>
                </c:pt>
                <c:pt idx="8287">
                  <c:v>99.074694951279298</c:v>
                </c:pt>
                <c:pt idx="8288">
                  <c:v>99.075449534524694</c:v>
                </c:pt>
                <c:pt idx="8289">
                  <c:v>99.076203543446198</c:v>
                </c:pt>
                <c:pt idx="8290">
                  <c:v>99.076956978440293</c:v>
                </c:pt>
                <c:pt idx="8291">
                  <c:v>99.077709839903292</c:v>
                </c:pt>
                <c:pt idx="8292">
                  <c:v>99.078462128231109</c:v>
                </c:pt>
                <c:pt idx="8293">
                  <c:v>99.079213843819403</c:v>
                </c:pt>
                <c:pt idx="8294">
                  <c:v>99.079964987063804</c:v>
                </c:pt>
                <c:pt idx="8295">
                  <c:v>99.0807155583596</c:v>
                </c:pt>
                <c:pt idx="8296">
                  <c:v>99.081465558101698</c:v>
                </c:pt>
                <c:pt idx="8297">
                  <c:v>99.082214986684903</c:v>
                </c:pt>
                <c:pt idx="8298">
                  <c:v>99.082963844503908</c:v>
                </c:pt>
                <c:pt idx="8299">
                  <c:v>99.083712131953007</c:v>
                </c:pt>
                <c:pt idx="8300">
                  <c:v>99.084459849426196</c:v>
                </c:pt>
                <c:pt idx="8301">
                  <c:v>99.0852069973174</c:v>
                </c:pt>
                <c:pt idx="8302">
                  <c:v>99.085953576020302</c:v>
                </c:pt>
                <c:pt idx="8303">
                  <c:v>99.086699585928201</c:v>
                </c:pt>
                <c:pt idx="8304">
                  <c:v>99.087445027434299</c:v>
                </c:pt>
                <c:pt idx="8305">
                  <c:v>99.088189900931496</c:v>
                </c:pt>
                <c:pt idx="8306">
                  <c:v>99.08893420681261</c:v>
                </c:pt>
                <c:pt idx="8307">
                  <c:v>99.089677945469901</c:v>
                </c:pt>
                <c:pt idx="8308">
                  <c:v>99.090421117295691</c:v>
                </c:pt>
                <c:pt idx="8309">
                  <c:v>99.091163722682012</c:v>
                </c:pt>
                <c:pt idx="8310">
                  <c:v>99.091905762020602</c:v>
                </c:pt>
                <c:pt idx="8311">
                  <c:v>99.092647235702898</c:v>
                </c:pt>
                <c:pt idx="8312">
                  <c:v>99.093388144120297</c:v>
                </c:pt>
                <c:pt idx="8313">
                  <c:v>99.094128487663809</c:v>
                </c:pt>
                <c:pt idx="8314">
                  <c:v>99.094868266724291</c:v>
                </c:pt>
                <c:pt idx="8315">
                  <c:v>99.095607481692298</c:v>
                </c:pt>
                <c:pt idx="8316">
                  <c:v>99.096346132958203</c:v>
                </c:pt>
                <c:pt idx="8317">
                  <c:v>99.097084220912095</c:v>
                </c:pt>
                <c:pt idx="8318">
                  <c:v>99.097821745944003</c:v>
                </c:pt>
                <c:pt idx="8319">
                  <c:v>99.098558708443505</c:v>
                </c:pt>
                <c:pt idx="8320">
                  <c:v>99.099295108799993</c:v>
                </c:pt>
                <c:pt idx="8321">
                  <c:v>99.100030947402701</c:v>
                </c:pt>
                <c:pt idx="8322">
                  <c:v>99.100766224640594</c:v>
                </c:pt>
                <c:pt idx="8323">
                  <c:v>99.101500940902412</c:v>
                </c:pt>
                <c:pt idx="8324">
                  <c:v>99.102235096576592</c:v>
                </c:pt>
                <c:pt idx="8325">
                  <c:v>99.10296869205159</c:v>
                </c:pt>
                <c:pt idx="8326">
                  <c:v>99.103701727715205</c:v>
                </c:pt>
                <c:pt idx="8327">
                  <c:v>99.104434203955506</c:v>
                </c:pt>
                <c:pt idx="8328">
                  <c:v>99.105166121159797</c:v>
                </c:pt>
                <c:pt idx="8329">
                  <c:v>99.105897479715594</c:v>
                </c:pt>
                <c:pt idx="8330">
                  <c:v>99.10662828001</c:v>
                </c:pt>
                <c:pt idx="8331">
                  <c:v>99.107358522429791</c:v>
                </c:pt>
                <c:pt idx="8332">
                  <c:v>99.108088207361803</c:v>
                </c:pt>
                <c:pt idx="8333">
                  <c:v>99.108817335192299</c:v>
                </c:pt>
                <c:pt idx="8334">
                  <c:v>99.109545906307588</c:v>
                </c:pt>
                <c:pt idx="8335">
                  <c:v>99.110273921093494</c:v>
                </c:pt>
                <c:pt idx="8336">
                  <c:v>99.1110013799358</c:v>
                </c:pt>
                <c:pt idx="8337">
                  <c:v>99.111728283220103</c:v>
                </c:pt>
                <c:pt idx="8338">
                  <c:v>99.112454631331488</c:v>
                </c:pt>
                <c:pt idx="8339">
                  <c:v>99.113180424655198</c:v>
                </c:pt>
                <c:pt idx="8340">
                  <c:v>99.113905663575906</c:v>
                </c:pt>
                <c:pt idx="8341">
                  <c:v>99.114630348478201</c:v>
                </c:pt>
                <c:pt idx="8342">
                  <c:v>99.1153544797465</c:v>
                </c:pt>
                <c:pt idx="8343">
                  <c:v>99.11607805776481</c:v>
                </c:pt>
                <c:pt idx="8344">
                  <c:v>99.116801082917206</c:v>
                </c:pt>
                <c:pt idx="8345">
                  <c:v>99.117523555587098</c:v>
                </c:pt>
                <c:pt idx="8346">
                  <c:v>99.118245476158108</c:v>
                </c:pt>
                <c:pt idx="8347">
                  <c:v>99.118966845013304</c:v>
                </c:pt>
                <c:pt idx="8348">
                  <c:v>99.119687662535796</c:v>
                </c:pt>
                <c:pt idx="8349">
                  <c:v>99.120407929108197</c:v>
                </c:pt>
                <c:pt idx="8350">
                  <c:v>99.121127645113106</c:v>
                </c:pt>
                <c:pt idx="8351">
                  <c:v>99.121846810932809</c:v>
                </c:pt>
                <c:pt idx="8352">
                  <c:v>99.122565426949308</c:v>
                </c:pt>
                <c:pt idx="8353">
                  <c:v>99.123283493544392</c:v>
                </c:pt>
                <c:pt idx="8354">
                  <c:v>99.124001011099793</c:v>
                </c:pt>
                <c:pt idx="8355">
                  <c:v>99.124717979996802</c:v>
                </c:pt>
                <c:pt idx="8356">
                  <c:v>99.125434400616498</c:v>
                </c:pt>
                <c:pt idx="8357">
                  <c:v>99.126150273339903</c:v>
                </c:pt>
                <c:pt idx="8358">
                  <c:v>99.12686559854771</c:v>
                </c:pt>
                <c:pt idx="8359">
                  <c:v>99.127580376620202</c:v>
                </c:pt>
                <c:pt idx="8360">
                  <c:v>99.128294607937804</c:v>
                </c:pt>
                <c:pt idx="8361">
                  <c:v>99.1290082928803</c:v>
                </c:pt>
                <c:pt idx="8362">
                  <c:v>99.129721431827704</c:v>
                </c:pt>
                <c:pt idx="8363">
                  <c:v>99.130434025159389</c:v>
                </c:pt>
                <c:pt idx="8364">
                  <c:v>99.131146073254797</c:v>
                </c:pt>
                <c:pt idx="8365">
                  <c:v>99.131857576492905</c:v>
                </c:pt>
                <c:pt idx="8366">
                  <c:v>99.132568535252702</c:v>
                </c:pt>
                <c:pt idx="8367">
                  <c:v>99.133278949912594</c:v>
                </c:pt>
                <c:pt idx="8368">
                  <c:v>99.1339888208513</c:v>
                </c:pt>
                <c:pt idx="8369">
                  <c:v>99.134698148446702</c:v>
                </c:pt>
                <c:pt idx="8370">
                  <c:v>99.135406933076894</c:v>
                </c:pt>
                <c:pt idx="8371">
                  <c:v>99.136115175119599</c:v>
                </c:pt>
                <c:pt idx="8372">
                  <c:v>99.136822874952401</c:v>
                </c:pt>
                <c:pt idx="8373">
                  <c:v>99.137530032952398</c:v>
                </c:pt>
                <c:pt idx="8374">
                  <c:v>99.138236649496704</c:v>
                </c:pt>
                <c:pt idx="8375">
                  <c:v>99.138942724962192</c:v>
                </c:pt>
                <c:pt idx="8376">
                  <c:v>99.139648259725405</c:v>
                </c:pt>
                <c:pt idx="8377">
                  <c:v>99.140353254162704</c:v>
                </c:pt>
                <c:pt idx="8378">
                  <c:v>99.141057708650209</c:v>
                </c:pt>
                <c:pt idx="8379">
                  <c:v>99.141761623563909</c:v>
                </c:pt>
                <c:pt idx="8380">
                  <c:v>99.142464999279497</c:v>
                </c:pt>
                <c:pt idx="8381">
                  <c:v>99.14316783617231</c:v>
                </c:pt>
                <c:pt idx="8382">
                  <c:v>99.1438701346177</c:v>
                </c:pt>
                <c:pt idx="8383">
                  <c:v>99.144571894990605</c:v>
                </c:pt>
                <c:pt idx="8384">
                  <c:v>99.145273117665909</c:v>
                </c:pt>
                <c:pt idx="8385">
                  <c:v>99.145973803018094</c:v>
                </c:pt>
                <c:pt idx="8386">
                  <c:v>99.146673951421505</c:v>
                </c:pt>
                <c:pt idx="8387">
                  <c:v>99.147373563250198</c:v>
                </c:pt>
                <c:pt idx="8388">
                  <c:v>99.148072638878205</c:v>
                </c:pt>
                <c:pt idx="8389">
                  <c:v>99.148771178679013</c:v>
                </c:pt>
                <c:pt idx="8390">
                  <c:v>99.149469183026198</c:v>
                </c:pt>
                <c:pt idx="8391">
                  <c:v>99.15016665229291</c:v>
                </c:pt>
                <c:pt idx="8392">
                  <c:v>99.150863586852111</c:v>
                </c:pt>
                <c:pt idx="8393">
                  <c:v>99.151559987076595</c:v>
                </c:pt>
                <c:pt idx="8394">
                  <c:v>99.1522558533389</c:v>
                </c:pt>
                <c:pt idx="8395">
                  <c:v>99.152951186011308</c:v>
                </c:pt>
                <c:pt idx="8396">
                  <c:v>99.153645985466</c:v>
                </c:pt>
                <c:pt idx="8397">
                  <c:v>99.154340252074604</c:v>
                </c:pt>
                <c:pt idx="8398">
                  <c:v>99.155033986209091</c:v>
                </c:pt>
                <c:pt idx="8399">
                  <c:v>99.155727188240604</c:v>
                </c:pt>
                <c:pt idx="8400">
                  <c:v>99.156419858540389</c:v>
                </c:pt>
                <c:pt idx="8401">
                  <c:v>99.157111997479603</c:v>
                </c:pt>
                <c:pt idx="8402">
                  <c:v>99.157803605428711</c:v>
                </c:pt>
                <c:pt idx="8403">
                  <c:v>99.158494682758402</c:v>
                </c:pt>
                <c:pt idx="8404">
                  <c:v>99.159185229839011</c:v>
                </c:pt>
                <c:pt idx="8405">
                  <c:v>99.159875247040389</c:v>
                </c:pt>
                <c:pt idx="8406">
                  <c:v>99.160564734732588</c:v>
                </c:pt>
                <c:pt idx="8407">
                  <c:v>99.161253693285204</c:v>
                </c:pt>
                <c:pt idx="8408">
                  <c:v>99.161942123067604</c:v>
                </c:pt>
                <c:pt idx="8409">
                  <c:v>99.162630024449001</c:v>
                </c:pt>
                <c:pt idx="8410">
                  <c:v>99.163317397798295</c:v>
                </c:pt>
                <c:pt idx="8411">
                  <c:v>99.1640042434843</c:v>
                </c:pt>
                <c:pt idx="8412">
                  <c:v>99.164690561875403</c:v>
                </c:pt>
                <c:pt idx="8413">
                  <c:v>99.165376353340108</c:v>
                </c:pt>
                <c:pt idx="8414">
                  <c:v>99.166061618246204</c:v>
                </c:pt>
                <c:pt idx="8415">
                  <c:v>99.166746356961795</c:v>
                </c:pt>
                <c:pt idx="8416">
                  <c:v>99.16743056985429</c:v>
                </c:pt>
                <c:pt idx="8417">
                  <c:v>99.168114257291293</c:v>
                </c:pt>
                <c:pt idx="8418">
                  <c:v>99.168797419639802</c:v>
                </c:pt>
                <c:pt idx="8419">
                  <c:v>99.16948005726691</c:v>
                </c:pt>
                <c:pt idx="8420">
                  <c:v>99.1701621705392</c:v>
                </c:pt>
                <c:pt idx="8421">
                  <c:v>99.170843759823299</c:v>
                </c:pt>
                <c:pt idx="8422">
                  <c:v>99.171524825485506</c:v>
                </c:pt>
                <c:pt idx="8423">
                  <c:v>99.172205367891891</c:v>
                </c:pt>
                <c:pt idx="8424">
                  <c:v>99.1728853874083</c:v>
                </c:pt>
                <c:pt idx="8425">
                  <c:v>99.173564884400307</c:v>
                </c:pt>
                <c:pt idx="8426">
                  <c:v>99.1742438592333</c:v>
                </c:pt>
                <c:pt idx="8427">
                  <c:v>99.1749223122725</c:v>
                </c:pt>
                <c:pt idx="8428">
                  <c:v>99.175600243882897</c:v>
                </c:pt>
                <c:pt idx="8429">
                  <c:v>99.1762776544292</c:v>
                </c:pt>
                <c:pt idx="8430">
                  <c:v>99.176954544276001</c:v>
                </c:pt>
                <c:pt idx="8431">
                  <c:v>99.17763091378751</c:v>
                </c:pt>
                <c:pt idx="8432">
                  <c:v>99.178306763327896</c:v>
                </c:pt>
                <c:pt idx="8433">
                  <c:v>99.178982093261013</c:v>
                </c:pt>
                <c:pt idx="8434">
                  <c:v>99.179656903950288</c:v>
                </c:pt>
                <c:pt idx="8435">
                  <c:v>99.180331195759493</c:v>
                </c:pt>
                <c:pt idx="8436">
                  <c:v>99.1810049690515</c:v>
                </c:pt>
                <c:pt idx="8437">
                  <c:v>99.181678224189497</c:v>
                </c:pt>
                <c:pt idx="8438">
                  <c:v>99.182350961536201</c:v>
                </c:pt>
                <c:pt idx="8439">
                  <c:v>99.183023181454203</c:v>
                </c:pt>
                <c:pt idx="8440">
                  <c:v>99.183694884305595</c:v>
                </c:pt>
                <c:pt idx="8441">
                  <c:v>99.184366070452796</c:v>
                </c:pt>
                <c:pt idx="8442">
                  <c:v>99.185036740257402</c:v>
                </c:pt>
                <c:pt idx="8443">
                  <c:v>99.185706894081193</c:v>
                </c:pt>
                <c:pt idx="8444">
                  <c:v>99.186376532285692</c:v>
                </c:pt>
                <c:pt idx="8445">
                  <c:v>99.187045655231998</c:v>
                </c:pt>
                <c:pt idx="8446">
                  <c:v>99.187714263281194</c:v>
                </c:pt>
                <c:pt idx="8447">
                  <c:v>99.188382356794094</c:v>
                </c:pt>
                <c:pt idx="8448">
                  <c:v>99.189049936131099</c:v>
                </c:pt>
                <c:pt idx="8449">
                  <c:v>99.18971700165271</c:v>
                </c:pt>
                <c:pt idx="8450">
                  <c:v>99.190383553719002</c:v>
                </c:pt>
                <c:pt idx="8451">
                  <c:v>99.191049592689907</c:v>
                </c:pt>
                <c:pt idx="8452">
                  <c:v>99.191715118925103</c:v>
                </c:pt>
                <c:pt idx="8453">
                  <c:v>99.19238013278401</c:v>
                </c:pt>
                <c:pt idx="8454">
                  <c:v>99.193044634625991</c:v>
                </c:pt>
                <c:pt idx="8455">
                  <c:v>99.19370862481</c:v>
                </c:pt>
                <c:pt idx="8456">
                  <c:v>99.194372103694903</c:v>
                </c:pt>
                <c:pt idx="8457">
                  <c:v>99.195035071639211</c:v>
                </c:pt>
                <c:pt idx="8458">
                  <c:v>99.195697529001407</c:v>
                </c:pt>
                <c:pt idx="8459">
                  <c:v>99.196359476139605</c:v>
                </c:pt>
                <c:pt idx="8460">
                  <c:v>99.197020913411805</c:v>
                </c:pt>
                <c:pt idx="8461">
                  <c:v>99.197681841175608</c:v>
                </c:pt>
                <c:pt idx="8462">
                  <c:v>99.198342259788703</c:v>
                </c:pt>
                <c:pt idx="8463">
                  <c:v>99.199002169608207</c:v>
                </c:pt>
                <c:pt idx="8464">
                  <c:v>99.199661570991395</c:v>
                </c:pt>
                <c:pt idx="8465">
                  <c:v>99.200320464294904</c:v>
                </c:pt>
                <c:pt idx="8466">
                  <c:v>99.200978849875611</c:v>
                </c:pt>
                <c:pt idx="8467">
                  <c:v>99.201636728089696</c:v>
                </c:pt>
                <c:pt idx="8468">
                  <c:v>99.202294099293496</c:v>
                </c:pt>
                <c:pt idx="8469">
                  <c:v>99.202950963843108</c:v>
                </c:pt>
                <c:pt idx="8470">
                  <c:v>99.203607322094101</c:v>
                </c:pt>
                <c:pt idx="8471">
                  <c:v>99.2042631744022</c:v>
                </c:pt>
                <c:pt idx="8472">
                  <c:v>99.204918521122593</c:v>
                </c:pt>
                <c:pt idx="8473">
                  <c:v>99.205573362610494</c:v>
                </c:pt>
                <c:pt idx="8474">
                  <c:v>99.206227699220904</c:v>
                </c:pt>
                <c:pt idx="8475">
                  <c:v>99.206881531308298</c:v>
                </c:pt>
                <c:pt idx="8476">
                  <c:v>99.207534859227295</c:v>
                </c:pt>
                <c:pt idx="8477">
                  <c:v>99.208187683332199</c:v>
                </c:pt>
                <c:pt idx="8478">
                  <c:v>99.208840003977002</c:v>
                </c:pt>
                <c:pt idx="8479">
                  <c:v>99.2094918215154</c:v>
                </c:pt>
                <c:pt idx="8480">
                  <c:v>99.210143136301198</c:v>
                </c:pt>
                <c:pt idx="8481">
                  <c:v>99.210793948687794</c:v>
                </c:pt>
                <c:pt idx="8482">
                  <c:v>99.211444259028198</c:v>
                </c:pt>
                <c:pt idx="8483">
                  <c:v>99.212094067675608</c:v>
                </c:pt>
                <c:pt idx="8484">
                  <c:v>99.212743374982509</c:v>
                </c:pt>
                <c:pt idx="8485">
                  <c:v>99.2133921813017</c:v>
                </c:pt>
                <c:pt idx="8486">
                  <c:v>99.214040486985311</c:v>
                </c:pt>
                <c:pt idx="8487">
                  <c:v>99.214688292385503</c:v>
                </c:pt>
                <c:pt idx="8488">
                  <c:v>99.215335597854207</c:v>
                </c:pt>
                <c:pt idx="8489">
                  <c:v>99.215982403743112</c:v>
                </c:pt>
                <c:pt idx="8490">
                  <c:v>99.216628710403597</c:v>
                </c:pt>
                <c:pt idx="8491">
                  <c:v>99.217274518186997</c:v>
                </c:pt>
                <c:pt idx="8492">
                  <c:v>99.217919827444291</c:v>
                </c:pt>
                <c:pt idx="8493">
                  <c:v>99.218564638526388</c:v>
                </c:pt>
                <c:pt idx="8494">
                  <c:v>99.219208951783699</c:v>
                </c:pt>
                <c:pt idx="8495">
                  <c:v>99.219852767566906</c:v>
                </c:pt>
                <c:pt idx="8496">
                  <c:v>99.220496086225893</c:v>
                </c:pt>
                <c:pt idx="8497">
                  <c:v>99.221138908110703</c:v>
                </c:pt>
                <c:pt idx="8498">
                  <c:v>99.221781233571207</c:v>
                </c:pt>
                <c:pt idx="8499">
                  <c:v>99.222423062956906</c:v>
                </c:pt>
                <c:pt idx="8500">
                  <c:v>99.223064396617005</c:v>
                </c:pt>
                <c:pt idx="8501">
                  <c:v>99.223705234900706</c:v>
                </c:pt>
                <c:pt idx="8502">
                  <c:v>99.2243455781569</c:v>
                </c:pt>
                <c:pt idx="8503">
                  <c:v>99.224985426734307</c:v>
                </c:pt>
                <c:pt idx="8504">
                  <c:v>99.225624780981292</c:v>
                </c:pt>
                <c:pt idx="8505">
                  <c:v>99.226263641246106</c:v>
                </c:pt>
                <c:pt idx="8506">
                  <c:v>99.226902007876902</c:v>
                </c:pt>
                <c:pt idx="8507">
                  <c:v>99.227539881221503</c:v>
                </c:pt>
                <c:pt idx="8508">
                  <c:v>99.228177261627394</c:v>
                </c:pt>
                <c:pt idx="8509">
                  <c:v>99.228814149442101</c:v>
                </c:pt>
                <c:pt idx="8510">
                  <c:v>99.229450545012796</c:v>
                </c:pt>
                <c:pt idx="8511">
                  <c:v>99.230086448686407</c:v>
                </c:pt>
                <c:pt idx="8512">
                  <c:v>99.230721860809709</c:v>
                </c:pt>
                <c:pt idx="8513">
                  <c:v>99.231356781729303</c:v>
                </c:pt>
                <c:pt idx="8514">
                  <c:v>99.231991211791495</c:v>
                </c:pt>
                <c:pt idx="8515">
                  <c:v>99.23262515134239</c:v>
                </c:pt>
                <c:pt idx="8516">
                  <c:v>99.233258600728007</c:v>
                </c:pt>
                <c:pt idx="8517">
                  <c:v>99.233891560294012</c:v>
                </c:pt>
                <c:pt idx="8518">
                  <c:v>99.234524030385799</c:v>
                </c:pt>
                <c:pt idx="8519">
                  <c:v>99.235156011348707</c:v>
                </c:pt>
                <c:pt idx="8520">
                  <c:v>99.235787503527902</c:v>
                </c:pt>
                <c:pt idx="8521">
                  <c:v>99.236418507268098</c:v>
                </c:pt>
                <c:pt idx="8522">
                  <c:v>99.237049022913993</c:v>
                </c:pt>
                <c:pt idx="8523">
                  <c:v>99.237679050810101</c:v>
                </c:pt>
                <c:pt idx="8524">
                  <c:v>99.238308591300509</c:v>
                </c:pt>
                <c:pt idx="8525">
                  <c:v>99.238937644729404</c:v>
                </c:pt>
                <c:pt idx="8526">
                  <c:v>99.23956621144039</c:v>
                </c:pt>
                <c:pt idx="8527">
                  <c:v>99.2401942917772</c:v>
                </c:pt>
                <c:pt idx="8528">
                  <c:v>99.240821886083197</c:v>
                </c:pt>
                <c:pt idx="8529">
                  <c:v>99.2414489947015</c:v>
                </c:pt>
                <c:pt idx="8530">
                  <c:v>99.242075617975104</c:v>
                </c:pt>
                <c:pt idx="8531">
                  <c:v>99.242701756246802</c:v>
                </c:pt>
                <c:pt idx="8532">
                  <c:v>99.243327409859006</c:v>
                </c:pt>
                <c:pt idx="8533">
                  <c:v>99.243952579154197</c:v>
                </c:pt>
                <c:pt idx="8534">
                  <c:v>99.244577264474302</c:v>
                </c:pt>
                <c:pt idx="8535">
                  <c:v>99.24520146616139</c:v>
                </c:pt>
                <c:pt idx="8536">
                  <c:v>99.245825184557205</c:v>
                </c:pt>
                <c:pt idx="8537">
                  <c:v>99.246448420003091</c:v>
                </c:pt>
                <c:pt idx="8538">
                  <c:v>99.247071172840293</c:v>
                </c:pt>
                <c:pt idx="8539">
                  <c:v>99.2476934434101</c:v>
                </c:pt>
                <c:pt idx="8540">
                  <c:v>99.248315232053187</c:v>
                </c:pt>
                <c:pt idx="8541">
                  <c:v>99.24893653911019</c:v>
                </c:pt>
                <c:pt idx="8542">
                  <c:v>99.249557364921699</c:v>
                </c:pt>
                <c:pt idx="8543">
                  <c:v>99.250177709827909</c:v>
                </c:pt>
                <c:pt idx="8544">
                  <c:v>99.250797574168701</c:v>
                </c:pt>
                <c:pt idx="8545">
                  <c:v>99.251416958283997</c:v>
                </c:pt>
                <c:pt idx="8546">
                  <c:v>99.252035862513409</c:v>
                </c:pt>
                <c:pt idx="8547">
                  <c:v>99.252654287196293</c:v>
                </c:pt>
                <c:pt idx="8548">
                  <c:v>99.253272232671804</c:v>
                </c:pt>
                <c:pt idx="8549">
                  <c:v>99.253889699279</c:v>
                </c:pt>
                <c:pt idx="8550">
                  <c:v>99.254506687356596</c:v>
                </c:pt>
                <c:pt idx="8551">
                  <c:v>99.255123197243307</c:v>
                </c:pt>
                <c:pt idx="8552">
                  <c:v>99.255739229277197</c:v>
                </c:pt>
                <c:pt idx="8553">
                  <c:v>99.25635478379661</c:v>
                </c:pt>
                <c:pt idx="8554">
                  <c:v>99.256969861139396</c:v>
                </c:pt>
                <c:pt idx="8555">
                  <c:v>99.257584461643404</c:v>
                </c:pt>
                <c:pt idx="8556">
                  <c:v>99.258198585645999</c:v>
                </c:pt>
                <c:pt idx="8557">
                  <c:v>99.258812233484605</c:v>
                </c:pt>
                <c:pt idx="8558">
                  <c:v>99.259425405496302</c:v>
                </c:pt>
                <c:pt idx="8559">
                  <c:v>99.260038102017901</c:v>
                </c:pt>
                <c:pt idx="8560">
                  <c:v>99.260650323386201</c:v>
                </c:pt>
                <c:pt idx="8561">
                  <c:v>99.261262069937587</c:v>
                </c:pt>
                <c:pt idx="8562">
                  <c:v>99.2618733420084</c:v>
                </c:pt>
                <c:pt idx="8563">
                  <c:v>99.262484139934699</c:v>
                </c:pt>
                <c:pt idx="8564">
                  <c:v>99.263094464052401</c:v>
                </c:pt>
                <c:pt idx="8565">
                  <c:v>99.263704314697009</c:v>
                </c:pt>
                <c:pt idx="8566">
                  <c:v>99.264313692204098</c:v>
                </c:pt>
                <c:pt idx="8567">
                  <c:v>99.264922596908789</c:v>
                </c:pt>
                <c:pt idx="8568">
                  <c:v>99.265531029146302</c:v>
                </c:pt>
                <c:pt idx="8569">
                  <c:v>99.266138989251203</c:v>
                </c:pt>
                <c:pt idx="8570">
                  <c:v>99.2667464775583</c:v>
                </c:pt>
                <c:pt idx="8571">
                  <c:v>99.267353494402002</c:v>
                </c:pt>
                <c:pt idx="8572">
                  <c:v>99.267960040116407</c:v>
                </c:pt>
                <c:pt idx="8573">
                  <c:v>99.268566115035597</c:v>
                </c:pt>
                <c:pt idx="8574">
                  <c:v>99.2691717194934</c:v>
                </c:pt>
                <c:pt idx="8575">
                  <c:v>99.269776853823203</c:v>
                </c:pt>
                <c:pt idx="8576">
                  <c:v>99.270381518358604</c:v>
                </c:pt>
                <c:pt idx="8577">
                  <c:v>99.270985713432708</c:v>
                </c:pt>
                <c:pt idx="8578">
                  <c:v>99.271589439378502</c:v>
                </c:pt>
                <c:pt idx="8579">
                  <c:v>99.272192696528592</c:v>
                </c:pt>
                <c:pt idx="8580">
                  <c:v>99.272795485215795</c:v>
                </c:pt>
                <c:pt idx="8581">
                  <c:v>99.273397805772291</c:v>
                </c:pt>
                <c:pt idx="8582">
                  <c:v>99.2739996585303</c:v>
                </c:pt>
                <c:pt idx="8583">
                  <c:v>99.274601043821704</c:v>
                </c:pt>
                <c:pt idx="8584">
                  <c:v>99.275201961978198</c:v>
                </c:pt>
                <c:pt idx="8585">
                  <c:v>99.275802413331391</c:v>
                </c:pt>
                <c:pt idx="8586">
                  <c:v>99.276402398212696</c:v>
                </c:pt>
                <c:pt idx="8587">
                  <c:v>99.277001916953097</c:v>
                </c:pt>
                <c:pt idx="8588">
                  <c:v>99.277600969883494</c:v>
                </c:pt>
                <c:pt idx="8589">
                  <c:v>99.278199557334702</c:v>
                </c:pt>
                <c:pt idx="8590">
                  <c:v>99.278797679637208</c:v>
                </c:pt>
                <c:pt idx="8591">
                  <c:v>99.279395337121201</c:v>
                </c:pt>
                <c:pt idx="8592">
                  <c:v>99.2799925301169</c:v>
                </c:pt>
                <c:pt idx="8593">
                  <c:v>99.280589258954095</c:v>
                </c:pt>
                <c:pt idx="8594">
                  <c:v>99.281185523962705</c:v>
                </c:pt>
                <c:pt idx="8595">
                  <c:v>99.281781325471897</c:v>
                </c:pt>
                <c:pt idx="8596">
                  <c:v>99.282376663811206</c:v>
                </c:pt>
                <c:pt idx="8597">
                  <c:v>99.2829715393095</c:v>
                </c:pt>
                <c:pt idx="8598">
                  <c:v>99.283565952295902</c:v>
                </c:pt>
                <c:pt idx="8599">
                  <c:v>99.284159903098796</c:v>
                </c:pt>
                <c:pt idx="8600">
                  <c:v>99.284753392046909</c:v>
                </c:pt>
                <c:pt idx="8601">
                  <c:v>99.285346419468397</c:v>
                </c:pt>
                <c:pt idx="8602">
                  <c:v>99.285938985691203</c:v>
                </c:pt>
                <c:pt idx="8603">
                  <c:v>99.2865310910434</c:v>
                </c:pt>
                <c:pt idx="8604">
                  <c:v>99.287122735852392</c:v>
                </c:pt>
                <c:pt idx="8605">
                  <c:v>99.287713920445896</c:v>
                </c:pt>
                <c:pt idx="8606">
                  <c:v>99.288304645151001</c:v>
                </c:pt>
                <c:pt idx="8607">
                  <c:v>99.2888949102948</c:v>
                </c:pt>
                <c:pt idx="8608">
                  <c:v>99.289484716204001</c:v>
                </c:pt>
                <c:pt idx="8609">
                  <c:v>99.290074063205495</c:v>
                </c:pt>
                <c:pt idx="8610">
                  <c:v>99.290662951625507</c:v>
                </c:pt>
                <c:pt idx="8611">
                  <c:v>99.291251381790303</c:v>
                </c:pt>
                <c:pt idx="8612">
                  <c:v>99.291839354025996</c:v>
                </c:pt>
                <c:pt idx="8613">
                  <c:v>99.292426868658396</c:v>
                </c:pt>
                <c:pt idx="8614">
                  <c:v>99.293013926012989</c:v>
                </c:pt>
                <c:pt idx="8615">
                  <c:v>99.293600526415403</c:v>
                </c:pt>
                <c:pt idx="8616">
                  <c:v>99.294186670190797</c:v>
                </c:pt>
                <c:pt idx="8617">
                  <c:v>99.294772357664101</c:v>
                </c:pt>
                <c:pt idx="8618">
                  <c:v>99.295357589160204</c:v>
                </c:pt>
                <c:pt idx="8619">
                  <c:v>99.295942365003597</c:v>
                </c:pt>
                <c:pt idx="8620">
                  <c:v>99.296526685518899</c:v>
                </c:pt>
                <c:pt idx="8621">
                  <c:v>99.2971105510303</c:v>
                </c:pt>
                <c:pt idx="8622">
                  <c:v>99.297693961861597</c:v>
                </c:pt>
                <c:pt idx="8623">
                  <c:v>99.298276918336896</c:v>
                </c:pt>
                <c:pt idx="8624">
                  <c:v>99.298859420779493</c:v>
                </c:pt>
                <c:pt idx="8625">
                  <c:v>99.299441469513098</c:v>
                </c:pt>
                <c:pt idx="8626">
                  <c:v>99.300023064860696</c:v>
                </c:pt>
                <c:pt idx="8627">
                  <c:v>99.300604207145398</c:v>
                </c:pt>
                <c:pt idx="8628">
                  <c:v>99.301184896690003</c:v>
                </c:pt>
                <c:pt idx="8629">
                  <c:v>99.301765133817</c:v>
                </c:pt>
                <c:pt idx="8630">
                  <c:v>99.302344918849002</c:v>
                </c:pt>
                <c:pt idx="8631">
                  <c:v>99.302924252107999</c:v>
                </c:pt>
                <c:pt idx="8632">
                  <c:v>99.303503133916109</c:v>
                </c:pt>
                <c:pt idx="8633">
                  <c:v>99.304081564595194</c:v>
                </c:pt>
                <c:pt idx="8634">
                  <c:v>99.304659544466702</c:v>
                </c:pt>
                <c:pt idx="8635">
                  <c:v>99.305237073852098</c:v>
                </c:pt>
                <c:pt idx="8636">
                  <c:v>99.305814153072589</c:v>
                </c:pt>
                <c:pt idx="8637">
                  <c:v>99.306390782449199</c:v>
                </c:pt>
                <c:pt idx="8638">
                  <c:v>99.306966962302795</c:v>
                </c:pt>
                <c:pt idx="8639">
                  <c:v>99.307542692953803</c:v>
                </c:pt>
                <c:pt idx="8640">
                  <c:v>99.308117974722691</c:v>
                </c:pt>
                <c:pt idx="8641">
                  <c:v>99.308692807929802</c:v>
                </c:pt>
                <c:pt idx="8642">
                  <c:v>99.309267192894907</c:v>
                </c:pt>
                <c:pt idx="8643">
                  <c:v>99.309841129938007</c:v>
                </c:pt>
                <c:pt idx="8644">
                  <c:v>99.310414619378605</c:v>
                </c:pt>
                <c:pt idx="8645">
                  <c:v>99.310987661536089</c:v>
                </c:pt>
                <c:pt idx="8646">
                  <c:v>99.311560256729706</c:v>
                </c:pt>
                <c:pt idx="8647">
                  <c:v>99.312132405278504</c:v>
                </c:pt>
                <c:pt idx="8648">
                  <c:v>99.31270410750119</c:v>
                </c:pt>
                <c:pt idx="8649">
                  <c:v>99.3132753637164</c:v>
                </c:pt>
                <c:pt idx="8650">
                  <c:v>99.313846174242713</c:v>
                </c:pt>
                <c:pt idx="8651">
                  <c:v>99.314416539398096</c:v>
                </c:pt>
                <c:pt idx="8652">
                  <c:v>99.314986459500702</c:v>
                </c:pt>
                <c:pt idx="8653">
                  <c:v>99.3155559348683</c:v>
                </c:pt>
                <c:pt idx="8654">
                  <c:v>99.316124965818503</c:v>
                </c:pt>
                <c:pt idx="8655">
                  <c:v>99.316693552668696</c:v>
                </c:pt>
                <c:pt idx="8656">
                  <c:v>99.317261695736192</c:v>
                </c:pt>
                <c:pt idx="8657">
                  <c:v>99.317829395337995</c:v>
                </c:pt>
                <c:pt idx="8658">
                  <c:v>99.318396651790891</c:v>
                </c:pt>
                <c:pt idx="8659">
                  <c:v>99.3189634654115</c:v>
                </c:pt>
                <c:pt idx="8660">
                  <c:v>99.319529836516296</c:v>
                </c:pt>
                <c:pt idx="8661">
                  <c:v>99.320095765421499</c:v>
                </c:pt>
                <c:pt idx="8662">
                  <c:v>99.320661252443003</c:v>
                </c:pt>
                <c:pt idx="8663">
                  <c:v>99.321226297896899</c:v>
                </c:pt>
                <c:pt idx="8664">
                  <c:v>99.321790902098599</c:v>
                </c:pt>
                <c:pt idx="8665">
                  <c:v>99.322355065363709</c:v>
                </c:pt>
                <c:pt idx="8666">
                  <c:v>99.322918788007399</c:v>
                </c:pt>
                <c:pt idx="8667">
                  <c:v>99.323482070344696</c:v>
                </c:pt>
                <c:pt idx="8668">
                  <c:v>99.324044912690397</c:v>
                </c:pt>
                <c:pt idx="8669">
                  <c:v>99.324607315359387</c:v>
                </c:pt>
                <c:pt idx="8670">
                  <c:v>99.325169278665896</c:v>
                </c:pt>
                <c:pt idx="8671">
                  <c:v>99.325730802924198</c:v>
                </c:pt>
                <c:pt idx="8672">
                  <c:v>99.326291888448495</c:v>
                </c:pt>
                <c:pt idx="8673">
                  <c:v>99.32685253555249</c:v>
                </c:pt>
                <c:pt idx="8674">
                  <c:v>99.327412744550003</c:v>
                </c:pt>
                <c:pt idx="8675">
                  <c:v>99.327972515754496</c:v>
                </c:pt>
                <c:pt idx="8676">
                  <c:v>99.328531849479091</c:v>
                </c:pt>
                <c:pt idx="8677">
                  <c:v>99.329090746036997</c:v>
                </c:pt>
                <c:pt idx="8678">
                  <c:v>99.329649205741106</c:v>
                </c:pt>
                <c:pt idx="8679">
                  <c:v>99.330207228904001</c:v>
                </c:pt>
                <c:pt idx="8680">
                  <c:v>99.330764815838293</c:v>
                </c:pt>
                <c:pt idx="8681">
                  <c:v>99.331321966856294</c:v>
                </c:pt>
                <c:pt idx="8682">
                  <c:v>99.331878682270002</c:v>
                </c:pt>
                <c:pt idx="8683">
                  <c:v>99.332434962391403</c:v>
                </c:pt>
                <c:pt idx="8684">
                  <c:v>99.332990807532099</c:v>
                </c:pt>
                <c:pt idx="8685">
                  <c:v>99.333546218003804</c:v>
                </c:pt>
                <c:pt idx="8686">
                  <c:v>99.334101194117608</c:v>
                </c:pt>
                <c:pt idx="8687">
                  <c:v>99.3346557361848</c:v>
                </c:pt>
                <c:pt idx="8688">
                  <c:v>99.335209844516299</c:v>
                </c:pt>
                <c:pt idx="8689">
                  <c:v>99.335763519422798</c:v>
                </c:pt>
                <c:pt idx="8690">
                  <c:v>99.336316761214803</c:v>
                </c:pt>
                <c:pt idx="8691">
                  <c:v>99.336869570202808</c:v>
                </c:pt>
                <c:pt idx="8692">
                  <c:v>99.337421946696807</c:v>
                </c:pt>
                <c:pt idx="8693">
                  <c:v>99.337973891006797</c:v>
                </c:pt>
                <c:pt idx="8694">
                  <c:v>99.338525403442503</c:v>
                </c:pt>
                <c:pt idx="8695">
                  <c:v>99.339076484313594</c:v>
                </c:pt>
                <c:pt idx="8696">
                  <c:v>99.339627133929497</c:v>
                </c:pt>
                <c:pt idx="8697">
                  <c:v>99.340177352599198</c:v>
                </c:pt>
                <c:pt idx="8698">
                  <c:v>99.340727140631799</c:v>
                </c:pt>
                <c:pt idx="8699">
                  <c:v>99.341276498336001</c:v>
                </c:pt>
                <c:pt idx="8700">
                  <c:v>99.341825426020591</c:v>
                </c:pt>
                <c:pt idx="8701">
                  <c:v>99.342373923993804</c:v>
                </c:pt>
                <c:pt idx="8702">
                  <c:v>99.342921992563902</c:v>
                </c:pt>
                <c:pt idx="8703">
                  <c:v>99.343469632038904</c:v>
                </c:pt>
                <c:pt idx="8704">
                  <c:v>99.344016842726703</c:v>
                </c:pt>
                <c:pt idx="8705">
                  <c:v>99.344563624934807</c:v>
                </c:pt>
                <c:pt idx="8706">
                  <c:v>99.345109978970697</c:v>
                </c:pt>
                <c:pt idx="8707">
                  <c:v>99.345655905141697</c:v>
                </c:pt>
                <c:pt idx="8708">
                  <c:v>99.34620140375479</c:v>
                </c:pt>
                <c:pt idx="8709">
                  <c:v>99.346746475116802</c:v>
                </c:pt>
                <c:pt idx="8710">
                  <c:v>99.34729111953439</c:v>
                </c:pt>
                <c:pt idx="8711">
                  <c:v>99.347835337314095</c:v>
                </c:pt>
                <c:pt idx="8712">
                  <c:v>99.348379128762204</c:v>
                </c:pt>
                <c:pt idx="8713">
                  <c:v>99.348922494184706</c:v>
                </c:pt>
                <c:pt idx="8714">
                  <c:v>99.349465433887602</c:v>
                </c:pt>
                <c:pt idx="8715">
                  <c:v>99.350007948176597</c:v>
                </c:pt>
                <c:pt idx="8716">
                  <c:v>99.350550037357095</c:v>
                </c:pt>
                <c:pt idx="8717">
                  <c:v>99.351091701734504</c:v>
                </c:pt>
                <c:pt idx="8718">
                  <c:v>99.3516329416139</c:v>
                </c:pt>
                <c:pt idx="8719">
                  <c:v>99.352173757300292</c:v>
                </c:pt>
                <c:pt idx="8720">
                  <c:v>99.352714149098304</c:v>
                </c:pt>
                <c:pt idx="8721">
                  <c:v>99.353254117312602</c:v>
                </c:pt>
                <c:pt idx="8722">
                  <c:v>99.353793662247398</c:v>
                </c:pt>
                <c:pt idx="8723">
                  <c:v>99.354332784207102</c:v>
                </c:pt>
                <c:pt idx="8724">
                  <c:v>99.354871483495401</c:v>
                </c:pt>
                <c:pt idx="8725">
                  <c:v>99.355409760416308</c:v>
                </c:pt>
                <c:pt idx="8726">
                  <c:v>99.355947615273294</c:v>
                </c:pt>
                <c:pt idx="8727">
                  <c:v>99.356485048369791</c:v>
                </c:pt>
                <c:pt idx="8728">
                  <c:v>99.357022060009001</c:v>
                </c:pt>
                <c:pt idx="8729">
                  <c:v>99.3575586504939</c:v>
                </c:pt>
                <c:pt idx="8730">
                  <c:v>99.358094820127405</c:v>
                </c:pt>
                <c:pt idx="8731">
                  <c:v>99.358630569212096</c:v>
                </c:pt>
                <c:pt idx="8732">
                  <c:v>99.359165898050492</c:v>
                </c:pt>
                <c:pt idx="8733">
                  <c:v>99.359700806944701</c:v>
                </c:pt>
                <c:pt idx="8734">
                  <c:v>99.360235296196905</c:v>
                </c:pt>
                <c:pt idx="8735">
                  <c:v>99.360769366108997</c:v>
                </c:pt>
                <c:pt idx="8736">
                  <c:v>99.361303016982603</c:v>
                </c:pt>
                <c:pt idx="8737">
                  <c:v>99.361836249119207</c:v>
                </c:pt>
                <c:pt idx="8738">
                  <c:v>99.362369062820093</c:v>
                </c:pt>
                <c:pt idx="8739">
                  <c:v>99.362901458386403</c:v>
                </c:pt>
                <c:pt idx="8740">
                  <c:v>99.363433436119109</c:v>
                </c:pt>
                <c:pt idx="8741">
                  <c:v>99.363964996318899</c:v>
                </c:pt>
                <c:pt idx="8742">
                  <c:v>99.364496139286302</c:v>
                </c:pt>
                <c:pt idx="8743">
                  <c:v>99.36502686532171</c:v>
                </c:pt>
                <c:pt idx="8744">
                  <c:v>99.365557174725296</c:v>
                </c:pt>
                <c:pt idx="8745">
                  <c:v>99.366087067796997</c:v>
                </c:pt>
                <c:pt idx="8746">
                  <c:v>99.366616544836589</c:v>
                </c:pt>
                <c:pt idx="8747">
                  <c:v>99.367145606143595</c:v>
                </c:pt>
                <c:pt idx="8748">
                  <c:v>99.367674252017594</c:v>
                </c:pt>
                <c:pt idx="8749">
                  <c:v>99.368202482757795</c:v>
                </c:pt>
                <c:pt idx="8750">
                  <c:v>99.36873029866301</c:v>
                </c:pt>
                <c:pt idx="8751">
                  <c:v>99.369257700032293</c:v>
                </c:pt>
                <c:pt idx="8752">
                  <c:v>99.369784687164213</c:v>
                </c:pt>
                <c:pt idx="8753">
                  <c:v>99.370311260357198</c:v>
                </c:pt>
                <c:pt idx="8754">
                  <c:v>99.370837419909591</c:v>
                </c:pt>
                <c:pt idx="8755">
                  <c:v>99.371363166119409</c:v>
                </c:pt>
                <c:pt idx="8756">
                  <c:v>99.371888499284609</c:v>
                </c:pt>
                <c:pt idx="8757">
                  <c:v>99.372413419702895</c:v>
                </c:pt>
                <c:pt idx="8758">
                  <c:v>99.3729379276717</c:v>
                </c:pt>
                <c:pt idx="8759">
                  <c:v>99.3734620234885</c:v>
                </c:pt>
                <c:pt idx="8760">
                  <c:v>99.373985707450288</c:v>
                </c:pt>
                <c:pt idx="8761">
                  <c:v>99.374508979854099</c:v>
                </c:pt>
                <c:pt idx="8762">
                  <c:v>99.375031840996598</c:v>
                </c:pt>
                <c:pt idx="8763">
                  <c:v>99.375554291174609</c:v>
                </c:pt>
                <c:pt idx="8764">
                  <c:v>99.376076330684199</c:v>
                </c:pt>
                <c:pt idx="8765">
                  <c:v>99.376597959821794</c:v>
                </c:pt>
                <c:pt idx="8766">
                  <c:v>99.377119178883405</c:v>
                </c:pt>
                <c:pt idx="8767">
                  <c:v>99.377639988164802</c:v>
                </c:pt>
                <c:pt idx="8768">
                  <c:v>99.378160387961501</c:v>
                </c:pt>
                <c:pt idx="8769">
                  <c:v>99.3786803785692</c:v>
                </c:pt>
                <c:pt idx="8770">
                  <c:v>99.379199960283003</c:v>
                </c:pt>
                <c:pt idx="8771">
                  <c:v>99.379719133397998</c:v>
                </c:pt>
                <c:pt idx="8772">
                  <c:v>99.380237898209202</c:v>
                </c:pt>
                <c:pt idx="8773">
                  <c:v>99.380756255011207</c:v>
                </c:pt>
                <c:pt idx="8774">
                  <c:v>99.381274204098503</c:v>
                </c:pt>
                <c:pt idx="8775">
                  <c:v>99.381791745765511</c:v>
                </c:pt>
                <c:pt idx="8776">
                  <c:v>99.382308880306297</c:v>
                </c:pt>
                <c:pt idx="8777">
                  <c:v>99.382825608014812</c:v>
                </c:pt>
                <c:pt idx="8778">
                  <c:v>99.383341929184994</c:v>
                </c:pt>
                <c:pt idx="8779">
                  <c:v>99.38385784411021</c:v>
                </c:pt>
                <c:pt idx="8780">
                  <c:v>99.384373353084001</c:v>
                </c:pt>
                <c:pt idx="8781">
                  <c:v>99.384888456399494</c:v>
                </c:pt>
                <c:pt idx="8782">
                  <c:v>99.385403154349902</c:v>
                </c:pt>
                <c:pt idx="8783">
                  <c:v>99.385917447227797</c:v>
                </c:pt>
                <c:pt idx="8784">
                  <c:v>99.386431335325994</c:v>
                </c:pt>
                <c:pt idx="8785">
                  <c:v>99.386944818936897</c:v>
                </c:pt>
                <c:pt idx="8786">
                  <c:v>99.387457898352906</c:v>
                </c:pt>
                <c:pt idx="8787">
                  <c:v>99.387970573865999</c:v>
                </c:pt>
                <c:pt idx="8788">
                  <c:v>99.38848284576811</c:v>
                </c:pt>
                <c:pt idx="8789">
                  <c:v>99.3889947143509</c:v>
                </c:pt>
                <c:pt idx="8790">
                  <c:v>99.389506179906107</c:v>
                </c:pt>
                <c:pt idx="8791">
                  <c:v>99.390017242724909</c:v>
                </c:pt>
                <c:pt idx="8792">
                  <c:v>99.390527903098601</c:v>
                </c:pt>
                <c:pt idx="8793">
                  <c:v>99.391038161318093</c:v>
                </c:pt>
                <c:pt idx="8794">
                  <c:v>99.391548017674197</c:v>
                </c:pt>
                <c:pt idx="8795">
                  <c:v>99.392057472457608</c:v>
                </c:pt>
                <c:pt idx="8796">
                  <c:v>99.3925665259586</c:v>
                </c:pt>
                <c:pt idx="8797">
                  <c:v>99.393075178467498</c:v>
                </c:pt>
                <c:pt idx="8798">
                  <c:v>99.393583430274404</c:v>
                </c:pt>
                <c:pt idx="8799">
                  <c:v>99.394091281669191</c:v>
                </c:pt>
                <c:pt idx="8800">
                  <c:v>99.394598732941603</c:v>
                </c:pt>
                <c:pt idx="8801">
                  <c:v>99.395105784381002</c:v>
                </c:pt>
                <c:pt idx="8802">
                  <c:v>99.395612436276707</c:v>
                </c:pt>
                <c:pt idx="8803">
                  <c:v>99.396118688918108</c:v>
                </c:pt>
                <c:pt idx="8804">
                  <c:v>99.396624542593898</c:v>
                </c:pt>
                <c:pt idx="8805">
                  <c:v>99.397129997592899</c:v>
                </c:pt>
                <c:pt idx="8806">
                  <c:v>99.397635054203903</c:v>
                </c:pt>
                <c:pt idx="8807">
                  <c:v>99.398139712715007</c:v>
                </c:pt>
                <c:pt idx="8808">
                  <c:v>99.398643973414707</c:v>
                </c:pt>
                <c:pt idx="8809">
                  <c:v>99.399147836590899</c:v>
                </c:pt>
                <c:pt idx="8810">
                  <c:v>99.399651302531495</c:v>
                </c:pt>
                <c:pt idx="8811">
                  <c:v>99.400154371524096</c:v>
                </c:pt>
                <c:pt idx="8812">
                  <c:v>99.400657043856299</c:v>
                </c:pt>
                <c:pt idx="8813">
                  <c:v>99.401159319815307</c:v>
                </c:pt>
                <c:pt idx="8814">
                  <c:v>99.401661199688192</c:v>
                </c:pt>
                <c:pt idx="8815">
                  <c:v>99.4021626837621</c:v>
                </c:pt>
                <c:pt idx="8816">
                  <c:v>99.402663772323592</c:v>
                </c:pt>
                <c:pt idx="8817">
                  <c:v>99.403164465659401</c:v>
                </c:pt>
                <c:pt idx="8818">
                  <c:v>99.403664764055804</c:v>
                </c:pt>
                <c:pt idx="8819">
                  <c:v>99.404164667799108</c:v>
                </c:pt>
                <c:pt idx="8820">
                  <c:v>99.404664177175206</c:v>
                </c:pt>
                <c:pt idx="8821">
                  <c:v>99.405163292469993</c:v>
                </c:pt>
                <c:pt idx="8822">
                  <c:v>99.405662013969206</c:v>
                </c:pt>
                <c:pt idx="8823">
                  <c:v>99.406160341958298</c:v>
                </c:pt>
                <c:pt idx="8824">
                  <c:v>99.406658276722496</c:v>
                </c:pt>
                <c:pt idx="8825">
                  <c:v>99.407155818546897</c:v>
                </c:pt>
                <c:pt idx="8826">
                  <c:v>99.407652967716601</c:v>
                </c:pt>
                <c:pt idx="8827">
                  <c:v>99.408149724516207</c:v>
                </c:pt>
                <c:pt idx="8828">
                  <c:v>99.408646089230388</c:v>
                </c:pt>
                <c:pt idx="8829">
                  <c:v>99.409142062143403</c:v>
                </c:pt>
                <c:pt idx="8830">
                  <c:v>99.409637643539597</c:v>
                </c:pt>
                <c:pt idx="8831">
                  <c:v>99.410132833702903</c:v>
                </c:pt>
                <c:pt idx="8832">
                  <c:v>99.410627632917212</c:v>
                </c:pt>
                <c:pt idx="8833">
                  <c:v>99.411122041466101</c:v>
                </c:pt>
                <c:pt idx="8834">
                  <c:v>99.411616059633204</c:v>
                </c:pt>
                <c:pt idx="8835">
                  <c:v>99.412109687701701</c:v>
                </c:pt>
                <c:pt idx="8836">
                  <c:v>99.412602925954701</c:v>
                </c:pt>
                <c:pt idx="8837">
                  <c:v>99.413095774675298</c:v>
                </c:pt>
                <c:pt idx="8838">
                  <c:v>99.413588234146005</c:v>
                </c:pt>
                <c:pt idx="8839">
                  <c:v>99.414080304649602</c:v>
                </c:pt>
                <c:pt idx="8840">
                  <c:v>99.414571986468502</c:v>
                </c:pt>
                <c:pt idx="8841">
                  <c:v>99.415063279884691</c:v>
                </c:pt>
                <c:pt idx="8842">
                  <c:v>99.415554185180397</c:v>
                </c:pt>
                <c:pt idx="8843">
                  <c:v>99.416044702637507</c:v>
                </c:pt>
                <c:pt idx="8844">
                  <c:v>99.416534832537494</c:v>
                </c:pt>
                <c:pt idx="8845">
                  <c:v>99.417024575162102</c:v>
                </c:pt>
                <c:pt idx="8846">
                  <c:v>99.417513930792396</c:v>
                </c:pt>
                <c:pt idx="8847">
                  <c:v>99.418002899709705</c:v>
                </c:pt>
                <c:pt idx="8848">
                  <c:v>99.418491482194895</c:v>
                </c:pt>
                <c:pt idx="8849">
                  <c:v>99.4189796785287</c:v>
                </c:pt>
                <c:pt idx="8850">
                  <c:v>99.419467488991799</c:v>
                </c:pt>
                <c:pt idx="8851">
                  <c:v>99.419954913864601</c:v>
                </c:pt>
                <c:pt idx="8852">
                  <c:v>99.4204419534273</c:v>
                </c:pt>
                <c:pt idx="8853">
                  <c:v>99.420928607960008</c:v>
                </c:pt>
                <c:pt idx="8854">
                  <c:v>99.421414877742507</c:v>
                </c:pt>
                <c:pt idx="8855">
                  <c:v>99.421900763054609</c:v>
                </c:pt>
                <c:pt idx="8856">
                  <c:v>99.422386264175699</c:v>
                </c:pt>
                <c:pt idx="8857">
                  <c:v>99.422871381385306</c:v>
                </c:pt>
                <c:pt idx="8858">
                  <c:v>99.423356114962402</c:v>
                </c:pt>
                <c:pt idx="8859">
                  <c:v>99.423840465186089</c:v>
                </c:pt>
                <c:pt idx="8860">
                  <c:v>99.424324432335098</c:v>
                </c:pt>
                <c:pt idx="8861">
                  <c:v>99.424808016688004</c:v>
                </c:pt>
                <c:pt idx="8862">
                  <c:v>99.425291218523398</c:v>
                </c:pt>
                <c:pt idx="8863">
                  <c:v>99.425774038119499</c:v>
                </c:pt>
                <c:pt idx="8864">
                  <c:v>99.4262564757544</c:v>
                </c:pt>
                <c:pt idx="8865">
                  <c:v>99.426738531705894</c:v>
                </c:pt>
                <c:pt idx="8866">
                  <c:v>99.427220206251903</c:v>
                </c:pt>
                <c:pt idx="8867">
                  <c:v>99.427701499669794</c:v>
                </c:pt>
                <c:pt idx="8868">
                  <c:v>99.428182412237092</c:v>
                </c:pt>
                <c:pt idx="8869">
                  <c:v>99.428662944230908</c:v>
                </c:pt>
                <c:pt idx="8870">
                  <c:v>99.429143095928296</c:v>
                </c:pt>
                <c:pt idx="8871">
                  <c:v>99.429622867606099</c:v>
                </c:pt>
                <c:pt idx="8872">
                  <c:v>99.430102259541002</c:v>
                </c:pt>
                <c:pt idx="8873">
                  <c:v>99.430581272009405</c:v>
                </c:pt>
                <c:pt idx="8874">
                  <c:v>99.431059905287711</c:v>
                </c:pt>
                <c:pt idx="8875">
                  <c:v>99.431538159652007</c:v>
                </c:pt>
                <c:pt idx="8876">
                  <c:v>99.432016035378197</c:v>
                </c:pt>
                <c:pt idx="8877">
                  <c:v>99.4324935327422</c:v>
                </c:pt>
                <c:pt idx="8878">
                  <c:v>99.432970652019506</c:v>
                </c:pt>
                <c:pt idx="8879">
                  <c:v>99.433447393485494</c:v>
                </c:pt>
                <c:pt idx="8880">
                  <c:v>99.433923757415599</c:v>
                </c:pt>
                <c:pt idx="8881">
                  <c:v>99.434399744084701</c:v>
                </c:pt>
                <c:pt idx="8882">
                  <c:v>99.434875353767794</c:v>
                </c:pt>
                <c:pt idx="8883">
                  <c:v>99.435350586739503</c:v>
                </c:pt>
                <c:pt idx="8884">
                  <c:v>99.435825443274496</c:v>
                </c:pt>
                <c:pt idx="8885">
                  <c:v>99.436299923647098</c:v>
                </c:pt>
                <c:pt idx="8886">
                  <c:v>99.436774028131396</c:v>
                </c:pt>
                <c:pt idx="8887">
                  <c:v>99.437247757001501</c:v>
                </c:pt>
                <c:pt idx="8888">
                  <c:v>99.4377211105312</c:v>
                </c:pt>
                <c:pt idx="8889">
                  <c:v>99.438194088994194</c:v>
                </c:pt>
                <c:pt idx="8890">
                  <c:v>99.438666692663901</c:v>
                </c:pt>
                <c:pt idx="8891">
                  <c:v>99.439138921813708</c:v>
                </c:pt>
                <c:pt idx="8892">
                  <c:v>99.439610776716705</c:v>
                </c:pt>
                <c:pt idx="8893">
                  <c:v>99.440082257645798</c:v>
                </c:pt>
                <c:pt idx="8894">
                  <c:v>99.440553364873807</c:v>
                </c:pt>
                <c:pt idx="8895">
                  <c:v>99.441024098673296</c:v>
                </c:pt>
                <c:pt idx="8896">
                  <c:v>99.4414944593168</c:v>
                </c:pt>
                <c:pt idx="8897">
                  <c:v>99.441964447076501</c:v>
                </c:pt>
                <c:pt idx="8898">
                  <c:v>99.442434062224493</c:v>
                </c:pt>
                <c:pt idx="8899">
                  <c:v>99.442903305032601</c:v>
                </c:pt>
                <c:pt idx="8900">
                  <c:v>99.443372175772708</c:v>
                </c:pt>
                <c:pt idx="8901">
                  <c:v>99.443840674716213</c:v>
                </c:pt>
                <c:pt idx="8902">
                  <c:v>99.444308802134501</c:v>
                </c:pt>
                <c:pt idx="8903">
                  <c:v>99.444776558298898</c:v>
                </c:pt>
                <c:pt idx="8904">
                  <c:v>99.445243943480293</c:v>
                </c:pt>
                <c:pt idx="8905">
                  <c:v>99.445710957949601</c:v>
                </c:pt>
                <c:pt idx="8906">
                  <c:v>99.44617760197761</c:v>
                </c:pt>
                <c:pt idx="8907">
                  <c:v>99.446643875834596</c:v>
                </c:pt>
                <c:pt idx="8908">
                  <c:v>99.447109779791006</c:v>
                </c:pt>
                <c:pt idx="8909">
                  <c:v>99.447575314117003</c:v>
                </c:pt>
                <c:pt idx="8910">
                  <c:v>99.448040479082508</c:v>
                </c:pt>
                <c:pt idx="8911">
                  <c:v>99.448505274957398</c:v>
                </c:pt>
                <c:pt idx="8912">
                  <c:v>99.448969702011297</c:v>
                </c:pt>
                <c:pt idx="8913">
                  <c:v>99.449433760513699</c:v>
                </c:pt>
                <c:pt idx="8914">
                  <c:v>99.4498974507338</c:v>
                </c:pt>
                <c:pt idx="8915">
                  <c:v>99.450360772940698</c:v>
                </c:pt>
                <c:pt idx="8916">
                  <c:v>99.450823727403403</c:v>
                </c:pt>
                <c:pt idx="8917">
                  <c:v>99.4512863143906</c:v>
                </c:pt>
                <c:pt idx="8918">
                  <c:v>99.451748534171003</c:v>
                </c:pt>
                <c:pt idx="8919">
                  <c:v>99.452210387012897</c:v>
                </c:pt>
                <c:pt idx="8920">
                  <c:v>99.452671873184599</c:v>
                </c:pt>
                <c:pt idx="8921">
                  <c:v>99.45313299295411</c:v>
                </c:pt>
                <c:pt idx="8922">
                  <c:v>99.45359374658949</c:v>
                </c:pt>
                <c:pt idx="8923">
                  <c:v>99.454054134358202</c:v>
                </c:pt>
                <c:pt idx="8924">
                  <c:v>99.454514156528006</c:v>
                </c:pt>
                <c:pt idx="8925">
                  <c:v>99.454973813366294</c:v>
                </c:pt>
                <c:pt idx="8926">
                  <c:v>99.455433105140102</c:v>
                </c:pt>
                <c:pt idx="8927">
                  <c:v>99.455892032116594</c:v>
                </c:pt>
                <c:pt idx="8928">
                  <c:v>99.456350594562494</c:v>
                </c:pt>
                <c:pt idx="8929">
                  <c:v>99.45680879274471</c:v>
                </c:pt>
                <c:pt idx="8930">
                  <c:v>99.45726662692951</c:v>
                </c:pt>
                <c:pt idx="8931">
                  <c:v>99.457724097383405</c:v>
                </c:pt>
                <c:pt idx="8932">
                  <c:v>99.458181204372508</c:v>
                </c:pt>
                <c:pt idx="8933">
                  <c:v>99.458637948162803</c:v>
                </c:pt>
                <c:pt idx="8934">
                  <c:v>99.459094329020189</c:v>
                </c:pt>
                <c:pt idx="8935">
                  <c:v>99.459550347210197</c:v>
                </c:pt>
                <c:pt idx="8936">
                  <c:v>99.460006002998398</c:v>
                </c:pt>
                <c:pt idx="8937">
                  <c:v>99.460461296650095</c:v>
                </c:pt>
                <c:pt idx="8938">
                  <c:v>99.460916228430406</c:v>
                </c:pt>
                <c:pt idx="8939">
                  <c:v>99.461370798604307</c:v>
                </c:pt>
                <c:pt idx="8940">
                  <c:v>99.461825007436488</c:v>
                </c:pt>
                <c:pt idx="8941">
                  <c:v>99.462278855191798</c:v>
                </c:pt>
                <c:pt idx="8942">
                  <c:v>99.462732342134501</c:v>
                </c:pt>
                <c:pt idx="8943">
                  <c:v>99.463185468529005</c:v>
                </c:pt>
                <c:pt idx="8944">
                  <c:v>99.463638234639305</c:v>
                </c:pt>
                <c:pt idx="8945">
                  <c:v>99.464090640729395</c:v>
                </c:pt>
                <c:pt idx="8946">
                  <c:v>99.464542687063002</c:v>
                </c:pt>
                <c:pt idx="8947">
                  <c:v>99.464994373903792</c:v>
                </c:pt>
                <c:pt idx="8948">
                  <c:v>99.465445701515193</c:v>
                </c:pt>
                <c:pt idx="8949">
                  <c:v>99.465896670160404</c:v>
                </c:pt>
                <c:pt idx="8950">
                  <c:v>99.466347280102511</c:v>
                </c:pt>
                <c:pt idx="8951">
                  <c:v>99.466797531604399</c:v>
                </c:pt>
                <c:pt idx="8952">
                  <c:v>99.4672474249289</c:v>
                </c:pt>
                <c:pt idx="8953">
                  <c:v>99.4676969603386</c:v>
                </c:pt>
                <c:pt idx="8954">
                  <c:v>99.468146138095804</c:v>
                </c:pt>
                <c:pt idx="8955">
                  <c:v>99.468594958462802</c:v>
                </c:pt>
                <c:pt idx="8956">
                  <c:v>99.469043421701599</c:v>
                </c:pt>
                <c:pt idx="8957">
                  <c:v>99.469491528074201</c:v>
                </c:pt>
                <c:pt idx="8958">
                  <c:v>99.469939277842201</c:v>
                </c:pt>
                <c:pt idx="8959">
                  <c:v>99.470386671267207</c:v>
                </c:pt>
                <c:pt idx="8960">
                  <c:v>99.470833708610698</c:v>
                </c:pt>
                <c:pt idx="8961">
                  <c:v>99.4712803901337</c:v>
                </c:pt>
                <c:pt idx="8962">
                  <c:v>99.471726716097507</c:v>
                </c:pt>
                <c:pt idx="8963">
                  <c:v>99.472172686762704</c:v>
                </c:pt>
                <c:pt idx="8964">
                  <c:v>99.472618302390202</c:v>
                </c:pt>
                <c:pt idx="8965">
                  <c:v>99.473063563240402</c:v>
                </c:pt>
                <c:pt idx="8966">
                  <c:v>99.473508469573801</c:v>
                </c:pt>
                <c:pt idx="8967">
                  <c:v>99.473953021650502</c:v>
                </c:pt>
                <c:pt idx="8968">
                  <c:v>99.474397219730591</c:v>
                </c:pt>
                <c:pt idx="8969">
                  <c:v>99.4748410640739</c:v>
                </c:pt>
                <c:pt idx="8970">
                  <c:v>99.475284554940103</c:v>
                </c:pt>
                <c:pt idx="8971">
                  <c:v>99.475727692588791</c:v>
                </c:pt>
                <c:pt idx="8972">
                  <c:v>99.476170477279197</c:v>
                </c:pt>
                <c:pt idx="8973">
                  <c:v>99.476612909270699</c:v>
                </c:pt>
                <c:pt idx="8974">
                  <c:v>99.477054988822104</c:v>
                </c:pt>
                <c:pt idx="8975">
                  <c:v>99.477496716192292</c:v>
                </c:pt>
                <c:pt idx="8976">
                  <c:v>99.477938091640098</c:v>
                </c:pt>
                <c:pt idx="8977">
                  <c:v>99.478379115423891</c:v>
                </c:pt>
                <c:pt idx="8978">
                  <c:v>99.478819787802095</c:v>
                </c:pt>
                <c:pt idx="8979">
                  <c:v>99.479260109032907</c:v>
                </c:pt>
                <c:pt idx="8980">
                  <c:v>99.479700079374197</c:v>
                </c:pt>
                <c:pt idx="8981">
                  <c:v>99.480139699083907</c:v>
                </c:pt>
                <c:pt idx="8982">
                  <c:v>99.480578968419607</c:v>
                </c:pt>
                <c:pt idx="8983">
                  <c:v>99.481017887638998</c:v>
                </c:pt>
                <c:pt idx="8984">
                  <c:v>99.481456456999197</c:v>
                </c:pt>
                <c:pt idx="8985">
                  <c:v>99.481894676757506</c:v>
                </c:pt>
                <c:pt idx="8986">
                  <c:v>99.482332547171012</c:v>
                </c:pt>
                <c:pt idx="8987">
                  <c:v>99.482770068496308</c:v>
                </c:pt>
                <c:pt idx="8988">
                  <c:v>99.483207240990211</c:v>
                </c:pt>
                <c:pt idx="8989">
                  <c:v>99.4836440649092</c:v>
                </c:pt>
                <c:pt idx="8990">
                  <c:v>99.484080540509595</c:v>
                </c:pt>
                <c:pt idx="8991">
                  <c:v>99.484516668047604</c:v>
                </c:pt>
                <c:pt idx="8992">
                  <c:v>99.484952447779108</c:v>
                </c:pt>
                <c:pt idx="8993">
                  <c:v>99.485387879960101</c:v>
                </c:pt>
                <c:pt idx="8994">
                  <c:v>99.485822964846093</c:v>
                </c:pt>
                <c:pt idx="8995">
                  <c:v>99.486257702692797</c:v>
                </c:pt>
                <c:pt idx="8996">
                  <c:v>99.486692093755295</c:v>
                </c:pt>
                <c:pt idx="8997">
                  <c:v>99.4871261382889</c:v>
                </c:pt>
                <c:pt idx="8998">
                  <c:v>99.487559836548598</c:v>
                </c:pt>
                <c:pt idx="8999">
                  <c:v>99.487993188789204</c:v>
                </c:pt>
                <c:pt idx="9000">
                  <c:v>99.488426195265291</c:v>
                </c:pt>
                <c:pt idx="9001">
                  <c:v>99.488858856231602</c:v>
                </c:pt>
                <c:pt idx="9002">
                  <c:v>99.489291171942199</c:v>
                </c:pt>
                <c:pt idx="9003">
                  <c:v>99.4897231426514</c:v>
                </c:pt>
                <c:pt idx="9004">
                  <c:v>99.490154768613195</c:v>
                </c:pt>
                <c:pt idx="9005">
                  <c:v>99.490586050081404</c:v>
                </c:pt>
                <c:pt idx="9006">
                  <c:v>99.491016987309806</c:v>
                </c:pt>
                <c:pt idx="9007">
                  <c:v>99.491447580551707</c:v>
                </c:pt>
                <c:pt idx="9008">
                  <c:v>99.491877830060503</c:v>
                </c:pt>
                <c:pt idx="9009">
                  <c:v>99.492307736089501</c:v>
                </c:pt>
                <c:pt idx="9010">
                  <c:v>99.492737298891498</c:v>
                </c:pt>
                <c:pt idx="9011">
                  <c:v>99.493166518719605</c:v>
                </c:pt>
                <c:pt idx="9012">
                  <c:v>99.49359539582629</c:v>
                </c:pt>
                <c:pt idx="9013">
                  <c:v>99.494023930464095</c:v>
                </c:pt>
                <c:pt idx="9014">
                  <c:v>99.494452122885505</c:v>
                </c:pt>
                <c:pt idx="9015">
                  <c:v>99.494879973342506</c:v>
                </c:pt>
                <c:pt idx="9016">
                  <c:v>99.495307482087298</c:v>
                </c:pt>
                <c:pt idx="9017">
                  <c:v>99.495734649371599</c:v>
                </c:pt>
                <c:pt idx="9018">
                  <c:v>99.496161475447195</c:v>
                </c:pt>
                <c:pt idx="9019">
                  <c:v>99.496587960565591</c:v>
                </c:pt>
                <c:pt idx="9020">
                  <c:v>99.497014104978106</c:v>
                </c:pt>
                <c:pt idx="9021">
                  <c:v>99.497439908936002</c:v>
                </c:pt>
                <c:pt idx="9022">
                  <c:v>99.497865372690299</c:v>
                </c:pt>
                <c:pt idx="9023">
                  <c:v>99.498290496491805</c:v>
                </c:pt>
                <c:pt idx="9024">
                  <c:v>99.498715280591199</c:v>
                </c:pt>
                <c:pt idx="9025">
                  <c:v>99.499139725239203</c:v>
                </c:pt>
                <c:pt idx="9026">
                  <c:v>99.499563830686</c:v>
                </c:pt>
                <c:pt idx="9027">
                  <c:v>99.499987597181899</c:v>
                </c:pt>
                <c:pt idx="9028">
                  <c:v>99.500411024976898</c:v>
                </c:pt>
                <c:pt idx="9029">
                  <c:v>99.500834114320995</c:v>
                </c:pt>
                <c:pt idx="9030">
                  <c:v>99.501256865463802</c:v>
                </c:pt>
                <c:pt idx="9031">
                  <c:v>99.501679278654905</c:v>
                </c:pt>
                <c:pt idx="9032">
                  <c:v>99.502101354143704</c:v>
                </c:pt>
                <c:pt idx="9033">
                  <c:v>99.502523092179402</c:v>
                </c:pt>
                <c:pt idx="9034">
                  <c:v>99.5029444930111</c:v>
                </c:pt>
                <c:pt idx="9035">
                  <c:v>99.5033655568878</c:v>
                </c:pt>
                <c:pt idx="9036">
                  <c:v>99.503786284057995</c:v>
                </c:pt>
                <c:pt idx="9037">
                  <c:v>99.504206674770501</c:v>
                </c:pt>
                <c:pt idx="9038">
                  <c:v>99.50462672927361</c:v>
                </c:pt>
                <c:pt idx="9039">
                  <c:v>99.505046447815701</c:v>
                </c:pt>
                <c:pt idx="9040">
                  <c:v>99.505465830644695</c:v>
                </c:pt>
                <c:pt idx="9041">
                  <c:v>99.505884878008601</c:v>
                </c:pt>
                <c:pt idx="9042">
                  <c:v>99.506303590155198</c:v>
                </c:pt>
                <c:pt idx="9043">
                  <c:v>99.506721967332098</c:v>
                </c:pt>
                <c:pt idx="9044">
                  <c:v>99.507140009786795</c:v>
                </c:pt>
                <c:pt idx="9045">
                  <c:v>99.507557717766403</c:v>
                </c:pt>
                <c:pt idx="9046">
                  <c:v>99.507975091518091</c:v>
                </c:pt>
                <c:pt idx="9047">
                  <c:v>99.508392131289</c:v>
                </c:pt>
                <c:pt idx="9048">
                  <c:v>99.508808837325702</c:v>
                </c:pt>
                <c:pt idx="9049">
                  <c:v>99.509225209874899</c:v>
                </c:pt>
                <c:pt idx="9050">
                  <c:v>99.50964124918309</c:v>
                </c:pt>
                <c:pt idx="9051">
                  <c:v>99.510056955496495</c:v>
                </c:pt>
                <c:pt idx="9052">
                  <c:v>99.5104723290614</c:v>
                </c:pt>
                <c:pt idx="9053">
                  <c:v>99.510887370123697</c:v>
                </c:pt>
                <c:pt idx="9054">
                  <c:v>99.511302078929305</c:v>
                </c:pt>
                <c:pt idx="9055">
                  <c:v>99.5117164557237</c:v>
                </c:pt>
                <c:pt idx="9056">
                  <c:v>99.512130500752505</c:v>
                </c:pt>
                <c:pt idx="9057">
                  <c:v>99.512544214261098</c:v>
                </c:pt>
                <c:pt idx="9058">
                  <c:v>99.512957596494502</c:v>
                </c:pt>
                <c:pt idx="9059">
                  <c:v>99.513370647697997</c:v>
                </c:pt>
                <c:pt idx="9060">
                  <c:v>99.513783368116108</c:v>
                </c:pt>
                <c:pt idx="9061">
                  <c:v>99.514195757993804</c:v>
                </c:pt>
                <c:pt idx="9062">
                  <c:v>99.514607817575509</c:v>
                </c:pt>
                <c:pt idx="9063">
                  <c:v>99.515019547105595</c:v>
                </c:pt>
                <c:pt idx="9064">
                  <c:v>99.515430946828204</c:v>
                </c:pt>
                <c:pt idx="9065">
                  <c:v>99.515842016987605</c:v>
                </c:pt>
                <c:pt idx="9066">
                  <c:v>99.516252757827402</c:v>
                </c:pt>
                <c:pt idx="9067">
                  <c:v>99.516663169591595</c:v>
                </c:pt>
                <c:pt idx="9068">
                  <c:v>99.517073252523588</c:v>
                </c:pt>
                <c:pt idx="9069">
                  <c:v>99.517483006866911</c:v>
                </c:pt>
                <c:pt idx="9070">
                  <c:v>99.517892432864699</c:v>
                </c:pt>
                <c:pt idx="9071">
                  <c:v>99.518301530759999</c:v>
                </c:pt>
                <c:pt idx="9072">
                  <c:v>99.518710300796002</c:v>
                </c:pt>
                <c:pt idx="9073">
                  <c:v>99.519118743215202</c:v>
                </c:pt>
                <c:pt idx="9074">
                  <c:v>99.519526858260292</c:v>
                </c:pt>
                <c:pt idx="9075">
                  <c:v>99.519934646173795</c:v>
                </c:pt>
                <c:pt idx="9076">
                  <c:v>99.520342107198005</c:v>
                </c:pt>
                <c:pt idx="9077">
                  <c:v>99.520749241575004</c:v>
                </c:pt>
                <c:pt idx="9078">
                  <c:v>99.52115604954669</c:v>
                </c:pt>
                <c:pt idx="9079">
                  <c:v>99.521562531355002</c:v>
                </c:pt>
                <c:pt idx="9080">
                  <c:v>99.521968687241596</c:v>
                </c:pt>
                <c:pt idx="9081">
                  <c:v>99.522374517447901</c:v>
                </c:pt>
                <c:pt idx="9082">
                  <c:v>99.522780022215201</c:v>
                </c:pt>
                <c:pt idx="9083">
                  <c:v>99.523185201784798</c:v>
                </c:pt>
                <c:pt idx="9084">
                  <c:v>99.523590056397694</c:v>
                </c:pt>
                <c:pt idx="9085">
                  <c:v>99.523994586294705</c:v>
                </c:pt>
                <c:pt idx="9086">
                  <c:v>99.524398791716607</c:v>
                </c:pt>
                <c:pt idx="9087">
                  <c:v>99.524802672903803</c:v>
                </c:pt>
                <c:pt idx="9088">
                  <c:v>99.5252062300967</c:v>
                </c:pt>
                <c:pt idx="9089">
                  <c:v>99.525609463535602</c:v>
                </c:pt>
                <c:pt idx="9090">
                  <c:v>99.526012373460603</c:v>
                </c:pt>
                <c:pt idx="9091">
                  <c:v>99.526414960111595</c:v>
                </c:pt>
                <c:pt idx="9092">
                  <c:v>99.526817223728301</c:v>
                </c:pt>
                <c:pt idx="9093">
                  <c:v>99.527219164550189</c:v>
                </c:pt>
                <c:pt idx="9094">
                  <c:v>99.527620782816911</c:v>
                </c:pt>
                <c:pt idx="9095">
                  <c:v>99.528022078767592</c:v>
                </c:pt>
                <c:pt idx="9096">
                  <c:v>99.5284230526415</c:v>
                </c:pt>
                <c:pt idx="9097">
                  <c:v>99.528823704677393</c:v>
                </c:pt>
                <c:pt idx="9098">
                  <c:v>99.529224035114296</c:v>
                </c:pt>
                <c:pt idx="9099">
                  <c:v>99.529624044190712</c:v>
                </c:pt>
                <c:pt idx="9100">
                  <c:v>99.530023732145096</c:v>
                </c:pt>
                <c:pt idx="9101">
                  <c:v>99.530423099215895</c:v>
                </c:pt>
                <c:pt idx="9102">
                  <c:v>99.530822145641196</c:v>
                </c:pt>
                <c:pt idx="9103">
                  <c:v>99.531220871659002</c:v>
                </c:pt>
                <c:pt idx="9104">
                  <c:v>99.531619277507303</c:v>
                </c:pt>
                <c:pt idx="9105">
                  <c:v>99.532017363423691</c:v>
                </c:pt>
                <c:pt idx="9106">
                  <c:v>99.532415129645798</c:v>
                </c:pt>
                <c:pt idx="9107">
                  <c:v>99.532812576410905</c:v>
                </c:pt>
                <c:pt idx="9108">
                  <c:v>99.533209703956302</c:v>
                </c:pt>
                <c:pt idx="9109">
                  <c:v>99.533606512519</c:v>
                </c:pt>
                <c:pt idx="9110">
                  <c:v>99.534003002336007</c:v>
                </c:pt>
                <c:pt idx="9111">
                  <c:v>99.534399173644005</c:v>
                </c:pt>
                <c:pt idx="9112">
                  <c:v>99.534795026679703</c:v>
                </c:pt>
                <c:pt idx="9113">
                  <c:v>99.535190561679499</c:v>
                </c:pt>
                <c:pt idx="9114">
                  <c:v>99.535585778879607</c:v>
                </c:pt>
                <c:pt idx="9115">
                  <c:v>99.53598067851631</c:v>
                </c:pt>
                <c:pt idx="9116">
                  <c:v>99.536375260825395</c:v>
                </c:pt>
                <c:pt idx="9117">
                  <c:v>99.536769526042903</c:v>
                </c:pt>
                <c:pt idx="9118">
                  <c:v>99.537163474404309</c:v>
                </c:pt>
                <c:pt idx="9119">
                  <c:v>99.5375571061453</c:v>
                </c:pt>
                <c:pt idx="9120">
                  <c:v>99.537950421501094</c:v>
                </c:pt>
                <c:pt idx="9121">
                  <c:v>99.538343420706909</c:v>
                </c:pt>
                <c:pt idx="9122">
                  <c:v>99.538736103997891</c:v>
                </c:pt>
                <c:pt idx="9123">
                  <c:v>99.539128471608791</c:v>
                </c:pt>
                <c:pt idx="9124">
                  <c:v>99.539520523774399</c:v>
                </c:pt>
                <c:pt idx="9125">
                  <c:v>99.539912260729395</c:v>
                </c:pt>
                <c:pt idx="9126">
                  <c:v>99.540303682708</c:v>
                </c:pt>
                <c:pt idx="9127">
                  <c:v>99.540694789944709</c:v>
                </c:pt>
                <c:pt idx="9128">
                  <c:v>99.541085582673404</c:v>
                </c:pt>
                <c:pt idx="9129">
                  <c:v>99.541476061128193</c:v>
                </c:pt>
                <c:pt idx="9130">
                  <c:v>99.541866225542904</c:v>
                </c:pt>
                <c:pt idx="9131">
                  <c:v>99.542256076151105</c:v>
                </c:pt>
                <c:pt idx="9132">
                  <c:v>99.542645613186309</c:v>
                </c:pt>
                <c:pt idx="9133">
                  <c:v>99.543034836881802</c:v>
                </c:pt>
                <c:pt idx="9134">
                  <c:v>99.543423747470797</c:v>
                </c:pt>
                <c:pt idx="9135">
                  <c:v>99.543812345186396</c:v>
                </c:pt>
                <c:pt idx="9136">
                  <c:v>99.5442006302614</c:v>
                </c:pt>
                <c:pt idx="9137">
                  <c:v>99.544588602928499</c:v>
                </c:pt>
                <c:pt idx="9138">
                  <c:v>99.544976263420295</c:v>
                </c:pt>
                <c:pt idx="9139">
                  <c:v>99.545363611969307</c:v>
                </c:pt>
                <c:pt idx="9140">
                  <c:v>99.545750648807598</c:v>
                </c:pt>
                <c:pt idx="9141">
                  <c:v>99.5461373741675</c:v>
                </c:pt>
                <c:pt idx="9142">
                  <c:v>99.546523788280709</c:v>
                </c:pt>
                <c:pt idx="9143">
                  <c:v>99.546909891379201</c:v>
                </c:pt>
                <c:pt idx="9144">
                  <c:v>99.5472956836945</c:v>
                </c:pt>
                <c:pt idx="9145">
                  <c:v>99.547681165458201</c:v>
                </c:pt>
                <c:pt idx="9146">
                  <c:v>99.548066336901599</c:v>
                </c:pt>
                <c:pt idx="9147">
                  <c:v>99.548451198255904</c:v>
                </c:pt>
                <c:pt idx="9148">
                  <c:v>99.548835749752001</c:v>
                </c:pt>
                <c:pt idx="9149">
                  <c:v>99.549219991620902</c:v>
                </c:pt>
                <c:pt idx="9150">
                  <c:v>99.54960392409329</c:v>
                </c:pt>
                <c:pt idx="9151">
                  <c:v>99.549987547399795</c:v>
                </c:pt>
                <c:pt idx="9152">
                  <c:v>99.550370861770702</c:v>
                </c:pt>
                <c:pt idx="9153">
                  <c:v>99.550753867436299</c:v>
                </c:pt>
                <c:pt idx="9154">
                  <c:v>99.551136564626802</c:v>
                </c:pt>
                <c:pt idx="9155">
                  <c:v>99.551518953572099</c:v>
                </c:pt>
                <c:pt idx="9156">
                  <c:v>99.551901034501995</c:v>
                </c:pt>
                <c:pt idx="9157">
                  <c:v>99.552282807646094</c:v>
                </c:pt>
                <c:pt idx="9158">
                  <c:v>99.552664273234001</c:v>
                </c:pt>
                <c:pt idx="9159">
                  <c:v>99.553045431494894</c:v>
                </c:pt>
                <c:pt idx="9160">
                  <c:v>99.553426282658208</c:v>
                </c:pt>
                <c:pt idx="9161">
                  <c:v>99.553806826952695</c:v>
                </c:pt>
                <c:pt idx="9162">
                  <c:v>99.554187064607504</c:v>
                </c:pt>
                <c:pt idx="9163">
                  <c:v>99.554566995851204</c:v>
                </c:pt>
                <c:pt idx="9164">
                  <c:v>99.554946620912403</c:v>
                </c:pt>
                <c:pt idx="9165">
                  <c:v>99.5553259400196</c:v>
                </c:pt>
                <c:pt idx="9166">
                  <c:v>99.555704953400991</c:v>
                </c:pt>
                <c:pt idx="9167">
                  <c:v>99.556083661284788</c:v>
                </c:pt>
                <c:pt idx="9168">
                  <c:v>99.556462063898891</c:v>
                </c:pt>
                <c:pt idx="9169">
                  <c:v>99.5568401614712</c:v>
                </c:pt>
                <c:pt idx="9170">
                  <c:v>99.557217954229301</c:v>
                </c:pt>
                <c:pt idx="9171">
                  <c:v>99.55759544240081</c:v>
                </c:pt>
                <c:pt idx="9172">
                  <c:v>99.557972626213001</c:v>
                </c:pt>
                <c:pt idx="9173">
                  <c:v>99.558349505893091</c:v>
                </c:pt>
                <c:pt idx="9174">
                  <c:v>99.558726081668198</c:v>
                </c:pt>
                <c:pt idx="9175">
                  <c:v>99.559102353765297</c:v>
                </c:pt>
                <c:pt idx="9176">
                  <c:v>99.55947832241101</c:v>
                </c:pt>
                <c:pt idx="9177">
                  <c:v>99.559853987832</c:v>
                </c:pt>
                <c:pt idx="9178">
                  <c:v>99.560229350254801</c:v>
                </c:pt>
                <c:pt idx="9179">
                  <c:v>99.560604409905707</c:v>
                </c:pt>
                <c:pt idx="9180">
                  <c:v>99.5609791670108</c:v>
                </c:pt>
                <c:pt idx="9181">
                  <c:v>99.561353621796201</c:v>
                </c:pt>
                <c:pt idx="9182">
                  <c:v>99.561727774487593</c:v>
                </c:pt>
                <c:pt idx="9183">
                  <c:v>99.562101625310902</c:v>
                </c:pt>
                <c:pt idx="9184">
                  <c:v>99.56247517449151</c:v>
                </c:pt>
                <c:pt idx="9185">
                  <c:v>99.562848422254902</c:v>
                </c:pt>
                <c:pt idx="9186">
                  <c:v>99.563221368826305</c:v>
                </c:pt>
                <c:pt idx="9187">
                  <c:v>99.563594014430905</c:v>
                </c:pt>
                <c:pt idx="9188">
                  <c:v>99.563966359293502</c:v>
                </c:pt>
                <c:pt idx="9189">
                  <c:v>99.564338403639098</c:v>
                </c:pt>
                <c:pt idx="9190">
                  <c:v>99.564710147692196</c:v>
                </c:pt>
                <c:pt idx="9191">
                  <c:v>99.565081591677398</c:v>
                </c:pt>
                <c:pt idx="9192">
                  <c:v>99.565452735818994</c:v>
                </c:pt>
                <c:pt idx="9193">
                  <c:v>99.565823580341188</c:v>
                </c:pt>
                <c:pt idx="9194">
                  <c:v>99.566194125468201</c:v>
                </c:pt>
                <c:pt idx="9195">
                  <c:v>99.566564371423695</c:v>
                </c:pt>
                <c:pt idx="9196">
                  <c:v>99.566934318431606</c:v>
                </c:pt>
                <c:pt idx="9197">
                  <c:v>99.5673039667154</c:v>
                </c:pt>
                <c:pt idx="9198">
                  <c:v>99.567673316498698</c:v>
                </c:pt>
                <c:pt idx="9199">
                  <c:v>99.568042368004697</c:v>
                </c:pt>
                <c:pt idx="9200">
                  <c:v>99.568411121456606</c:v>
                </c:pt>
                <c:pt idx="9201">
                  <c:v>99.568779577077393</c:v>
                </c:pt>
                <c:pt idx="9202">
                  <c:v>99.569147735089999</c:v>
                </c:pt>
                <c:pt idx="9203">
                  <c:v>99.569515595717107</c:v>
                </c:pt>
                <c:pt idx="9204">
                  <c:v>99.569883159181202</c:v>
                </c:pt>
                <c:pt idx="9205">
                  <c:v>99.570250425704799</c:v>
                </c:pt>
                <c:pt idx="9206">
                  <c:v>99.570617395510197</c:v>
                </c:pt>
                <c:pt idx="9207">
                  <c:v>99.570984068819399</c:v>
                </c:pt>
                <c:pt idx="9208">
                  <c:v>99.571350445854392</c:v>
                </c:pt>
                <c:pt idx="9209">
                  <c:v>99.571716526837108</c:v>
                </c:pt>
                <c:pt idx="9210">
                  <c:v>99.572082311989206</c:v>
                </c:pt>
                <c:pt idx="9211">
                  <c:v>99.572447801531993</c:v>
                </c:pt>
                <c:pt idx="9212">
                  <c:v>99.572812995687201</c:v>
                </c:pt>
                <c:pt idx="9213">
                  <c:v>99.573177894675695</c:v>
                </c:pt>
                <c:pt idx="9214">
                  <c:v>99.573542498718894</c:v>
                </c:pt>
                <c:pt idx="9215">
                  <c:v>99.573906808037506</c:v>
                </c:pt>
                <c:pt idx="9216">
                  <c:v>99.574270822852398</c:v>
                </c:pt>
                <c:pt idx="9217">
                  <c:v>99.574634543384192</c:v>
                </c:pt>
                <c:pt idx="9218">
                  <c:v>99.5749979698533</c:v>
                </c:pt>
                <c:pt idx="9219">
                  <c:v>99.575361102480301</c:v>
                </c:pt>
                <c:pt idx="9220">
                  <c:v>99.575723941485094</c:v>
                </c:pt>
                <c:pt idx="9221">
                  <c:v>99.576086487088006</c:v>
                </c:pt>
                <c:pt idx="9222">
                  <c:v>99.576448739508692</c:v>
                </c:pt>
                <c:pt idx="9223">
                  <c:v>99.576810698967108</c:v>
                </c:pt>
                <c:pt idx="9224">
                  <c:v>99.577172365682799</c:v>
                </c:pt>
                <c:pt idx="9225">
                  <c:v>99.577533739875093</c:v>
                </c:pt>
                <c:pt idx="9226">
                  <c:v>99.577894821763408</c:v>
                </c:pt>
                <c:pt idx="9227">
                  <c:v>99.578255611567002</c:v>
                </c:pt>
                <c:pt idx="9228">
                  <c:v>99.578616109504708</c:v>
                </c:pt>
                <c:pt idx="9229">
                  <c:v>99.5789763157956</c:v>
                </c:pt>
                <c:pt idx="9230">
                  <c:v>99.5793362306582</c:v>
                </c:pt>
                <c:pt idx="9231">
                  <c:v>99.579695854311197</c:v>
                </c:pt>
                <c:pt idx="9232">
                  <c:v>99.580055186973098</c:v>
                </c:pt>
                <c:pt idx="9233">
                  <c:v>99.580414228862011</c:v>
                </c:pt>
                <c:pt idx="9234">
                  <c:v>99.580772980196201</c:v>
                </c:pt>
                <c:pt idx="9235">
                  <c:v>99.581131441193591</c:v>
                </c:pt>
                <c:pt idx="9236">
                  <c:v>99.581489612072104</c:v>
                </c:pt>
                <c:pt idx="9237">
                  <c:v>99.581847493049295</c:v>
                </c:pt>
                <c:pt idx="9238">
                  <c:v>99.582205084342903</c:v>
                </c:pt>
                <c:pt idx="9239">
                  <c:v>99.582562386170295</c:v>
                </c:pt>
                <c:pt idx="9240">
                  <c:v>99.582919398748601</c:v>
                </c:pt>
                <c:pt idx="9241">
                  <c:v>99.583276122295104</c:v>
                </c:pt>
                <c:pt idx="9242">
                  <c:v>99.583632557026689</c:v>
                </c:pt>
                <c:pt idx="9243">
                  <c:v>99.583988703160202</c:v>
                </c:pt>
                <c:pt idx="9244">
                  <c:v>99.584344560912299</c:v>
                </c:pt>
                <c:pt idx="9245">
                  <c:v>99.584700130499499</c:v>
                </c:pt>
                <c:pt idx="9246">
                  <c:v>99.585055412138303</c:v>
                </c:pt>
                <c:pt idx="9247">
                  <c:v>99.585410406044801</c:v>
                </c:pt>
                <c:pt idx="9248">
                  <c:v>99.585765112435197</c:v>
                </c:pt>
                <c:pt idx="9249">
                  <c:v>99.586119531525497</c:v>
                </c:pt>
                <c:pt idx="9250">
                  <c:v>99.586473663531308</c:v>
                </c:pt>
                <c:pt idx="9251">
                  <c:v>99.586827508668492</c:v>
                </c:pt>
                <c:pt idx="9252">
                  <c:v>99.5871810671525</c:v>
                </c:pt>
                <c:pt idx="9253">
                  <c:v>99.587534339198712</c:v>
                </c:pt>
                <c:pt idx="9254">
                  <c:v>99.587887325022209</c:v>
                </c:pt>
                <c:pt idx="9255">
                  <c:v>99.588240024838299</c:v>
                </c:pt>
                <c:pt idx="9256">
                  <c:v>99.588592438861895</c:v>
                </c:pt>
                <c:pt idx="9257">
                  <c:v>99.588944567307593</c:v>
                </c:pt>
                <c:pt idx="9258">
                  <c:v>99.589296410390304</c:v>
                </c:pt>
                <c:pt idx="9259">
                  <c:v>99.5896479683244</c:v>
                </c:pt>
                <c:pt idx="9260">
                  <c:v>99.589999241324207</c:v>
                </c:pt>
                <c:pt idx="9261">
                  <c:v>99.590350229603999</c:v>
                </c:pt>
                <c:pt idx="9262">
                  <c:v>99.590700933377803</c:v>
                </c:pt>
                <c:pt idx="9263">
                  <c:v>99.591051352859594</c:v>
                </c:pt>
                <c:pt idx="9264">
                  <c:v>99.591401488263202</c:v>
                </c:pt>
                <c:pt idx="9265">
                  <c:v>99.591751339802201</c:v>
                </c:pt>
                <c:pt idx="9266">
                  <c:v>99.59210090769011</c:v>
                </c:pt>
                <c:pt idx="9267">
                  <c:v>99.592450192140305</c:v>
                </c:pt>
                <c:pt idx="9268">
                  <c:v>99.592799193365991</c:v>
                </c:pt>
                <c:pt idx="9269">
                  <c:v>99.593147911580189</c:v>
                </c:pt>
                <c:pt idx="9270">
                  <c:v>99.593496346995806</c:v>
                </c:pt>
                <c:pt idx="9271">
                  <c:v>99.593844499825707</c:v>
                </c:pt>
                <c:pt idx="9272">
                  <c:v>99.594192370282499</c:v>
                </c:pt>
                <c:pt idx="9273">
                  <c:v>99.594539958578693</c:v>
                </c:pt>
                <c:pt idx="9274">
                  <c:v>99.594887264926598</c:v>
                </c:pt>
                <c:pt idx="9275">
                  <c:v>99.595234289538496</c:v>
                </c:pt>
                <c:pt idx="9276">
                  <c:v>99.595581032626299</c:v>
                </c:pt>
                <c:pt idx="9277">
                  <c:v>99.59592749440209</c:v>
                </c:pt>
                <c:pt idx="9278">
                  <c:v>99.596273675077498</c:v>
                </c:pt>
                <c:pt idx="9279">
                  <c:v>99.596619574864391</c:v>
                </c:pt>
                <c:pt idx="9280">
                  <c:v>99.596965193974</c:v>
                </c:pt>
                <c:pt idx="9281">
                  <c:v>99.597310532617911</c:v>
                </c:pt>
                <c:pt idx="9282">
                  <c:v>99.597655591007097</c:v>
                </c:pt>
                <c:pt idx="9283">
                  <c:v>99.598000369352789</c:v>
                </c:pt>
                <c:pt idx="9284">
                  <c:v>99.598344867865904</c:v>
                </c:pt>
                <c:pt idx="9285">
                  <c:v>99.598689086757204</c:v>
                </c:pt>
                <c:pt idx="9286">
                  <c:v>99.599033026237294</c:v>
                </c:pt>
                <c:pt idx="9287">
                  <c:v>99.599376686516592</c:v>
                </c:pt>
                <c:pt idx="9288">
                  <c:v>99.599720067805691</c:v>
                </c:pt>
                <c:pt idx="9289">
                  <c:v>99.600063170314598</c:v>
                </c:pt>
                <c:pt idx="9290">
                  <c:v>99.600405994253492</c:v>
                </c:pt>
                <c:pt idx="9291">
                  <c:v>99.600748539832196</c:v>
                </c:pt>
                <c:pt idx="9292">
                  <c:v>99.60109080726059</c:v>
                </c:pt>
                <c:pt idx="9293">
                  <c:v>99.601432796748398</c:v>
                </c:pt>
                <c:pt idx="9294">
                  <c:v>99.601774508504889</c:v>
                </c:pt>
                <c:pt idx="9295">
                  <c:v>99.602115942739701</c:v>
                </c:pt>
                <c:pt idx="9296">
                  <c:v>99.602457099661805</c:v>
                </c:pt>
                <c:pt idx="9297">
                  <c:v>99.6027979794804</c:v>
                </c:pt>
                <c:pt idx="9298">
                  <c:v>99.603138582404497</c:v>
                </c:pt>
                <c:pt idx="9299">
                  <c:v>99.6034789086427</c:v>
                </c:pt>
                <c:pt idx="9300">
                  <c:v>99.603818958403892</c:v>
                </c:pt>
                <c:pt idx="9301">
                  <c:v>99.604158731896504</c:v>
                </c:pt>
                <c:pt idx="9302">
                  <c:v>99.604498229328797</c:v>
                </c:pt>
                <c:pt idx="9303">
                  <c:v>99.604837450909102</c:v>
                </c:pt>
                <c:pt idx="9304">
                  <c:v>99.605176396845607</c:v>
                </c:pt>
                <c:pt idx="9305">
                  <c:v>99.60551506734609</c:v>
                </c:pt>
                <c:pt idx="9306">
                  <c:v>99.605853462618498</c:v>
                </c:pt>
                <c:pt idx="9307">
                  <c:v>99.606191582870395</c:v>
                </c:pt>
                <c:pt idx="9308">
                  <c:v>99.6065294283094</c:v>
                </c:pt>
                <c:pt idx="9309">
                  <c:v>99.606866999142909</c:v>
                </c:pt>
                <c:pt idx="9310">
                  <c:v>99.607204295578001</c:v>
                </c:pt>
                <c:pt idx="9311">
                  <c:v>99.607541317821997</c:v>
                </c:pt>
                <c:pt idx="9312">
                  <c:v>99.607878066081909</c:v>
                </c:pt>
                <c:pt idx="9313">
                  <c:v>99.608214540564305</c:v>
                </c:pt>
                <c:pt idx="9314">
                  <c:v>99.608550741476094</c:v>
                </c:pt>
                <c:pt idx="9315">
                  <c:v>99.608886669023704</c:v>
                </c:pt>
                <c:pt idx="9316">
                  <c:v>99.609222323413604</c:v>
                </c:pt>
                <c:pt idx="9317">
                  <c:v>99.609557704852094</c:v>
                </c:pt>
                <c:pt idx="9318">
                  <c:v>99.609892813545301</c:v>
                </c:pt>
                <c:pt idx="9319">
                  <c:v>99.610227649699112</c:v>
                </c:pt>
                <c:pt idx="9320">
                  <c:v>99.610562213519501</c:v>
                </c:pt>
                <c:pt idx="9321">
                  <c:v>99.610896505212096</c:v>
                </c:pt>
                <c:pt idx="9322">
                  <c:v>99.611230524982588</c:v>
                </c:pt>
                <c:pt idx="9323">
                  <c:v>99.611564273036308</c:v>
                </c:pt>
                <c:pt idx="9324">
                  <c:v>99.611897749578503</c:v>
                </c:pt>
                <c:pt idx="9325">
                  <c:v>99.612230954814493</c:v>
                </c:pt>
                <c:pt idx="9326">
                  <c:v>99.612563888949197</c:v>
                </c:pt>
                <c:pt idx="9327">
                  <c:v>99.612896552187507</c:v>
                </c:pt>
                <c:pt idx="9328">
                  <c:v>99.613228944734203</c:v>
                </c:pt>
                <c:pt idx="9329">
                  <c:v>99.613561066793693</c:v>
                </c:pt>
                <c:pt idx="9330">
                  <c:v>99.613892918570698</c:v>
                </c:pt>
                <c:pt idx="9331">
                  <c:v>99.614224500269501</c:v>
                </c:pt>
                <c:pt idx="9332">
                  <c:v>99.61455581209411</c:v>
                </c:pt>
                <c:pt idx="9333">
                  <c:v>99.614886854248795</c:v>
                </c:pt>
                <c:pt idx="9334">
                  <c:v>99.615217626937195</c:v>
                </c:pt>
                <c:pt idx="9335">
                  <c:v>99.615548130363393</c:v>
                </c:pt>
                <c:pt idx="9336">
                  <c:v>99.615878364730804</c:v>
                </c:pt>
                <c:pt idx="9337">
                  <c:v>99.616208330242998</c:v>
                </c:pt>
                <c:pt idx="9338">
                  <c:v>99.616538027103303</c:v>
                </c:pt>
                <c:pt idx="9339">
                  <c:v>99.616867455514893</c:v>
                </c:pt>
                <c:pt idx="9340">
                  <c:v>99.61719661568101</c:v>
                </c:pt>
                <c:pt idx="9341">
                  <c:v>99.617525507804402</c:v>
                </c:pt>
                <c:pt idx="9342">
                  <c:v>99.617854132087999</c:v>
                </c:pt>
                <c:pt idx="9343">
                  <c:v>99.618182488734504</c:v>
                </c:pt>
                <c:pt idx="9344">
                  <c:v>99.618510577946296</c:v>
                </c:pt>
                <c:pt idx="9345">
                  <c:v>99.618838399925792</c:v>
                </c:pt>
                <c:pt idx="9346">
                  <c:v>99.619165954875399</c:v>
                </c:pt>
                <c:pt idx="9347">
                  <c:v>99.619493242997109</c:v>
                </c:pt>
                <c:pt idx="9348">
                  <c:v>99.619820264492901</c:v>
                </c:pt>
                <c:pt idx="9349">
                  <c:v>99.620147019564598</c:v>
                </c:pt>
                <c:pt idx="9350">
                  <c:v>99.620473508413994</c:v>
                </c:pt>
                <c:pt idx="9351">
                  <c:v>99.620799731242599</c:v>
                </c:pt>
                <c:pt idx="9352">
                  <c:v>99.621125688251908</c:v>
                </c:pt>
                <c:pt idx="9353">
                  <c:v>99.621451379643105</c:v>
                </c:pt>
                <c:pt idx="9354">
                  <c:v>99.621776805617401</c:v>
                </c:pt>
                <c:pt idx="9355">
                  <c:v>99.622101966375794</c:v>
                </c:pt>
                <c:pt idx="9356">
                  <c:v>99.622426862119198</c:v>
                </c:pt>
                <c:pt idx="9357">
                  <c:v>99.622751493048398</c:v>
                </c:pt>
                <c:pt idx="9358">
                  <c:v>99.623075859363908</c:v>
                </c:pt>
                <c:pt idx="9359">
                  <c:v>99.623399961266301</c:v>
                </c:pt>
                <c:pt idx="9360">
                  <c:v>99.623723798955893</c:v>
                </c:pt>
                <c:pt idx="9361">
                  <c:v>99.624047372632802</c:v>
                </c:pt>
                <c:pt idx="9362">
                  <c:v>99.624370682497201</c:v>
                </c:pt>
                <c:pt idx="9363">
                  <c:v>99.624693728748909</c:v>
                </c:pt>
                <c:pt idx="9364">
                  <c:v>99.625016511587802</c:v>
                </c:pt>
                <c:pt idx="9365">
                  <c:v>99.625339031213599</c:v>
                </c:pt>
                <c:pt idx="9366">
                  <c:v>99.625661287825608</c:v>
                </c:pt>
                <c:pt idx="9367">
                  <c:v>99.625983281623405</c:v>
                </c:pt>
                <c:pt idx="9368">
                  <c:v>99.626305012806199</c:v>
                </c:pt>
                <c:pt idx="9369">
                  <c:v>99.626626481572998</c:v>
                </c:pt>
                <c:pt idx="9370">
                  <c:v>99.62694768812301</c:v>
                </c:pt>
                <c:pt idx="9371">
                  <c:v>99.627268632654804</c:v>
                </c:pt>
                <c:pt idx="9372">
                  <c:v>99.627589315367302</c:v>
                </c:pt>
                <c:pt idx="9373">
                  <c:v>99.627909736459003</c:v>
                </c:pt>
                <c:pt idx="9374">
                  <c:v>99.628229896128204</c:v>
                </c:pt>
                <c:pt idx="9375">
                  <c:v>99.628549794573502</c:v>
                </c:pt>
                <c:pt idx="9376">
                  <c:v>99.628869431992797</c:v>
                </c:pt>
                <c:pt idx="9377">
                  <c:v>99.629188808584189</c:v>
                </c:pt>
                <c:pt idx="9378">
                  <c:v>99.629507924545692</c:v>
                </c:pt>
                <c:pt idx="9379">
                  <c:v>99.629826780074907</c:v>
                </c:pt>
                <c:pt idx="9380">
                  <c:v>99.630145375369594</c:v>
                </c:pt>
                <c:pt idx="9381">
                  <c:v>99.630463710627197</c:v>
                </c:pt>
                <c:pt idx="9382">
                  <c:v>99.630781786045006</c:v>
                </c:pt>
                <c:pt idx="9383">
                  <c:v>99.631099601820296</c:v>
                </c:pt>
                <c:pt idx="9384">
                  <c:v>99.631417158150199</c:v>
                </c:pt>
                <c:pt idx="9385">
                  <c:v>99.631734455231594</c:v>
                </c:pt>
                <c:pt idx="9386">
                  <c:v>99.6320514932614</c:v>
                </c:pt>
                <c:pt idx="9387">
                  <c:v>99.632368272436196</c:v>
                </c:pt>
                <c:pt idx="9388">
                  <c:v>99.632684792952602</c:v>
                </c:pt>
                <c:pt idx="9389">
                  <c:v>99.633001055007</c:v>
                </c:pt>
                <c:pt idx="9390">
                  <c:v>99.633317058795598</c:v>
                </c:pt>
                <c:pt idx="9391">
                  <c:v>99.633632804514704</c:v>
                </c:pt>
                <c:pt idx="9392">
                  <c:v>99.633948292360301</c:v>
                </c:pt>
                <c:pt idx="9393">
                  <c:v>99.634263522528201</c:v>
                </c:pt>
                <c:pt idx="9394">
                  <c:v>99.6345784952141</c:v>
                </c:pt>
                <c:pt idx="9395">
                  <c:v>99.634893210613797</c:v>
                </c:pt>
                <c:pt idx="9396">
                  <c:v>99.635207668922604</c:v>
                </c:pt>
                <c:pt idx="9397">
                  <c:v>99.635521870335893</c:v>
                </c:pt>
                <c:pt idx="9398">
                  <c:v>99.635835815049006</c:v>
                </c:pt>
                <c:pt idx="9399">
                  <c:v>99.636149503256902</c:v>
                </c:pt>
                <c:pt idx="9400">
                  <c:v>99.636462935154498</c:v>
                </c:pt>
                <c:pt idx="9401">
                  <c:v>99.636776110936708</c:v>
                </c:pt>
                <c:pt idx="9402">
                  <c:v>99.637089030798109</c:v>
                </c:pt>
                <c:pt idx="9403">
                  <c:v>99.637401694933402</c:v>
                </c:pt>
                <c:pt idx="9404">
                  <c:v>99.637714103536794</c:v>
                </c:pt>
                <c:pt idx="9405">
                  <c:v>99.638026256802803</c:v>
                </c:pt>
                <c:pt idx="9406">
                  <c:v>99.638338154925407</c:v>
                </c:pt>
                <c:pt idx="9407">
                  <c:v>99.638649798098598</c:v>
                </c:pt>
                <c:pt idx="9408">
                  <c:v>99.638961186516397</c:v>
                </c:pt>
                <c:pt idx="9409">
                  <c:v>99.639272320372498</c:v>
                </c:pt>
                <c:pt idx="9410">
                  <c:v>99.639583199860496</c:v>
                </c:pt>
                <c:pt idx="9411">
                  <c:v>99.6398938251738</c:v>
                </c:pt>
                <c:pt idx="9412">
                  <c:v>99.640204196506005</c:v>
                </c:pt>
                <c:pt idx="9413">
                  <c:v>99.640514314050094</c:v>
                </c:pt>
                <c:pt idx="9414">
                  <c:v>99.640824177999207</c:v>
                </c:pt>
                <c:pt idx="9415">
                  <c:v>99.641133788546398</c:v>
                </c:pt>
                <c:pt idx="9416">
                  <c:v>99.641443145884395</c:v>
                </c:pt>
                <c:pt idx="9417">
                  <c:v>99.641752250205897</c:v>
                </c:pt>
                <c:pt idx="9418">
                  <c:v>99.64206110170349</c:v>
                </c:pt>
                <c:pt idx="9419">
                  <c:v>99.642369700569702</c:v>
                </c:pt>
                <c:pt idx="9420">
                  <c:v>99.642678046996608</c:v>
                </c:pt>
                <c:pt idx="9421">
                  <c:v>99.642986141176593</c:v>
                </c:pt>
                <c:pt idx="9422">
                  <c:v>99.643293983301604</c:v>
                </c:pt>
                <c:pt idx="9423">
                  <c:v>99.643601573563402</c:v>
                </c:pt>
                <c:pt idx="9424">
                  <c:v>99.643908912154004</c:v>
                </c:pt>
                <c:pt idx="9425">
                  <c:v>99.644215999264901</c:v>
                </c:pt>
                <c:pt idx="9426">
                  <c:v>99.644522835087599</c:v>
                </c:pt>
                <c:pt idx="9427">
                  <c:v>99.644829419813505</c:v>
                </c:pt>
                <c:pt idx="9428">
                  <c:v>99.645135753633895</c:v>
                </c:pt>
                <c:pt idx="9429">
                  <c:v>99.645441836739892</c:v>
                </c:pt>
                <c:pt idx="9430">
                  <c:v>99.645747669322404</c:v>
                </c:pt>
                <c:pt idx="9431">
                  <c:v>99.646053251572297</c:v>
                </c:pt>
                <c:pt idx="9432">
                  <c:v>99.64635858368041</c:v>
                </c:pt>
                <c:pt idx="9433">
                  <c:v>99.646663665837195</c:v>
                </c:pt>
                <c:pt idx="9434">
                  <c:v>99.646968498233093</c:v>
                </c:pt>
                <c:pt idx="9435">
                  <c:v>99.6472730810586</c:v>
                </c:pt>
                <c:pt idx="9436">
                  <c:v>99.6475774145038</c:v>
                </c:pt>
                <c:pt idx="9437">
                  <c:v>99.647881498758807</c:v>
                </c:pt>
                <c:pt idx="9438">
                  <c:v>99.648185334013405</c:v>
                </c:pt>
                <c:pt idx="9439">
                  <c:v>99.648488920457609</c:v>
                </c:pt>
                <c:pt idx="9440">
                  <c:v>99.648792258281006</c:v>
                </c:pt>
                <c:pt idx="9441">
                  <c:v>99.64909534767321</c:v>
                </c:pt>
                <c:pt idx="9442">
                  <c:v>99.649398188823511</c:v>
                </c:pt>
                <c:pt idx="9443">
                  <c:v>99.649700781921311</c:v>
                </c:pt>
                <c:pt idx="9444">
                  <c:v>99.650003127155699</c:v>
                </c:pt>
                <c:pt idx="9445">
                  <c:v>99.650305224715694</c:v>
                </c:pt>
                <c:pt idx="9446">
                  <c:v>99.650607074790202</c:v>
                </c:pt>
                <c:pt idx="9447">
                  <c:v>99.650908677568111</c:v>
                </c:pt>
                <c:pt idx="9448">
                  <c:v>99.651210033237888</c:v>
                </c:pt>
                <c:pt idx="9449">
                  <c:v>99.651511141988195</c:v>
                </c:pt>
                <c:pt idx="9450">
                  <c:v>99.651812004007198</c:v>
                </c:pt>
                <c:pt idx="9451">
                  <c:v>99.652112619483404</c:v>
                </c:pt>
                <c:pt idx="9452">
                  <c:v>99.652412988604794</c:v>
                </c:pt>
                <c:pt idx="9453">
                  <c:v>99.652713111559294</c:v>
                </c:pt>
                <c:pt idx="9454">
                  <c:v>99.653012988534897</c:v>
                </c:pt>
                <c:pt idx="9455">
                  <c:v>99.653312619719301</c:v>
                </c:pt>
                <c:pt idx="9456">
                  <c:v>99.653612005300104</c:v>
                </c:pt>
                <c:pt idx="9457">
                  <c:v>99.65391114546469</c:v>
                </c:pt>
                <c:pt idx="9458">
                  <c:v>99.654210040400599</c:v>
                </c:pt>
                <c:pt idx="9459">
                  <c:v>99.654508690294904</c:v>
                </c:pt>
                <c:pt idx="9460">
                  <c:v>99.654807095334704</c:v>
                </c:pt>
                <c:pt idx="9461">
                  <c:v>99.6551052557069</c:v>
                </c:pt>
                <c:pt idx="9462">
                  <c:v>99.655403171598508</c:v>
                </c:pt>
                <c:pt idx="9463">
                  <c:v>99.655700843196101</c:v>
                </c:pt>
                <c:pt idx="9464">
                  <c:v>99.655998270686297</c:v>
                </c:pt>
                <c:pt idx="9465">
                  <c:v>99.656295454255499</c:v>
                </c:pt>
                <c:pt idx="9466">
                  <c:v>99.656592394089998</c:v>
                </c:pt>
                <c:pt idx="9467">
                  <c:v>99.656889090376097</c:v>
                </c:pt>
                <c:pt idx="9468">
                  <c:v>99.657185543299789</c:v>
                </c:pt>
                <c:pt idx="9469">
                  <c:v>99.657481753046994</c:v>
                </c:pt>
                <c:pt idx="9470">
                  <c:v>99.657777719803505</c:v>
                </c:pt>
                <c:pt idx="9471">
                  <c:v>99.6580734437551</c:v>
                </c:pt>
                <c:pt idx="9472">
                  <c:v>99.658368925087103</c:v>
                </c:pt>
                <c:pt idx="9473">
                  <c:v>99.658664163985193</c:v>
                </c:pt>
                <c:pt idx="9474">
                  <c:v>99.658959160634595</c:v>
                </c:pt>
                <c:pt idx="9475">
                  <c:v>99.65925391522039</c:v>
                </c:pt>
                <c:pt idx="9476">
                  <c:v>99.659548427927604</c:v>
                </c:pt>
                <c:pt idx="9477">
                  <c:v>99.65984269894129</c:v>
                </c:pt>
                <c:pt idx="9478">
                  <c:v>99.660136728446091</c:v>
                </c:pt>
                <c:pt idx="9479">
                  <c:v>99.660430516626803</c:v>
                </c:pt>
                <c:pt idx="9480">
                  <c:v>99.6607240636678</c:v>
                </c:pt>
                <c:pt idx="9481">
                  <c:v>99.661017369753495</c:v>
                </c:pt>
                <c:pt idx="9482">
                  <c:v>99.661310435068302</c:v>
                </c:pt>
                <c:pt idx="9483">
                  <c:v>99.661603259796308</c:v>
                </c:pt>
                <c:pt idx="9484">
                  <c:v>99.661895844121489</c:v>
                </c:pt>
                <c:pt idx="9485">
                  <c:v>99.662188188227802</c:v>
                </c:pt>
                <c:pt idx="9486">
                  <c:v>99.662480292298895</c:v>
                </c:pt>
                <c:pt idx="9487">
                  <c:v>99.6627721565185</c:v>
                </c:pt>
                <c:pt idx="9488">
                  <c:v>99.663063781070207</c:v>
                </c:pt>
                <c:pt idx="9489">
                  <c:v>99.663355166137208</c:v>
                </c:pt>
                <c:pt idx="9490">
                  <c:v>99.663646311902895</c:v>
                </c:pt>
                <c:pt idx="9491">
                  <c:v>99.663937218550402</c:v>
                </c:pt>
                <c:pt idx="9492">
                  <c:v>99.664227886262694</c:v>
                </c:pt>
                <c:pt idx="9493">
                  <c:v>99.664518315222693</c:v>
                </c:pt>
                <c:pt idx="9494">
                  <c:v>99.664808505613095</c:v>
                </c:pt>
                <c:pt idx="9495">
                  <c:v>99.665098457616494</c:v>
                </c:pt>
                <c:pt idx="9496">
                  <c:v>99.6653881714156</c:v>
                </c:pt>
                <c:pt idx="9497">
                  <c:v>99.665677647192609</c:v>
                </c:pt>
                <c:pt idx="9498">
                  <c:v>99.665966885129706</c:v>
                </c:pt>
                <c:pt idx="9499">
                  <c:v>99.6662558854092</c:v>
                </c:pt>
                <c:pt idx="9500">
                  <c:v>99.666544648213105</c:v>
                </c:pt>
                <c:pt idx="9501">
                  <c:v>99.666833173723106</c:v>
                </c:pt>
                <c:pt idx="9502">
                  <c:v>99.667121462121003</c:v>
                </c:pt>
                <c:pt idx="9503">
                  <c:v>99.66740951358851</c:v>
                </c:pt>
                <c:pt idx="9504">
                  <c:v>99.667697328307099</c:v>
                </c:pt>
                <c:pt idx="9505">
                  <c:v>99.667984906458102</c:v>
                </c:pt>
                <c:pt idx="9506">
                  <c:v>99.668272248222692</c:v>
                </c:pt>
                <c:pt idx="9507">
                  <c:v>99.6685593537822</c:v>
                </c:pt>
                <c:pt idx="9508">
                  <c:v>99.668846223317402</c:v>
                </c:pt>
                <c:pt idx="9509">
                  <c:v>99.669132857009288</c:v>
                </c:pt>
                <c:pt idx="9510">
                  <c:v>99.669419255038605</c:v>
                </c:pt>
                <c:pt idx="9511">
                  <c:v>99.669705417585902</c:v>
                </c:pt>
                <c:pt idx="9512">
                  <c:v>99.669991344831701</c:v>
                </c:pt>
                <c:pt idx="9513">
                  <c:v>99.670277036956506</c:v>
                </c:pt>
                <c:pt idx="9514">
                  <c:v>99.670562494140299</c:v>
                </c:pt>
                <c:pt idx="9515">
                  <c:v>99.670847716563401</c:v>
                </c:pt>
                <c:pt idx="9516">
                  <c:v>99.671132704405807</c:v>
                </c:pt>
                <c:pt idx="9517">
                  <c:v>99.671417457847213</c:v>
                </c:pt>
                <c:pt idx="9518">
                  <c:v>99.671701977067599</c:v>
                </c:pt>
                <c:pt idx="9519">
                  <c:v>99.671986262246406</c:v>
                </c:pt>
                <c:pt idx="9520">
                  <c:v>99.672270313563203</c:v>
                </c:pt>
                <c:pt idx="9521">
                  <c:v>99.672554131197401</c:v>
                </c:pt>
                <c:pt idx="9522">
                  <c:v>99.6728377153282</c:v>
                </c:pt>
                <c:pt idx="9523">
                  <c:v>99.673121066134698</c:v>
                </c:pt>
                <c:pt idx="9524">
                  <c:v>99.673404183796009</c:v>
                </c:pt>
                <c:pt idx="9525">
                  <c:v>99.673687068490892</c:v>
                </c:pt>
                <c:pt idx="9526">
                  <c:v>99.673969720398091</c:v>
                </c:pt>
                <c:pt idx="9527">
                  <c:v>99.674252139696407</c:v>
                </c:pt>
                <c:pt idx="9528">
                  <c:v>99.6745343265641</c:v>
                </c:pt>
                <c:pt idx="9529">
                  <c:v>99.674816281179801</c:v>
                </c:pt>
                <c:pt idx="9530">
                  <c:v>99.675098003721587</c:v>
                </c:pt>
                <c:pt idx="9531">
                  <c:v>99.675379494367704</c:v>
                </c:pt>
                <c:pt idx="9532">
                  <c:v>99.675660753296</c:v>
                </c:pt>
                <c:pt idx="9533">
                  <c:v>99.675941780684596</c:v>
                </c:pt>
                <c:pt idx="9534">
                  <c:v>99.676222576711098</c:v>
                </c:pt>
                <c:pt idx="9535">
                  <c:v>99.676503141553198</c:v>
                </c:pt>
                <c:pt idx="9536">
                  <c:v>99.67678347538839</c:v>
                </c:pt>
                <c:pt idx="9537">
                  <c:v>99.677063578394097</c:v>
                </c:pt>
                <c:pt idx="9538">
                  <c:v>99.6773434507476</c:v>
                </c:pt>
                <c:pt idx="9539">
                  <c:v>99.677623092626007</c:v>
                </c:pt>
                <c:pt idx="9540">
                  <c:v>99.677902504206301</c:v>
                </c:pt>
                <c:pt idx="9541">
                  <c:v>99.678181685665507</c:v>
                </c:pt>
                <c:pt idx="9542">
                  <c:v>99.678460637180407</c:v>
                </c:pt>
                <c:pt idx="9543">
                  <c:v>99.678739358927501</c:v>
                </c:pt>
                <c:pt idx="9544">
                  <c:v>99.679017851083501</c:v>
                </c:pt>
                <c:pt idx="9545">
                  <c:v>99.679296113824705</c:v>
                </c:pt>
                <c:pt idx="9546">
                  <c:v>99.6795741473275</c:v>
                </c:pt>
                <c:pt idx="9547">
                  <c:v>99.679851951768001</c:v>
                </c:pt>
                <c:pt idx="9548">
                  <c:v>99.680129527322194</c:v>
                </c:pt>
                <c:pt idx="9549">
                  <c:v>99.68040687416611</c:v>
                </c:pt>
                <c:pt idx="9550">
                  <c:v>99.680683992475409</c:v>
                </c:pt>
                <c:pt idx="9551">
                  <c:v>99.680960882425907</c:v>
                </c:pt>
                <c:pt idx="9552">
                  <c:v>99.681237544193195</c:v>
                </c:pt>
                <c:pt idx="9553">
                  <c:v>99.681513977952591</c:v>
                </c:pt>
                <c:pt idx="9554">
                  <c:v>99.6817901838794</c:v>
                </c:pt>
                <c:pt idx="9555">
                  <c:v>99.682066162148899</c:v>
                </c:pt>
                <c:pt idx="9556">
                  <c:v>99.68234191293611</c:v>
                </c:pt>
                <c:pt idx="9557">
                  <c:v>99.682617436415995</c:v>
                </c:pt>
                <c:pt idx="9558">
                  <c:v>99.682892732763392</c:v>
                </c:pt>
                <c:pt idx="9559">
                  <c:v>99.683167802153008</c:v>
                </c:pt>
                <c:pt idx="9560">
                  <c:v>99.683442644759396</c:v>
                </c:pt>
                <c:pt idx="9561">
                  <c:v>99.683717260757092</c:v>
                </c:pt>
                <c:pt idx="9562">
                  <c:v>99.683991650320294</c:v>
                </c:pt>
                <c:pt idx="9563">
                  <c:v>99.684265813623398</c:v>
                </c:pt>
                <c:pt idx="9564">
                  <c:v>99.684539750840301</c:v>
                </c:pt>
                <c:pt idx="9565">
                  <c:v>99.6848134621452</c:v>
                </c:pt>
                <c:pt idx="9566">
                  <c:v>99.68508694771181</c:v>
                </c:pt>
                <c:pt idx="9567">
                  <c:v>99.685360207713899</c:v>
                </c:pt>
                <c:pt idx="9568">
                  <c:v>99.68563324232511</c:v>
                </c:pt>
                <c:pt idx="9569">
                  <c:v>99.685906051718902</c:v>
                </c:pt>
                <c:pt idx="9570">
                  <c:v>99.686178636068604</c:v>
                </c:pt>
                <c:pt idx="9571">
                  <c:v>99.686450995547602</c:v>
                </c:pt>
                <c:pt idx="9572">
                  <c:v>99.6867231303289</c:v>
                </c:pt>
                <c:pt idx="9573">
                  <c:v>99.6869950405856</c:v>
                </c:pt>
                <c:pt idx="9574">
                  <c:v>99.687266726490492</c:v>
                </c:pt>
                <c:pt idx="9575">
                  <c:v>99.687538188216493</c:v>
                </c:pt>
                <c:pt idx="9576">
                  <c:v>99.687809425936095</c:v>
                </c:pt>
                <c:pt idx="9577">
                  <c:v>99.688080439822002</c:v>
                </c:pt>
                <c:pt idx="9578">
                  <c:v>99.688351230046393</c:v>
                </c:pt>
                <c:pt idx="9579">
                  <c:v>99.688621796781803</c:v>
                </c:pt>
                <c:pt idx="9580">
                  <c:v>99.688892140200196</c:v>
                </c:pt>
                <c:pt idx="9581">
                  <c:v>99.689162260473793</c:v>
                </c:pt>
                <c:pt idx="9582">
                  <c:v>99.689432157774391</c:v>
                </c:pt>
                <c:pt idx="9583">
                  <c:v>99.689701832273897</c:v>
                </c:pt>
                <c:pt idx="9584">
                  <c:v>99.689971284143894</c:v>
                </c:pt>
                <c:pt idx="9585">
                  <c:v>99.690240513556105</c:v>
                </c:pt>
                <c:pt idx="9586">
                  <c:v>99.6905095206818</c:v>
                </c:pt>
                <c:pt idx="9587">
                  <c:v>99.690778305692504</c:v>
                </c:pt>
                <c:pt idx="9588">
                  <c:v>99.691046868759301</c:v>
                </c:pt>
                <c:pt idx="9589">
                  <c:v>99.691315210053304</c:v>
                </c:pt>
                <c:pt idx="9590">
                  <c:v>99.691583329745512</c:v>
                </c:pt>
                <c:pt idx="9591">
                  <c:v>99.691851228006698</c:v>
                </c:pt>
                <c:pt idx="9592">
                  <c:v>99.692118905007703</c:v>
                </c:pt>
                <c:pt idx="9593">
                  <c:v>99.692386360919102</c:v>
                </c:pt>
                <c:pt idx="9594">
                  <c:v>99.692653595911395</c:v>
                </c:pt>
                <c:pt idx="9595">
                  <c:v>99.692920610154999</c:v>
                </c:pt>
                <c:pt idx="9596">
                  <c:v>99.69318740382009</c:v>
                </c:pt>
                <c:pt idx="9597">
                  <c:v>99.693453977076899</c:v>
                </c:pt>
                <c:pt idx="9598">
                  <c:v>99.693720330095303</c:v>
                </c:pt>
                <c:pt idx="9599">
                  <c:v>99.693986463045405</c:v>
                </c:pt>
                <c:pt idx="9600">
                  <c:v>99.694252376096799</c:v>
                </c:pt>
                <c:pt idx="9601">
                  <c:v>99.694518069419303</c:v>
                </c:pt>
                <c:pt idx="9602">
                  <c:v>99.69478354318241</c:v>
                </c:pt>
                <c:pt idx="9603">
                  <c:v>99.695048797555501</c:v>
                </c:pt>
                <c:pt idx="9604">
                  <c:v>99.69531383270791</c:v>
                </c:pt>
                <c:pt idx="9605">
                  <c:v>99.695578648808805</c:v>
                </c:pt>
                <c:pt idx="9606">
                  <c:v>99.695843246027394</c:v>
                </c:pt>
                <c:pt idx="9607">
                  <c:v>99.696107624532502</c:v>
                </c:pt>
                <c:pt idx="9608">
                  <c:v>99.696371784492996</c:v>
                </c:pt>
                <c:pt idx="9609">
                  <c:v>99.696635726077602</c:v>
                </c:pt>
                <c:pt idx="9610">
                  <c:v>99.696899449454904</c:v>
                </c:pt>
                <c:pt idx="9611">
                  <c:v>99.697162954793413</c:v>
                </c:pt>
                <c:pt idx="9612">
                  <c:v>99.6974262422615</c:v>
                </c:pt>
                <c:pt idx="9613">
                  <c:v>99.697689312027308</c:v>
                </c:pt>
                <c:pt idx="9614">
                  <c:v>99.697952164259206</c:v>
                </c:pt>
                <c:pt idx="9615">
                  <c:v>99.698214799124997</c:v>
                </c:pt>
                <c:pt idx="9616">
                  <c:v>99.698477216792597</c:v>
                </c:pt>
                <c:pt idx="9617">
                  <c:v>99.698739417429891</c:v>
                </c:pt>
                <c:pt idx="9618">
                  <c:v>99.699001401204399</c:v>
                </c:pt>
                <c:pt idx="9619">
                  <c:v>99.699263168283906</c:v>
                </c:pt>
                <c:pt idx="9620">
                  <c:v>99.699524718835491</c:v>
                </c:pt>
                <c:pt idx="9621">
                  <c:v>99.699786053026799</c:v>
                </c:pt>
                <c:pt idx="9622">
                  <c:v>99.700047171024806</c:v>
                </c:pt>
                <c:pt idx="9623">
                  <c:v>99.700308072996606</c:v>
                </c:pt>
                <c:pt idx="9624">
                  <c:v>99.700568759109288</c:v>
                </c:pt>
                <c:pt idx="9625">
                  <c:v>99.700829229529603</c:v>
                </c:pt>
                <c:pt idx="9626">
                  <c:v>99.701089484424301</c:v>
                </c:pt>
                <c:pt idx="9627">
                  <c:v>99.701349523959905</c:v>
                </c:pt>
                <c:pt idx="9628">
                  <c:v>99.701609348303009</c:v>
                </c:pt>
                <c:pt idx="9629">
                  <c:v>99.701868957619894</c:v>
                </c:pt>
                <c:pt idx="9630">
                  <c:v>99.702128352076997</c:v>
                </c:pt>
                <c:pt idx="9631">
                  <c:v>99.702387531840301</c:v>
                </c:pt>
                <c:pt idx="9632">
                  <c:v>99.702646497075904</c:v>
                </c:pt>
                <c:pt idx="9633">
                  <c:v>99.702905247949602</c:v>
                </c:pt>
                <c:pt idx="9634">
                  <c:v>99.703163784627307</c:v>
                </c:pt>
                <c:pt idx="9635">
                  <c:v>99.70342210727469</c:v>
                </c:pt>
                <c:pt idx="9636">
                  <c:v>99.703680216057293</c:v>
                </c:pt>
                <c:pt idx="9637">
                  <c:v>99.703938111140488</c:v>
                </c:pt>
                <c:pt idx="9638">
                  <c:v>99.704195792689703</c:v>
                </c:pt>
                <c:pt idx="9639">
                  <c:v>99.704453260870096</c:v>
                </c:pt>
                <c:pt idx="9640">
                  <c:v>99.704710515846799</c:v>
                </c:pt>
                <c:pt idx="9641">
                  <c:v>99.704967557784812</c:v>
                </c:pt>
                <c:pt idx="9642">
                  <c:v>99.705224386848897</c:v>
                </c:pt>
                <c:pt idx="9643">
                  <c:v>99.7054810032039</c:v>
                </c:pt>
                <c:pt idx="9644">
                  <c:v>99.705737407014396</c:v>
                </c:pt>
                <c:pt idx="9645">
                  <c:v>99.705993598444991</c:v>
                </c:pt>
                <c:pt idx="9646">
                  <c:v>99.706249577660003</c:v>
                </c:pt>
                <c:pt idx="9647">
                  <c:v>99.706505344823796</c:v>
                </c:pt>
                <c:pt idx="9648">
                  <c:v>99.706760900100406</c:v>
                </c:pt>
                <c:pt idx="9649">
                  <c:v>99.707016243654095</c:v>
                </c:pt>
                <c:pt idx="9650">
                  <c:v>99.707271375648602</c:v>
                </c:pt>
                <c:pt idx="9651">
                  <c:v>99.707526296247906</c:v>
                </c:pt>
                <c:pt idx="9652">
                  <c:v>99.707781005615601</c:v>
                </c:pt>
                <c:pt idx="9653">
                  <c:v>99.708035503915397</c:v>
                </c:pt>
                <c:pt idx="9654">
                  <c:v>99.70828979131069</c:v>
                </c:pt>
                <c:pt idx="9655">
                  <c:v>99.708543867964892</c:v>
                </c:pt>
                <c:pt idx="9656">
                  <c:v>99.708797734041298</c:v>
                </c:pt>
                <c:pt idx="9657">
                  <c:v>99.709051389702992</c:v>
                </c:pt>
                <c:pt idx="9658">
                  <c:v>99.709304835112903</c:v>
                </c:pt>
                <c:pt idx="9659">
                  <c:v>99.709558070434198</c:v>
                </c:pt>
                <c:pt idx="9660">
                  <c:v>99.709811095829409</c:v>
                </c:pt>
                <c:pt idx="9661">
                  <c:v>99.710063911461305</c:v>
                </c:pt>
                <c:pt idx="9662">
                  <c:v>99.710316517492501</c:v>
                </c:pt>
                <c:pt idx="9663">
                  <c:v>99.7105689140854</c:v>
                </c:pt>
                <c:pt idx="9664">
                  <c:v>99.710821101402402</c:v>
                </c:pt>
                <c:pt idx="9665">
                  <c:v>99.711073079605598</c:v>
                </c:pt>
                <c:pt idx="9666">
                  <c:v>99.711324848857203</c:v>
                </c:pt>
                <c:pt idx="9667">
                  <c:v>99.711576409319292</c:v>
                </c:pt>
                <c:pt idx="9668">
                  <c:v>99.7118277611536</c:v>
                </c:pt>
                <c:pt idx="9669">
                  <c:v>99.712078904521903</c:v>
                </c:pt>
                <c:pt idx="9670">
                  <c:v>99.712329839585905</c:v>
                </c:pt>
                <c:pt idx="9671">
                  <c:v>99.712580566507199</c:v>
                </c:pt>
                <c:pt idx="9672">
                  <c:v>99.712831085447107</c:v>
                </c:pt>
                <c:pt idx="9673">
                  <c:v>99.713081396567105</c:v>
                </c:pt>
                <c:pt idx="9674">
                  <c:v>99.71333150002809</c:v>
                </c:pt>
                <c:pt idx="9675">
                  <c:v>99.713581395991497</c:v>
                </c:pt>
                <c:pt idx="9676">
                  <c:v>99.713831084618093</c:v>
                </c:pt>
                <c:pt idx="9677">
                  <c:v>99.714080566068702</c:v>
                </c:pt>
                <c:pt idx="9678">
                  <c:v>99.714329840504305</c:v>
                </c:pt>
                <c:pt idx="9679">
                  <c:v>99.714578908085201</c:v>
                </c:pt>
                <c:pt idx="9680">
                  <c:v>99.714827768972199</c:v>
                </c:pt>
                <c:pt idx="9681">
                  <c:v>99.715076423325598</c:v>
                </c:pt>
                <c:pt idx="9682">
                  <c:v>99.715324871305697</c:v>
                </c:pt>
                <c:pt idx="9683">
                  <c:v>99.715573113072693</c:v>
                </c:pt>
                <c:pt idx="9684">
                  <c:v>99.715821148786588</c:v>
                </c:pt>
                <c:pt idx="9685">
                  <c:v>99.716068978607495</c:v>
                </c:pt>
                <c:pt idx="9686">
                  <c:v>99.716316602695002</c:v>
                </c:pt>
                <c:pt idx="9687">
                  <c:v>99.716564021209095</c:v>
                </c:pt>
                <c:pt idx="9688">
                  <c:v>99.716811234309304</c:v>
                </c:pt>
                <c:pt idx="9689">
                  <c:v>99.717058242155105</c:v>
                </c:pt>
                <c:pt idx="9690">
                  <c:v>99.7173050449058</c:v>
                </c:pt>
                <c:pt idx="9691">
                  <c:v>99.717551642720906</c:v>
                </c:pt>
                <c:pt idx="9692">
                  <c:v>99.717798035759401</c:v>
                </c:pt>
                <c:pt idx="9693">
                  <c:v>99.718044224180403</c:v>
                </c:pt>
                <c:pt idx="9694">
                  <c:v>99.718290208142903</c:v>
                </c:pt>
                <c:pt idx="9695">
                  <c:v>99.718535987805609</c:v>
                </c:pt>
                <c:pt idx="9696">
                  <c:v>99.718781563327397</c:v>
                </c:pt>
                <c:pt idx="9697">
                  <c:v>99.719026934866704</c:v>
                </c:pt>
                <c:pt idx="9698">
                  <c:v>99.71927210258221</c:v>
                </c:pt>
                <c:pt idx="9699">
                  <c:v>99.719517066632193</c:v>
                </c:pt>
                <c:pt idx="9700">
                  <c:v>99.719761827174892</c:v>
                </c:pt>
                <c:pt idx="9701">
                  <c:v>99.720006384368602</c:v>
                </c:pt>
                <c:pt idx="9702">
                  <c:v>99.720250738371305</c:v>
                </c:pt>
                <c:pt idx="9703">
                  <c:v>99.720494889340898</c:v>
                </c:pt>
                <c:pt idx="9704">
                  <c:v>99.720738837435206</c:v>
                </c:pt>
                <c:pt idx="9705">
                  <c:v>99.720982582811999</c:v>
                </c:pt>
                <c:pt idx="9706">
                  <c:v>99.721226125628803</c:v>
                </c:pt>
                <c:pt idx="9707">
                  <c:v>99.721469466043203</c:v>
                </c:pt>
                <c:pt idx="9708">
                  <c:v>99.721712604212598</c:v>
                </c:pt>
                <c:pt idx="9709">
                  <c:v>99.721955540294204</c:v>
                </c:pt>
                <c:pt idx="9710">
                  <c:v>99.722198274445091</c:v>
                </c:pt>
                <c:pt idx="9711">
                  <c:v>99.722440806822405</c:v>
                </c:pt>
                <c:pt idx="9712">
                  <c:v>99.722683137583203</c:v>
                </c:pt>
                <c:pt idx="9713">
                  <c:v>99.722925266884104</c:v>
                </c:pt>
                <c:pt idx="9714">
                  <c:v>99.723167194881896</c:v>
                </c:pt>
                <c:pt idx="9715">
                  <c:v>99.72340892173321</c:v>
                </c:pt>
                <c:pt idx="9716">
                  <c:v>99.723650447594494</c:v>
                </c:pt>
                <c:pt idx="9717">
                  <c:v>99.72389177262221</c:v>
                </c:pt>
                <c:pt idx="9718">
                  <c:v>99.724132896972591</c:v>
                </c:pt>
                <c:pt idx="9719">
                  <c:v>99.724373820801802</c:v>
                </c:pt>
                <c:pt idx="9720">
                  <c:v>99.72461454426589</c:v>
                </c:pt>
                <c:pt idx="9721">
                  <c:v>99.724855067520792</c:v>
                </c:pt>
                <c:pt idx="9722">
                  <c:v>99.725095390722302</c:v>
                </c:pt>
                <c:pt idx="9723">
                  <c:v>99.725335514026199</c:v>
                </c:pt>
                <c:pt idx="9724">
                  <c:v>99.725575437588091</c:v>
                </c:pt>
                <c:pt idx="9725">
                  <c:v>99.725815161563489</c:v>
                </c:pt>
                <c:pt idx="9726">
                  <c:v>99.726054686107801</c:v>
                </c:pt>
                <c:pt idx="9727">
                  <c:v>99.726294011376297</c:v>
                </c:pt>
                <c:pt idx="9728">
                  <c:v>99.726533137524001</c:v>
                </c:pt>
                <c:pt idx="9729">
                  <c:v>99.726772064706196</c:v>
                </c:pt>
                <c:pt idx="9730">
                  <c:v>99.727010793077795</c:v>
                </c:pt>
                <c:pt idx="9731">
                  <c:v>99.727249322793497</c:v>
                </c:pt>
                <c:pt idx="9732">
                  <c:v>99.727487654008101</c:v>
                </c:pt>
                <c:pt idx="9733">
                  <c:v>99.727725786876292</c:v>
                </c:pt>
                <c:pt idx="9734">
                  <c:v>99.727963721552598</c:v>
                </c:pt>
                <c:pt idx="9735">
                  <c:v>99.728201458191407</c:v>
                </c:pt>
                <c:pt idx="9736">
                  <c:v>99.728438996946906</c:v>
                </c:pt>
                <c:pt idx="9737">
                  <c:v>99.728676337973297</c:v>
                </c:pt>
                <c:pt idx="9738">
                  <c:v>99.728913481424797</c:v>
                </c:pt>
                <c:pt idx="9739">
                  <c:v>99.729150427455309</c:v>
                </c:pt>
                <c:pt idx="9740">
                  <c:v>99.729387176218694</c:v>
                </c:pt>
                <c:pt idx="9741">
                  <c:v>99.729623727868699</c:v>
                </c:pt>
                <c:pt idx="9742">
                  <c:v>99.729860082558901</c:v>
                </c:pt>
                <c:pt idx="9743">
                  <c:v>99.730096240442904</c:v>
                </c:pt>
                <c:pt idx="9744">
                  <c:v>99.730332201674102</c:v>
                </c:pt>
                <c:pt idx="9745">
                  <c:v>99.7305679664059</c:v>
                </c:pt>
                <c:pt idx="9746">
                  <c:v>99.730803534791306</c:v>
                </c:pt>
                <c:pt idx="9747">
                  <c:v>99.731038906983599</c:v>
                </c:pt>
                <c:pt idx="9748">
                  <c:v>99.731274083135702</c:v>
                </c:pt>
                <c:pt idx="9749">
                  <c:v>99.731509063400608</c:v>
                </c:pt>
                <c:pt idx="9750">
                  <c:v>99.731743847930801</c:v>
                </c:pt>
                <c:pt idx="9751">
                  <c:v>99.731978436879302</c:v>
                </c:pt>
                <c:pt idx="9752">
                  <c:v>99.732212830398296</c:v>
                </c:pt>
                <c:pt idx="9753">
                  <c:v>99.732447028640593</c:v>
                </c:pt>
                <c:pt idx="9754">
                  <c:v>99.732681031758304</c:v>
                </c:pt>
                <c:pt idx="9755">
                  <c:v>99.7329148399037</c:v>
                </c:pt>
                <c:pt idx="9756">
                  <c:v>99.733148453229006</c:v>
                </c:pt>
                <c:pt idx="9757">
                  <c:v>99.733381871886095</c:v>
                </c:pt>
                <c:pt idx="9758">
                  <c:v>99.733615096026895</c:v>
                </c:pt>
                <c:pt idx="9759">
                  <c:v>99.733848125803291</c:v>
                </c:pt>
                <c:pt idx="9760">
                  <c:v>99.734080961366999</c:v>
                </c:pt>
                <c:pt idx="9761">
                  <c:v>99.734313602869506</c:v>
                </c:pt>
                <c:pt idx="9762">
                  <c:v>99.734546050462299</c:v>
                </c:pt>
                <c:pt idx="9763">
                  <c:v>99.734778304296697</c:v>
                </c:pt>
                <c:pt idx="9764">
                  <c:v>99.7350103645242</c:v>
                </c:pt>
                <c:pt idx="9765">
                  <c:v>99.7352422312957</c:v>
                </c:pt>
                <c:pt idx="9766">
                  <c:v>99.735473904762301</c:v>
                </c:pt>
                <c:pt idx="9767">
                  <c:v>99.735705385075107</c:v>
                </c:pt>
                <c:pt idx="9768">
                  <c:v>99.735936672384696</c:v>
                </c:pt>
                <c:pt idx="9769">
                  <c:v>99.736167766842001</c:v>
                </c:pt>
                <c:pt idx="9770">
                  <c:v>99.736398668597502</c:v>
                </c:pt>
                <c:pt idx="9771">
                  <c:v>99.73662937780179</c:v>
                </c:pt>
                <c:pt idx="9772">
                  <c:v>99.736859894605303</c:v>
                </c:pt>
                <c:pt idx="9773">
                  <c:v>99.737090219158304</c:v>
                </c:pt>
                <c:pt idx="9774">
                  <c:v>99.737320351610904</c:v>
                </c:pt>
                <c:pt idx="9775">
                  <c:v>99.737550292113198</c:v>
                </c:pt>
                <c:pt idx="9776">
                  <c:v>99.737780040815295</c:v>
                </c:pt>
                <c:pt idx="9777">
                  <c:v>99.738009597867006</c:v>
                </c:pt>
                <c:pt idx="9778">
                  <c:v>99.738238963418013</c:v>
                </c:pt>
                <c:pt idx="9779">
                  <c:v>99.738468137618099</c:v>
                </c:pt>
                <c:pt idx="9780">
                  <c:v>99.738697120616706</c:v>
                </c:pt>
                <c:pt idx="9781">
                  <c:v>99.738925912563303</c:v>
                </c:pt>
                <c:pt idx="9782">
                  <c:v>99.739154513607303</c:v>
                </c:pt>
                <c:pt idx="9783">
                  <c:v>99.739382923897793</c:v>
                </c:pt>
                <c:pt idx="9784">
                  <c:v>99.739611143584099</c:v>
                </c:pt>
                <c:pt idx="9785">
                  <c:v>99.73983917281511</c:v>
                </c:pt>
                <c:pt idx="9786">
                  <c:v>99.740067011739697</c:v>
                </c:pt>
                <c:pt idx="9787">
                  <c:v>99.740294660506805</c:v>
                </c:pt>
                <c:pt idx="9788">
                  <c:v>99.740522119265108</c:v>
                </c:pt>
                <c:pt idx="9789">
                  <c:v>99.740749388162996</c:v>
                </c:pt>
                <c:pt idx="9790">
                  <c:v>99.740976467349299</c:v>
                </c:pt>
                <c:pt idx="9791">
                  <c:v>99.741203356972093</c:v>
                </c:pt>
                <c:pt idx="9792">
                  <c:v>99.741430057179898</c:v>
                </c:pt>
                <c:pt idx="9793">
                  <c:v>99.741656568120703</c:v>
                </c:pt>
                <c:pt idx="9794">
                  <c:v>99.741882889942701</c:v>
                </c:pt>
                <c:pt idx="9795">
                  <c:v>99.742109022793699</c:v>
                </c:pt>
                <c:pt idx="9796">
                  <c:v>99.742334966821801</c:v>
                </c:pt>
                <c:pt idx="9797">
                  <c:v>99.742560722174488</c:v>
                </c:pt>
                <c:pt idx="9798">
                  <c:v>99.742786288999696</c:v>
                </c:pt>
                <c:pt idx="9799">
                  <c:v>99.743011667444705</c:v>
                </c:pt>
                <c:pt idx="9800">
                  <c:v>99.743236857657095</c:v>
                </c:pt>
                <c:pt idx="9801">
                  <c:v>99.743461859784105</c:v>
                </c:pt>
                <c:pt idx="9802">
                  <c:v>99.743686673972988</c:v>
                </c:pt>
                <c:pt idx="9803">
                  <c:v>99.743911300370996</c:v>
                </c:pt>
                <c:pt idx="9804">
                  <c:v>99.744135739124999</c:v>
                </c:pt>
                <c:pt idx="9805">
                  <c:v>99.744359990381909</c:v>
                </c:pt>
                <c:pt idx="9806">
                  <c:v>99.744584054288609</c:v>
                </c:pt>
                <c:pt idx="9807">
                  <c:v>99.744807930991698</c:v>
                </c:pt>
                <c:pt idx="9808">
                  <c:v>99.745031620637903</c:v>
                </c:pt>
                <c:pt idx="9809">
                  <c:v>99.74525512337371</c:v>
                </c:pt>
                <c:pt idx="9810">
                  <c:v>99.745478439345291</c:v>
                </c:pt>
                <c:pt idx="9811">
                  <c:v>99.745701568699204</c:v>
                </c:pt>
                <c:pt idx="9812">
                  <c:v>99.745924511581492</c:v>
                </c:pt>
                <c:pt idx="9813">
                  <c:v>99.746147268138301</c:v>
                </c:pt>
                <c:pt idx="9814">
                  <c:v>99.746369838515506</c:v>
                </c:pt>
                <c:pt idx="9815">
                  <c:v>99.746592222859007</c:v>
                </c:pt>
                <c:pt idx="9816">
                  <c:v>99.746814421314596</c:v>
                </c:pt>
                <c:pt idx="9817">
                  <c:v>99.747036434028004</c:v>
                </c:pt>
                <c:pt idx="9818">
                  <c:v>99.747258261144594</c:v>
                </c:pt>
                <c:pt idx="9819">
                  <c:v>99.7474799028099</c:v>
                </c:pt>
                <c:pt idx="9820">
                  <c:v>99.747701359169398</c:v>
                </c:pt>
                <c:pt idx="9821">
                  <c:v>99.747922630368208</c:v>
                </c:pt>
                <c:pt idx="9822">
                  <c:v>99.748143716551397</c:v>
                </c:pt>
                <c:pt idx="9823">
                  <c:v>99.748364617864198</c:v>
                </c:pt>
                <c:pt idx="9824">
                  <c:v>99.748585334451406</c:v>
                </c:pt>
                <c:pt idx="9825">
                  <c:v>99.748805866457801</c:v>
                </c:pt>
                <c:pt idx="9826">
                  <c:v>99.749026214028305</c:v>
                </c:pt>
                <c:pt idx="9827">
                  <c:v>99.749246377307301</c:v>
                </c:pt>
                <c:pt idx="9828">
                  <c:v>99.749466356439498</c:v>
                </c:pt>
                <c:pt idx="9829">
                  <c:v>99.749686151569293</c:v>
                </c:pt>
                <c:pt idx="9830">
                  <c:v>99.74990576284091</c:v>
                </c:pt>
                <c:pt idx="9831">
                  <c:v>99.750125190398492</c:v>
                </c:pt>
                <c:pt idx="9832">
                  <c:v>99.750344434386406</c:v>
                </c:pt>
                <c:pt idx="9833">
                  <c:v>99.750563494948395</c:v>
                </c:pt>
                <c:pt idx="9834">
                  <c:v>99.7507823722285</c:v>
                </c:pt>
                <c:pt idx="9835">
                  <c:v>99.751001066370506</c:v>
                </c:pt>
                <c:pt idx="9836">
                  <c:v>99.751219577518</c:v>
                </c:pt>
                <c:pt idx="9837">
                  <c:v>99.751437905814711</c:v>
                </c:pt>
                <c:pt idx="9838">
                  <c:v>99.751656051404098</c:v>
                </c:pt>
                <c:pt idx="9839">
                  <c:v>99.75187401442949</c:v>
                </c:pt>
                <c:pt idx="9840">
                  <c:v>99.75209179503419</c:v>
                </c:pt>
                <c:pt idx="9841">
                  <c:v>99.752309393361401</c:v>
                </c:pt>
                <c:pt idx="9842">
                  <c:v>99.752526809554197</c:v>
                </c:pt>
                <c:pt idx="9843">
                  <c:v>99.752744043755499</c:v>
                </c:pt>
                <c:pt idx="9844">
                  <c:v>99.752961096108294</c:v>
                </c:pt>
                <c:pt idx="9845">
                  <c:v>99.753177966755203</c:v>
                </c:pt>
                <c:pt idx="9846">
                  <c:v>99.753394655839102</c:v>
                </c:pt>
                <c:pt idx="9847">
                  <c:v>99.753611163502299</c:v>
                </c:pt>
                <c:pt idx="9848">
                  <c:v>99.753827489887499</c:v>
                </c:pt>
                <c:pt idx="9849">
                  <c:v>99.754043635137009</c:v>
                </c:pt>
                <c:pt idx="9850">
                  <c:v>99.754259599392896</c:v>
                </c:pt>
                <c:pt idx="9851">
                  <c:v>99.754475382797594</c:v>
                </c:pt>
                <c:pt idx="9852">
                  <c:v>99.754690985492999</c:v>
                </c:pt>
                <c:pt idx="9853">
                  <c:v>99.754906407620993</c:v>
                </c:pt>
                <c:pt idx="9854">
                  <c:v>99.755121649323698</c:v>
                </c:pt>
                <c:pt idx="9855">
                  <c:v>99.755336710742597</c:v>
                </c:pt>
                <c:pt idx="9856">
                  <c:v>99.755551592019501</c:v>
                </c:pt>
                <c:pt idx="9857">
                  <c:v>99.755766293295906</c:v>
                </c:pt>
                <c:pt idx="9858">
                  <c:v>99.755980814713297</c:v>
                </c:pt>
                <c:pt idx="9859">
                  <c:v>99.7561951564129</c:v>
                </c:pt>
                <c:pt idx="9860">
                  <c:v>99.7564093185361</c:v>
                </c:pt>
                <c:pt idx="9861">
                  <c:v>99.756623301223996</c:v>
                </c:pt>
                <c:pt idx="9862">
                  <c:v>99.756837104617603</c:v>
                </c:pt>
                <c:pt idx="9863">
                  <c:v>99.757050728857891</c:v>
                </c:pt>
                <c:pt idx="9864">
                  <c:v>99.757264174085691</c:v>
                </c:pt>
                <c:pt idx="9865">
                  <c:v>99.757477440441804</c:v>
                </c:pt>
                <c:pt idx="9866">
                  <c:v>99.757690528066703</c:v>
                </c:pt>
                <c:pt idx="9867">
                  <c:v>99.757903437101106</c:v>
                </c:pt>
                <c:pt idx="9868">
                  <c:v>99.758116167685301</c:v>
                </c:pt>
                <c:pt idx="9869">
                  <c:v>99.758328719959806</c:v>
                </c:pt>
                <c:pt idx="9870">
                  <c:v>99.758541094064597</c:v>
                </c:pt>
                <c:pt idx="9871">
                  <c:v>99.758753290140106</c:v>
                </c:pt>
                <c:pt idx="9872">
                  <c:v>99.758965308326097</c:v>
                </c:pt>
                <c:pt idx="9873">
                  <c:v>99.759177148762703</c:v>
                </c:pt>
                <c:pt idx="9874">
                  <c:v>99.759388811589702</c:v>
                </c:pt>
                <c:pt idx="9875">
                  <c:v>99.7596002969468</c:v>
                </c:pt>
                <c:pt idx="9876">
                  <c:v>99.759811604973606</c:v>
                </c:pt>
                <c:pt idx="9877">
                  <c:v>99.760022735809699</c:v>
                </c:pt>
                <c:pt idx="9878">
                  <c:v>99.7602336895945</c:v>
                </c:pt>
                <c:pt idx="9879">
                  <c:v>99.760444466467305</c:v>
                </c:pt>
                <c:pt idx="9880">
                  <c:v>99.760655066567395</c:v>
                </c:pt>
                <c:pt idx="9881">
                  <c:v>99.760865490033893</c:v>
                </c:pt>
                <c:pt idx="9882">
                  <c:v>99.761075737005797</c:v>
                </c:pt>
                <c:pt idx="9883">
                  <c:v>99.761285807622102</c:v>
                </c:pt>
                <c:pt idx="9884">
                  <c:v>99.761495702021605</c:v>
                </c:pt>
                <c:pt idx="9885">
                  <c:v>99.761705420343006</c:v>
                </c:pt>
                <c:pt idx="9886">
                  <c:v>99.761914962725001</c:v>
                </c:pt>
                <c:pt idx="9887">
                  <c:v>99.762124329306104</c:v>
                </c:pt>
                <c:pt idx="9888">
                  <c:v>99.762333520224701</c:v>
                </c:pt>
                <c:pt idx="9889">
                  <c:v>99.762542535619104</c:v>
                </c:pt>
                <c:pt idx="9890">
                  <c:v>99.762751375627687</c:v>
                </c:pt>
                <c:pt idx="9891">
                  <c:v>99.762960040388492</c:v>
                </c:pt>
                <c:pt idx="9892">
                  <c:v>99.763168530039508</c:v>
                </c:pt>
                <c:pt idx="9893">
                  <c:v>99.763376844718806</c:v>
                </c:pt>
                <c:pt idx="9894">
                  <c:v>99.763584984564105</c:v>
                </c:pt>
                <c:pt idx="9895">
                  <c:v>99.763792949713192</c:v>
                </c:pt>
                <c:pt idx="9896">
                  <c:v>99.7640007403037</c:v>
                </c:pt>
                <c:pt idx="9897">
                  <c:v>99.764208356473205</c:v>
                </c:pt>
                <c:pt idx="9898">
                  <c:v>99.764415798358996</c:v>
                </c:pt>
                <c:pt idx="9899">
                  <c:v>99.764623066098608</c:v>
                </c:pt>
                <c:pt idx="9900">
                  <c:v>99.764830159829202</c:v>
                </c:pt>
                <c:pt idx="9901">
                  <c:v>99.765037079688</c:v>
                </c:pt>
                <c:pt idx="9902">
                  <c:v>99.765243825811908</c:v>
                </c:pt>
                <c:pt idx="9903">
                  <c:v>99.765450398337904</c:v>
                </c:pt>
                <c:pt idx="9904">
                  <c:v>99.765656797402897</c:v>
                </c:pt>
                <c:pt idx="9905">
                  <c:v>99.765863023143595</c:v>
                </c:pt>
                <c:pt idx="9906">
                  <c:v>99.766069075696805</c:v>
                </c:pt>
                <c:pt idx="9907">
                  <c:v>99.766274955198796</c:v>
                </c:pt>
                <c:pt idx="9908">
                  <c:v>99.76648066178619</c:v>
                </c:pt>
                <c:pt idx="9909">
                  <c:v>99.766686195595398</c:v>
                </c:pt>
                <c:pt idx="9910">
                  <c:v>99.766891556762602</c:v>
                </c:pt>
                <c:pt idx="9911">
                  <c:v>99.767096745423899</c:v>
                </c:pt>
                <c:pt idx="9912">
                  <c:v>99.767301761715501</c:v>
                </c:pt>
                <c:pt idx="9913">
                  <c:v>99.767506605773207</c:v>
                </c:pt>
                <c:pt idx="9914">
                  <c:v>99.767711277733</c:v>
                </c:pt>
                <c:pt idx="9915">
                  <c:v>99.767915777730593</c:v>
                </c:pt>
                <c:pt idx="9916">
                  <c:v>99.768120105901701</c:v>
                </c:pt>
                <c:pt idx="9917">
                  <c:v>99.768324262381896</c:v>
                </c:pt>
                <c:pt idx="9918">
                  <c:v>99.768528247306691</c:v>
                </c:pt>
                <c:pt idx="9919">
                  <c:v>99.768732060811303</c:v>
                </c:pt>
                <c:pt idx="9920">
                  <c:v>99.768935703031204</c:v>
                </c:pt>
                <c:pt idx="9921">
                  <c:v>99.769139174101397</c:v>
                </c:pt>
                <c:pt idx="9922">
                  <c:v>99.769342474157099</c:v>
                </c:pt>
                <c:pt idx="9923">
                  <c:v>99.769545603333199</c:v>
                </c:pt>
                <c:pt idx="9924">
                  <c:v>99.7697485617647</c:v>
                </c:pt>
                <c:pt idx="9925">
                  <c:v>99.769951349586293</c:v>
                </c:pt>
                <c:pt idx="9926">
                  <c:v>99.770153966932796</c:v>
                </c:pt>
                <c:pt idx="9927">
                  <c:v>99.7703564139387</c:v>
                </c:pt>
                <c:pt idx="9928">
                  <c:v>99.770558690738511</c:v>
                </c:pt>
                <c:pt idx="9929">
                  <c:v>99.770760797466593</c:v>
                </c:pt>
                <c:pt idx="9930">
                  <c:v>99.770962734257395</c:v>
                </c:pt>
                <c:pt idx="9931">
                  <c:v>99.771164501245096</c:v>
                </c:pt>
                <c:pt idx="9932">
                  <c:v>99.771366098563703</c:v>
                </c:pt>
                <c:pt idx="9933">
                  <c:v>99.771567526347297</c:v>
                </c:pt>
                <c:pt idx="9934">
                  <c:v>99.771768784729801</c:v>
                </c:pt>
                <c:pt idx="9935">
                  <c:v>99.771969873845009</c:v>
                </c:pt>
                <c:pt idx="9936">
                  <c:v>99.772170793826703</c:v>
                </c:pt>
                <c:pt idx="9937">
                  <c:v>99.772371544808394</c:v>
                </c:pt>
                <c:pt idx="9938">
                  <c:v>99.772572126923791</c:v>
                </c:pt>
                <c:pt idx="9939">
                  <c:v>99.772772540306207</c:v>
                </c:pt>
                <c:pt idx="9940">
                  <c:v>99.772972785088996</c:v>
                </c:pt>
                <c:pt idx="9941">
                  <c:v>99.773172861405399</c:v>
                </c:pt>
                <c:pt idx="9942">
                  <c:v>99.773372769388601</c:v>
                </c:pt>
                <c:pt idx="9943">
                  <c:v>99.7735725091717</c:v>
                </c:pt>
                <c:pt idx="9944">
                  <c:v>99.773772080887497</c:v>
                </c:pt>
                <c:pt idx="9945">
                  <c:v>99.773971484669005</c:v>
                </c:pt>
                <c:pt idx="9946">
                  <c:v>99.774170720648897</c:v>
                </c:pt>
                <c:pt idx="9947">
                  <c:v>99.774369788959902</c:v>
                </c:pt>
                <c:pt idx="9948">
                  <c:v>99.774568689734608</c:v>
                </c:pt>
                <c:pt idx="9949">
                  <c:v>99.774767423105303</c:v>
                </c:pt>
                <c:pt idx="9950">
                  <c:v>99.774965989204603</c:v>
                </c:pt>
                <c:pt idx="9951">
                  <c:v>99.775164388164697</c:v>
                </c:pt>
                <c:pt idx="9952">
                  <c:v>99.775362620117704</c:v>
                </c:pt>
                <c:pt idx="9953">
                  <c:v>99.775560685195799</c:v>
                </c:pt>
                <c:pt idx="9954">
                  <c:v>99.775758583531001</c:v>
                </c:pt>
                <c:pt idx="9955">
                  <c:v>99.7759563152552</c:v>
                </c:pt>
                <c:pt idx="9956">
                  <c:v>99.776153880500104</c:v>
                </c:pt>
                <c:pt idx="9957">
                  <c:v>99.776351279397502</c:v>
                </c:pt>
                <c:pt idx="9958">
                  <c:v>99.776548512079003</c:v>
                </c:pt>
                <c:pt idx="9959">
                  <c:v>99.776745578676199</c:v>
                </c:pt>
                <c:pt idx="9960">
                  <c:v>99.776942479320397</c:v>
                </c:pt>
                <c:pt idx="9961">
                  <c:v>99.777139214143006</c:v>
                </c:pt>
                <c:pt idx="9962">
                  <c:v>99.777335783275191</c:v>
                </c:pt>
                <c:pt idx="9963">
                  <c:v>99.777532186848106</c:v>
                </c:pt>
                <c:pt idx="9964">
                  <c:v>99.777728424992901</c:v>
                </c:pt>
                <c:pt idx="9965">
                  <c:v>99.777924497840402</c:v>
                </c:pt>
                <c:pt idx="9966">
                  <c:v>99.778120405521506</c:v>
                </c:pt>
                <c:pt idx="9967">
                  <c:v>99.778316148166894</c:v>
                </c:pt>
                <c:pt idx="9968">
                  <c:v>99.778511725907407</c:v>
                </c:pt>
                <c:pt idx="9969">
                  <c:v>99.7787071388735</c:v>
                </c:pt>
                <c:pt idx="9970">
                  <c:v>99.7789023871957</c:v>
                </c:pt>
                <c:pt idx="9971">
                  <c:v>99.779097471004405</c:v>
                </c:pt>
                <c:pt idx="9972">
                  <c:v>99.779292390429703</c:v>
                </c:pt>
                <c:pt idx="9973">
                  <c:v>99.77948714560209</c:v>
                </c:pt>
                <c:pt idx="9974">
                  <c:v>99.779681736651398</c:v>
                </c:pt>
                <c:pt idx="9975">
                  <c:v>99.779876163707897</c:v>
                </c:pt>
                <c:pt idx="9976">
                  <c:v>99.780070426901204</c:v>
                </c:pt>
                <c:pt idx="9977">
                  <c:v>99.780264526361407</c:v>
                </c:pt>
                <c:pt idx="9978">
                  <c:v>99.780458462217993</c:v>
                </c:pt>
                <c:pt idx="9979">
                  <c:v>99.780652234600808</c:v>
                </c:pt>
                <c:pt idx="9980">
                  <c:v>99.780845843639199</c:v>
                </c:pt>
                <c:pt idx="9981">
                  <c:v>99.781039289462711</c:v>
                </c:pt>
                <c:pt idx="9982">
                  <c:v>99.781232572200594</c:v>
                </c:pt>
                <c:pt idx="9983">
                  <c:v>99.781425691982307</c:v>
                </c:pt>
                <c:pt idx="9984">
                  <c:v>99.781618648936799</c:v>
                </c:pt>
                <c:pt idx="9985">
                  <c:v>99.781811443193192</c:v>
                </c:pt>
                <c:pt idx="9986">
                  <c:v>99.782004074880504</c:v>
                </c:pt>
                <c:pt idx="9987">
                  <c:v>99.782196544127501</c:v>
                </c:pt>
                <c:pt idx="9988">
                  <c:v>99.782388851063089</c:v>
                </c:pt>
                <c:pt idx="9989">
                  <c:v>99.782580995816005</c:v>
                </c:pt>
                <c:pt idx="9990">
                  <c:v>99.7827729785147</c:v>
                </c:pt>
                <c:pt idx="9991">
                  <c:v>99.782964799287697</c:v>
                </c:pt>
                <c:pt idx="9992">
                  <c:v>99.783156458263491</c:v>
                </c:pt>
                <c:pt idx="9993">
                  <c:v>99.783347955570292</c:v>
                </c:pt>
                <c:pt idx="9994">
                  <c:v>99.783539291336396</c:v>
                </c:pt>
                <c:pt idx="9995">
                  <c:v>99.783730465689999</c:v>
                </c:pt>
                <c:pt idx="9996">
                  <c:v>99.783921478758998</c:v>
                </c:pt>
                <c:pt idx="9997">
                  <c:v>99.784112330671405</c:v>
                </c:pt>
                <c:pt idx="9998">
                  <c:v>99.784303021555104</c:v>
                </c:pt>
                <c:pt idx="9999">
                  <c:v>99.784493551537807</c:v>
                </c:pt>
                <c:pt idx="10000">
                  <c:v>99.784683920747199</c:v>
                </c:pt>
                <c:pt idx="10001">
                  <c:v>99.784874129310907</c:v>
                </c:pt>
                <c:pt idx="10002">
                  <c:v>99.785064177356205</c:v>
                </c:pt>
                <c:pt idx="10003">
                  <c:v>99.785254065010704</c:v>
                </c:pt>
                <c:pt idx="10004">
                  <c:v>99.785443792401693</c:v>
                </c:pt>
                <c:pt idx="10005">
                  <c:v>99.785633359656188</c:v>
                </c:pt>
                <c:pt idx="10006">
                  <c:v>99.785822766901489</c:v>
                </c:pt>
                <c:pt idx="10007">
                  <c:v>99.7860120142645</c:v>
                </c:pt>
                <c:pt idx="10008">
                  <c:v>99.786201101872294</c:v>
                </c:pt>
                <c:pt idx="10009">
                  <c:v>99.786390029851489</c:v>
                </c:pt>
                <c:pt idx="10010">
                  <c:v>99.78657879832889</c:v>
                </c:pt>
                <c:pt idx="10011">
                  <c:v>99.786767407431299</c:v>
                </c:pt>
                <c:pt idx="10012">
                  <c:v>99.786955857285193</c:v>
                </c:pt>
                <c:pt idx="10013">
                  <c:v>99.787144148016907</c:v>
                </c:pt>
                <c:pt idx="10014">
                  <c:v>99.787332279753002</c:v>
                </c:pt>
                <c:pt idx="10015">
                  <c:v>99.7875202526197</c:v>
                </c:pt>
                <c:pt idx="10016">
                  <c:v>99.787708066743107</c:v>
                </c:pt>
                <c:pt idx="10017">
                  <c:v>99.787895722249289</c:v>
                </c:pt>
                <c:pt idx="10018">
                  <c:v>99.788083219264507</c:v>
                </c:pt>
                <c:pt idx="10019">
                  <c:v>99.788270557914402</c:v>
                </c:pt>
                <c:pt idx="10020">
                  <c:v>99.788457738324894</c:v>
                </c:pt>
                <c:pt idx="10021">
                  <c:v>99.788644760621793</c:v>
                </c:pt>
                <c:pt idx="10022">
                  <c:v>99.788831624930694</c:v>
                </c:pt>
                <c:pt idx="10023">
                  <c:v>99.789018331377008</c:v>
                </c:pt>
                <c:pt idx="10024">
                  <c:v>99.789204880086402</c:v>
                </c:pt>
                <c:pt idx="10025">
                  <c:v>99.789391271184101</c:v>
                </c:pt>
                <c:pt idx="10026">
                  <c:v>99.789577504795389</c:v>
                </c:pt>
                <c:pt idx="10027">
                  <c:v>99.789763581045506</c:v>
                </c:pt>
                <c:pt idx="10028">
                  <c:v>99.789949500059507</c:v>
                </c:pt>
                <c:pt idx="10029">
                  <c:v>99.790135261962405</c:v>
                </c:pt>
                <c:pt idx="10030">
                  <c:v>99.7903208668791</c:v>
                </c:pt>
                <c:pt idx="10031">
                  <c:v>99.790506314934404</c:v>
                </c:pt>
                <c:pt idx="10032">
                  <c:v>99.790691606252992</c:v>
                </c:pt>
                <c:pt idx="10033">
                  <c:v>99.790876740959604</c:v>
                </c:pt>
                <c:pt idx="10034">
                  <c:v>99.791061719178799</c:v>
                </c:pt>
                <c:pt idx="10035">
                  <c:v>99.791246541034894</c:v>
                </c:pt>
                <c:pt idx="10036">
                  <c:v>99.791431206652405</c:v>
                </c:pt>
                <c:pt idx="10037">
                  <c:v>99.791615716155491</c:v>
                </c:pt>
                <c:pt idx="10038">
                  <c:v>99.791800069668398</c:v>
                </c:pt>
                <c:pt idx="10039">
                  <c:v>99.7919842673152</c:v>
                </c:pt>
                <c:pt idx="10040">
                  <c:v>99.792168309219804</c:v>
                </c:pt>
                <c:pt idx="10041">
                  <c:v>99.792352195506297</c:v>
                </c:pt>
                <c:pt idx="10042">
                  <c:v>99.792535926298399</c:v>
                </c:pt>
                <c:pt idx="10043">
                  <c:v>99.792719501719802</c:v>
                </c:pt>
                <c:pt idx="10044">
                  <c:v>99.792902921894296</c:v>
                </c:pt>
                <c:pt idx="10045">
                  <c:v>99.793086186945189</c:v>
                </c:pt>
                <c:pt idx="10046">
                  <c:v>99.793269296996201</c:v>
                </c:pt>
                <c:pt idx="10047">
                  <c:v>99.793452252170596</c:v>
                </c:pt>
                <c:pt idx="10048">
                  <c:v>99.793635052591497</c:v>
                </c:pt>
                <c:pt idx="10049">
                  <c:v>99.793817698382398</c:v>
                </c:pt>
                <c:pt idx="10050">
                  <c:v>99.794000189666093</c:v>
                </c:pt>
                <c:pt idx="10051">
                  <c:v>99.794182526565905</c:v>
                </c:pt>
                <c:pt idx="10052">
                  <c:v>99.794364709204402</c:v>
                </c:pt>
                <c:pt idx="10053">
                  <c:v>99.794546737704707</c:v>
                </c:pt>
                <c:pt idx="10054">
                  <c:v>99.794728612189402</c:v>
                </c:pt>
                <c:pt idx="10055">
                  <c:v>99.7949103327812</c:v>
                </c:pt>
                <c:pt idx="10056">
                  <c:v>99.795091899602696</c:v>
                </c:pt>
                <c:pt idx="10057">
                  <c:v>99.795273312776303</c:v>
                </c:pt>
                <c:pt idx="10058">
                  <c:v>99.795454572424305</c:v>
                </c:pt>
                <c:pt idx="10059">
                  <c:v>99.7956356786692</c:v>
                </c:pt>
                <c:pt idx="10060">
                  <c:v>99.795816631633102</c:v>
                </c:pt>
                <c:pt idx="10061">
                  <c:v>99.795997431438096</c:v>
                </c:pt>
                <c:pt idx="10062">
                  <c:v>99.796178078206196</c:v>
                </c:pt>
                <c:pt idx="10063">
                  <c:v>99.796358572059404</c:v>
                </c:pt>
                <c:pt idx="10064">
                  <c:v>99.796538913119505</c:v>
                </c:pt>
                <c:pt idx="10065">
                  <c:v>99.796719101508302</c:v>
                </c:pt>
                <c:pt idx="10066">
                  <c:v>99.79689913734741</c:v>
                </c:pt>
                <c:pt idx="10067">
                  <c:v>99.797079020758503</c:v>
                </c:pt>
                <c:pt idx="10068">
                  <c:v>99.797258751862913</c:v>
                </c:pt>
                <c:pt idx="10069">
                  <c:v>99.7974383307822</c:v>
                </c:pt>
                <c:pt idx="10070">
                  <c:v>99.79761775763771</c:v>
                </c:pt>
                <c:pt idx="10071">
                  <c:v>99.797797032550406</c:v>
                </c:pt>
                <c:pt idx="10072">
                  <c:v>99.797976155641706</c:v>
                </c:pt>
                <c:pt idx="10073">
                  <c:v>99.798155127032487</c:v>
                </c:pt>
                <c:pt idx="10074">
                  <c:v>99.798333946843798</c:v>
                </c:pt>
                <c:pt idx="10075">
                  <c:v>99.798512615196501</c:v>
                </c:pt>
                <c:pt idx="10076">
                  <c:v>99.798691132211303</c:v>
                </c:pt>
                <c:pt idx="10077">
                  <c:v>99.798869498008898</c:v>
                </c:pt>
                <c:pt idx="10078">
                  <c:v>99.799047712710006</c:v>
                </c:pt>
                <c:pt idx="10079">
                  <c:v>99.799225776435094</c:v>
                </c:pt>
                <c:pt idx="10080">
                  <c:v>99.799403689304512</c:v>
                </c:pt>
                <c:pt idx="10081">
                  <c:v>99.799581451438698</c:v>
                </c:pt>
                <c:pt idx="10082">
                  <c:v>99.79975906295779</c:v>
                </c:pt>
                <c:pt idx="10083">
                  <c:v>99.799936523982097</c:v>
                </c:pt>
                <c:pt idx="10084">
                  <c:v>99.800113834631603</c:v>
                </c:pt>
                <c:pt idx="10085">
                  <c:v>99.800290995026302</c:v>
                </c:pt>
                <c:pt idx="10086">
                  <c:v>99.800468005286191</c:v>
                </c:pt>
                <c:pt idx="10087">
                  <c:v>99.800644865530899</c:v>
                </c:pt>
                <c:pt idx="10088">
                  <c:v>99.800821575880306</c:v>
                </c:pt>
                <c:pt idx="10089">
                  <c:v>99.800998136453998</c:v>
                </c:pt>
                <c:pt idx="10090">
                  <c:v>99.801174547371502</c:v>
                </c:pt>
                <c:pt idx="10091">
                  <c:v>99.801350808752304</c:v>
                </c:pt>
                <c:pt idx="10092">
                  <c:v>99.801526920715801</c:v>
                </c:pt>
                <c:pt idx="10093">
                  <c:v>99.801702883381296</c:v>
                </c:pt>
                <c:pt idx="10094">
                  <c:v>99.801878696867803</c:v>
                </c:pt>
                <c:pt idx="10095">
                  <c:v>99.802054361294694</c:v>
                </c:pt>
                <c:pt idx="10096">
                  <c:v>99.8022298767808</c:v>
                </c:pt>
                <c:pt idx="10097">
                  <c:v>99.802405243445207</c:v>
                </c:pt>
                <c:pt idx="10098">
                  <c:v>99.802580461406592</c:v>
                </c:pt>
                <c:pt idx="10099">
                  <c:v>99.802755530783898</c:v>
                </c:pt>
                <c:pt idx="10100">
                  <c:v>99.802930451695701</c:v>
                </c:pt>
                <c:pt idx="10101">
                  <c:v>99.803105224260591</c:v>
                </c:pt>
                <c:pt idx="10102">
                  <c:v>99.8032798485971</c:v>
                </c:pt>
                <c:pt idx="10103">
                  <c:v>99.803454324823605</c:v>
                </c:pt>
                <c:pt idx="10104">
                  <c:v>99.803628653058411</c:v>
                </c:pt>
                <c:pt idx="10105">
                  <c:v>99.803802833419908</c:v>
                </c:pt>
                <c:pt idx="10106">
                  <c:v>99.803976866026105</c:v>
                </c:pt>
                <c:pt idx="10107">
                  <c:v>99.804150750995092</c:v>
                </c:pt>
                <c:pt idx="10108">
                  <c:v>99.804324488444905</c:v>
                </c:pt>
                <c:pt idx="10109">
                  <c:v>99.80449807849331</c:v>
                </c:pt>
                <c:pt idx="10110">
                  <c:v>99.8046715212583</c:v>
                </c:pt>
                <c:pt idx="10111">
                  <c:v>99.804844816857496</c:v>
                </c:pt>
                <c:pt idx="10112">
                  <c:v>99.805017965408609</c:v>
                </c:pt>
                <c:pt idx="10113">
                  <c:v>99.805190967028992</c:v>
                </c:pt>
                <c:pt idx="10114">
                  <c:v>99.805363821836309</c:v>
                </c:pt>
                <c:pt idx="10115">
                  <c:v>99.805536529947801</c:v>
                </c:pt>
                <c:pt idx="10116">
                  <c:v>99.805709091480892</c:v>
                </c:pt>
                <c:pt idx="10117">
                  <c:v>99.805881506552694</c:v>
                </c:pt>
                <c:pt idx="10118">
                  <c:v>99.806053775280304</c:v>
                </c:pt>
                <c:pt idx="10119">
                  <c:v>99.806225897780806</c:v>
                </c:pt>
                <c:pt idx="10120">
                  <c:v>99.806397874171211</c:v>
                </c:pt>
                <c:pt idx="10121">
                  <c:v>99.806569704568204</c:v>
                </c:pt>
                <c:pt idx="10122">
                  <c:v>99.8067413890887</c:v>
                </c:pt>
                <c:pt idx="10123">
                  <c:v>99.806912927849297</c:v>
                </c:pt>
                <c:pt idx="10124">
                  <c:v>99.807084320966695</c:v>
                </c:pt>
                <c:pt idx="10125">
                  <c:v>99.807255568557295</c:v>
                </c:pt>
                <c:pt idx="10126">
                  <c:v>99.807426670737598</c:v>
                </c:pt>
                <c:pt idx="10127">
                  <c:v>99.807597627624006</c:v>
                </c:pt>
                <c:pt idx="10128">
                  <c:v>99.807768439332705</c:v>
                </c:pt>
                <c:pt idx="10129">
                  <c:v>99.807939105979798</c:v>
                </c:pt>
                <c:pt idx="10130">
                  <c:v>99.808109627681503</c:v>
                </c:pt>
                <c:pt idx="10131">
                  <c:v>99.808280004553794</c:v>
                </c:pt>
                <c:pt idx="10132">
                  <c:v>99.808450236712602</c:v>
                </c:pt>
                <c:pt idx="10133">
                  <c:v>99.808620324273591</c:v>
                </c:pt>
                <c:pt idx="10134">
                  <c:v>99.808790267352805</c:v>
                </c:pt>
                <c:pt idx="10135">
                  <c:v>99.808960066065708</c:v>
                </c:pt>
                <c:pt idx="10136">
                  <c:v>99.809129720527807</c:v>
                </c:pt>
                <c:pt idx="10137">
                  <c:v>99.809299230854791</c:v>
                </c:pt>
                <c:pt idx="10138">
                  <c:v>99.809468597161995</c:v>
                </c:pt>
                <c:pt idx="10139">
                  <c:v>99.809637819564699</c:v>
                </c:pt>
                <c:pt idx="10140">
                  <c:v>99.809806898178095</c:v>
                </c:pt>
                <c:pt idx="10141">
                  <c:v>99.809975833117505</c:v>
                </c:pt>
                <c:pt idx="10142">
                  <c:v>99.810144624497809</c:v>
                </c:pt>
                <c:pt idx="10143">
                  <c:v>99.8103132724342</c:v>
                </c:pt>
                <c:pt idx="10144">
                  <c:v>99.810481777041403</c:v>
                </c:pt>
                <c:pt idx="10145">
                  <c:v>99.810650138434198</c:v>
                </c:pt>
                <c:pt idx="10146">
                  <c:v>99.810818356727495</c:v>
                </c:pt>
                <c:pt idx="10147">
                  <c:v>99.810986432035904</c:v>
                </c:pt>
                <c:pt idx="10148">
                  <c:v>99.811154364473794</c:v>
                </c:pt>
                <c:pt idx="10149">
                  <c:v>99.811322154155803</c:v>
                </c:pt>
                <c:pt idx="10150">
                  <c:v>99.811489801196302</c:v>
                </c:pt>
                <c:pt idx="10151">
                  <c:v>99.811657305709602</c:v>
                </c:pt>
                <c:pt idx="10152">
                  <c:v>99.811824667810001</c:v>
                </c:pt>
                <c:pt idx="10153">
                  <c:v>99.811991887611399</c:v>
                </c:pt>
                <c:pt idx="10154">
                  <c:v>99.812158965228093</c:v>
                </c:pt>
                <c:pt idx="10155">
                  <c:v>99.812325900774013</c:v>
                </c:pt>
                <c:pt idx="10156">
                  <c:v>99.812492694362902</c:v>
                </c:pt>
                <c:pt idx="10157">
                  <c:v>99.812659346108603</c:v>
                </c:pt>
                <c:pt idx="10158">
                  <c:v>99.812825856124988</c:v>
                </c:pt>
                <c:pt idx="10159">
                  <c:v>99.812992224525601</c:v>
                </c:pt>
                <c:pt idx="10160">
                  <c:v>99.813158451423902</c:v>
                </c:pt>
                <c:pt idx="10161">
                  <c:v>99.813324536933507</c:v>
                </c:pt>
                <c:pt idx="10162">
                  <c:v>99.813490481167705</c:v>
                </c:pt>
                <c:pt idx="10163">
                  <c:v>99.813656284239897</c:v>
                </c:pt>
                <c:pt idx="10164">
                  <c:v>99.813821946263204</c:v>
                </c:pt>
                <c:pt idx="10165">
                  <c:v>99.813987467350699</c:v>
                </c:pt>
                <c:pt idx="10166">
                  <c:v>99.814152847615603</c:v>
                </c:pt>
                <c:pt idx="10167">
                  <c:v>99.814318087170705</c:v>
                </c:pt>
                <c:pt idx="10168">
                  <c:v>99.814483186129095</c:v>
                </c:pt>
                <c:pt idx="10169">
                  <c:v>99.81464814460341</c:v>
                </c:pt>
                <c:pt idx="10170">
                  <c:v>99.814812962706398</c:v>
                </c:pt>
                <c:pt idx="10171">
                  <c:v>99.814977640550694</c:v>
                </c:pt>
                <c:pt idx="10172">
                  <c:v>99.815142178248891</c:v>
                </c:pt>
                <c:pt idx="10173">
                  <c:v>99.815306575913411</c:v>
                </c:pt>
                <c:pt idx="10174">
                  <c:v>99.815470833656605</c:v>
                </c:pt>
                <c:pt idx="10175">
                  <c:v>99.815634951590894</c:v>
                </c:pt>
                <c:pt idx="10176">
                  <c:v>99.815798929828404</c:v>
                </c:pt>
                <c:pt idx="10177">
                  <c:v>99.815962768481299</c:v>
                </c:pt>
                <c:pt idx="10178">
                  <c:v>99.816126467661604</c:v>
                </c:pt>
                <c:pt idx="10179">
                  <c:v>99.816290027481301</c:v>
                </c:pt>
                <c:pt idx="10180">
                  <c:v>99.8164534480523</c:v>
                </c:pt>
                <c:pt idx="10181">
                  <c:v>99.816616729486299</c:v>
                </c:pt>
                <c:pt idx="10182">
                  <c:v>99.816779871895193</c:v>
                </c:pt>
                <c:pt idx="10183">
                  <c:v>99.816942875390609</c:v>
                </c:pt>
                <c:pt idx="10184">
                  <c:v>99.817105740083903</c:v>
                </c:pt>
                <c:pt idx="10185">
                  <c:v>99.817268466086702</c:v>
                </c:pt>
                <c:pt idx="10186">
                  <c:v>99.81743105351039</c:v>
                </c:pt>
                <c:pt idx="10187">
                  <c:v>99.817593502466309</c:v>
                </c:pt>
                <c:pt idx="10188">
                  <c:v>99.817755813065602</c:v>
                </c:pt>
                <c:pt idx="10189">
                  <c:v>99.817917985419399</c:v>
                </c:pt>
                <c:pt idx="10190">
                  <c:v>99.818080019638899</c:v>
                </c:pt>
                <c:pt idx="10191">
                  <c:v>99.818241915834889</c:v>
                </c:pt>
                <c:pt idx="10192">
                  <c:v>99.8184036741184</c:v>
                </c:pt>
                <c:pt idx="10193">
                  <c:v>99.81856529460029</c:v>
                </c:pt>
                <c:pt idx="10194">
                  <c:v>99.818726777391191</c:v>
                </c:pt>
                <c:pt idx="10195">
                  <c:v>99.818888122601805</c:v>
                </c:pt>
                <c:pt idx="10196">
                  <c:v>99.819049330342608</c:v>
                </c:pt>
                <c:pt idx="10197">
                  <c:v>99.819210400724202</c:v>
                </c:pt>
                <c:pt idx="10198">
                  <c:v>99.819371333857006</c:v>
                </c:pt>
                <c:pt idx="10199">
                  <c:v>99.819532129851297</c:v>
                </c:pt>
                <c:pt idx="10200">
                  <c:v>99.819692788817207</c:v>
                </c:pt>
                <c:pt idx="10201">
                  <c:v>99.819853310865099</c:v>
                </c:pt>
                <c:pt idx="10202">
                  <c:v>99.820013696105008</c:v>
                </c:pt>
                <c:pt idx="10203">
                  <c:v>99.820173944646896</c:v>
                </c:pt>
                <c:pt idx="10204">
                  <c:v>99.820334056600601</c:v>
                </c:pt>
                <c:pt idx="10205">
                  <c:v>99.820494032076098</c:v>
                </c:pt>
                <c:pt idx="10206">
                  <c:v>99.820653871182998</c:v>
                </c:pt>
                <c:pt idx="10207">
                  <c:v>99.820813574031106</c:v>
                </c:pt>
                <c:pt idx="10208">
                  <c:v>99.82097314072999</c:v>
                </c:pt>
                <c:pt idx="10209">
                  <c:v>99.8211325713891</c:v>
                </c:pt>
                <c:pt idx="10210">
                  <c:v>99.821291866117903</c:v>
                </c:pt>
                <c:pt idx="10211">
                  <c:v>99.821451025025695</c:v>
                </c:pt>
                <c:pt idx="10212">
                  <c:v>99.821610048221899</c:v>
                </c:pt>
                <c:pt idx="10213">
                  <c:v>99.821768935815598</c:v>
                </c:pt>
                <c:pt idx="10214">
                  <c:v>99.821927687915803</c:v>
                </c:pt>
                <c:pt idx="10215">
                  <c:v>99.822086304631696</c:v>
                </c:pt>
                <c:pt idx="10216">
                  <c:v>99.822244786072204</c:v>
                </c:pt>
                <c:pt idx="10217">
                  <c:v>99.822403132346111</c:v>
                </c:pt>
                <c:pt idx="10218">
                  <c:v>99.822561343562199</c:v>
                </c:pt>
                <c:pt idx="10219">
                  <c:v>99.822719419829312</c:v>
                </c:pt>
                <c:pt idx="10220">
                  <c:v>99.822877361255891</c:v>
                </c:pt>
                <c:pt idx="10221">
                  <c:v>99.823035167950508</c:v>
                </c:pt>
                <c:pt idx="10222">
                  <c:v>99.823192840021804</c:v>
                </c:pt>
                <c:pt idx="10223">
                  <c:v>99.823350377577896</c:v>
                </c:pt>
                <c:pt idx="10224">
                  <c:v>99.823507780727297</c:v>
                </c:pt>
                <c:pt idx="10225">
                  <c:v>99.823665049578111</c:v>
                </c:pt>
                <c:pt idx="10226">
                  <c:v>99.823822184238509</c:v>
                </c:pt>
                <c:pt idx="10227">
                  <c:v>99.823979184816608</c:v>
                </c:pt>
                <c:pt idx="10228">
                  <c:v>99.824136051420297</c:v>
                </c:pt>
                <c:pt idx="10229">
                  <c:v>99.824292784157507</c:v>
                </c:pt>
                <c:pt idx="10230">
                  <c:v>99.824449383136098</c:v>
                </c:pt>
                <c:pt idx="10231">
                  <c:v>99.82460584846369</c:v>
                </c:pt>
                <c:pt idx="10232">
                  <c:v>99.824762180248101</c:v>
                </c:pt>
                <c:pt idx="10233">
                  <c:v>99.824918378596792</c:v>
                </c:pt>
                <c:pt idx="10234">
                  <c:v>99.825074443617311</c:v>
                </c:pt>
                <c:pt idx="10235">
                  <c:v>99.825230375417092</c:v>
                </c:pt>
                <c:pt idx="10236">
                  <c:v>99.8253861741034</c:v>
                </c:pt>
                <c:pt idx="10237">
                  <c:v>99.825541839783597</c:v>
                </c:pt>
                <c:pt idx="10238">
                  <c:v>99.825697372564804</c:v>
                </c:pt>
                <c:pt idx="10239">
                  <c:v>99.8258527725542</c:v>
                </c:pt>
                <c:pt idx="10240">
                  <c:v>99.826008039858692</c:v>
                </c:pt>
                <c:pt idx="10241">
                  <c:v>99.82616317458519</c:v>
                </c:pt>
                <c:pt idx="10242">
                  <c:v>99.826318176840701</c:v>
                </c:pt>
                <c:pt idx="10243">
                  <c:v>99.826473046732005</c:v>
                </c:pt>
                <c:pt idx="10244">
                  <c:v>99.826627784365613</c:v>
                </c:pt>
                <c:pt idx="10245">
                  <c:v>99.826782389848404</c:v>
                </c:pt>
                <c:pt idx="10246">
                  <c:v>99.826936863286704</c:v>
                </c:pt>
                <c:pt idx="10247">
                  <c:v>99.827091204787095</c:v>
                </c:pt>
                <c:pt idx="10248">
                  <c:v>99.827245414456002</c:v>
                </c:pt>
                <c:pt idx="10249">
                  <c:v>99.827399492399607</c:v>
                </c:pt>
                <c:pt idx="10250">
                  <c:v>99.827553438724195</c:v>
                </c:pt>
                <c:pt idx="10251">
                  <c:v>99.827707253535891</c:v>
                </c:pt>
                <c:pt idx="10252">
                  <c:v>99.827860936940894</c:v>
                </c:pt>
                <c:pt idx="10253">
                  <c:v>99.828014489045103</c:v>
                </c:pt>
                <c:pt idx="10254">
                  <c:v>99.828167909954402</c:v>
                </c:pt>
                <c:pt idx="10255">
                  <c:v>99.828321199774592</c:v>
                </c:pt>
                <c:pt idx="10256">
                  <c:v>99.828474358611501</c:v>
                </c:pt>
                <c:pt idx="10257">
                  <c:v>99.828627386570901</c:v>
                </c:pt>
                <c:pt idx="10258">
                  <c:v>99.828780283758206</c:v>
                </c:pt>
                <c:pt idx="10259">
                  <c:v>99.828933050278991</c:v>
                </c:pt>
                <c:pt idx="10260">
                  <c:v>99.829085686238798</c:v>
                </c:pt>
                <c:pt idx="10261">
                  <c:v>99.829238191742903</c:v>
                </c:pt>
                <c:pt idx="10262">
                  <c:v>99.829390566896507</c:v>
                </c:pt>
                <c:pt idx="10263">
                  <c:v>99.829542811804998</c:v>
                </c:pt>
                <c:pt idx="10264">
                  <c:v>99.829694926573396</c:v>
                </c:pt>
                <c:pt idx="10265">
                  <c:v>99.829846911306703</c:v>
                </c:pt>
                <c:pt idx="10266">
                  <c:v>99.829998766110094</c:v>
                </c:pt>
                <c:pt idx="10267">
                  <c:v>99.830150491088204</c:v>
                </c:pt>
                <c:pt idx="10268">
                  <c:v>99.830302086345995</c:v>
                </c:pt>
                <c:pt idx="10269">
                  <c:v>99.830453551988199</c:v>
                </c:pt>
                <c:pt idx="10270">
                  <c:v>99.83060488811951</c:v>
                </c:pt>
                <c:pt idx="10271">
                  <c:v>99.830756094844403</c:v>
                </c:pt>
                <c:pt idx="10272">
                  <c:v>99.830907172267402</c:v>
                </c:pt>
                <c:pt idx="10273">
                  <c:v>99.831058120493012</c:v>
                </c:pt>
                <c:pt idx="10274">
                  <c:v>99.831208939625398</c:v>
                </c:pt>
                <c:pt idx="10275">
                  <c:v>99.831359629769096</c:v>
                </c:pt>
                <c:pt idx="10276">
                  <c:v>99.831510191028201</c:v>
                </c:pt>
                <c:pt idx="10277">
                  <c:v>99.831660623506693</c:v>
                </c:pt>
                <c:pt idx="10278">
                  <c:v>99.831810927308695</c:v>
                </c:pt>
                <c:pt idx="10279">
                  <c:v>99.831961102538301</c:v>
                </c:pt>
                <c:pt idx="10280">
                  <c:v>99.832111149299195</c:v>
                </c:pt>
                <c:pt idx="10281">
                  <c:v>99.8322610676952</c:v>
                </c:pt>
                <c:pt idx="10282">
                  <c:v>99.832410857830197</c:v>
                </c:pt>
                <c:pt idx="10283">
                  <c:v>99.8325605198077</c:v>
                </c:pt>
                <c:pt idx="10284">
                  <c:v>99.83271005373129</c:v>
                </c:pt>
                <c:pt idx="10285">
                  <c:v>99.832859459704608</c:v>
                </c:pt>
                <c:pt idx="10286">
                  <c:v>99.833008737830795</c:v>
                </c:pt>
                <c:pt idx="10287">
                  <c:v>99.833157888213492</c:v>
                </c:pt>
                <c:pt idx="10288">
                  <c:v>99.833306910955798</c:v>
                </c:pt>
                <c:pt idx="10289">
                  <c:v>99.833455806160899</c:v>
                </c:pt>
                <c:pt idx="10290">
                  <c:v>99.833604573931893</c:v>
                </c:pt>
                <c:pt idx="10291">
                  <c:v>99.833753214371896</c:v>
                </c:pt>
                <c:pt idx="10292">
                  <c:v>99.833901727583793</c:v>
                </c:pt>
                <c:pt idx="10293">
                  <c:v>99.8340501136706</c:v>
                </c:pt>
                <c:pt idx="10294">
                  <c:v>99.834198372734903</c:v>
                </c:pt>
                <c:pt idx="10295">
                  <c:v>99.834346504879605</c:v>
                </c:pt>
                <c:pt idx="10296">
                  <c:v>99.834494510207193</c:v>
                </c:pt>
                <c:pt idx="10297">
                  <c:v>99.834642388820498</c:v>
                </c:pt>
                <c:pt idx="10298">
                  <c:v>99.834790140821696</c:v>
                </c:pt>
                <c:pt idx="10299">
                  <c:v>99.834937766313402</c:v>
                </c:pt>
                <c:pt idx="10300">
                  <c:v>99.835085265397993</c:v>
                </c:pt>
                <c:pt idx="10301">
                  <c:v>99.835232638177601</c:v>
                </c:pt>
                <c:pt idx="10302">
                  <c:v>99.835379884754502</c:v>
                </c:pt>
                <c:pt idx="10303">
                  <c:v>99.835527005230702</c:v>
                </c:pt>
                <c:pt idx="10304">
                  <c:v>99.835673999708405</c:v>
                </c:pt>
                <c:pt idx="10305">
                  <c:v>99.835820868289488</c:v>
                </c:pt>
                <c:pt idx="10306">
                  <c:v>99.835967611075787</c:v>
                </c:pt>
                <c:pt idx="10307">
                  <c:v>99.836114228169194</c:v>
                </c:pt>
                <c:pt idx="10308">
                  <c:v>99.836260719671401</c:v>
                </c:pt>
                <c:pt idx="10309">
                  <c:v>99.836407085684101</c:v>
                </c:pt>
                <c:pt idx="10310">
                  <c:v>99.836553326308902</c:v>
                </c:pt>
                <c:pt idx="10311">
                  <c:v>99.836699441647198</c:v>
                </c:pt>
                <c:pt idx="10312">
                  <c:v>99.836845431800413</c:v>
                </c:pt>
                <c:pt idx="10313">
                  <c:v>99.836991296869996</c:v>
                </c:pt>
                <c:pt idx="10314">
                  <c:v>99.837137036957301</c:v>
                </c:pt>
                <c:pt idx="10315">
                  <c:v>99.83728265216331</c:v>
                </c:pt>
                <c:pt idx="10316">
                  <c:v>99.837428142589303</c:v>
                </c:pt>
                <c:pt idx="10317">
                  <c:v>99.837573508336291</c:v>
                </c:pt>
                <c:pt idx="10318">
                  <c:v>99.8377187495052</c:v>
                </c:pt>
                <c:pt idx="10319">
                  <c:v>99.837863866197011</c:v>
                </c:pt>
                <c:pt idx="10320">
                  <c:v>99.838008858512509</c:v>
                </c:pt>
                <c:pt idx="10321">
                  <c:v>99.838153726552406</c:v>
                </c:pt>
                <c:pt idx="10322">
                  <c:v>99.838298470417499</c:v>
                </c:pt>
                <c:pt idx="10323">
                  <c:v>99.838443090208301</c:v>
                </c:pt>
                <c:pt idx="10324">
                  <c:v>99.838587586025298</c:v>
                </c:pt>
                <c:pt idx="10325">
                  <c:v>99.838731957969003</c:v>
                </c:pt>
                <c:pt idx="10326">
                  <c:v>99.838876206139687</c:v>
                </c:pt>
                <c:pt idx="10327">
                  <c:v>99.839020330637794</c:v>
                </c:pt>
                <c:pt idx="10328">
                  <c:v>99.839164331563495</c:v>
                </c:pt>
                <c:pt idx="10329">
                  <c:v>99.839308209016892</c:v>
                </c:pt>
                <c:pt idx="10330">
                  <c:v>99.839451963098099</c:v>
                </c:pt>
                <c:pt idx="10331">
                  <c:v>99.839595593907106</c:v>
                </c:pt>
                <c:pt idx="10332">
                  <c:v>99.839739101543799</c:v>
                </c:pt>
                <c:pt idx="10333">
                  <c:v>99.839882486107996</c:v>
                </c:pt>
                <c:pt idx="10334">
                  <c:v>99.840025747699599</c:v>
                </c:pt>
                <c:pt idx="10335">
                  <c:v>99.840168886418297</c:v>
                </c:pt>
                <c:pt idx="10336">
                  <c:v>99.840311902363609</c:v>
                </c:pt>
                <c:pt idx="10337">
                  <c:v>99.840454795635097</c:v>
                </c:pt>
                <c:pt idx="10338">
                  <c:v>99.840597566332292</c:v>
                </c:pt>
                <c:pt idx="10339">
                  <c:v>99.840740214554501</c:v>
                </c:pt>
                <c:pt idx="10340">
                  <c:v>99.840882740401199</c:v>
                </c:pt>
                <c:pt idx="10341">
                  <c:v>99.841025143971606</c:v>
                </c:pt>
                <c:pt idx="10342">
                  <c:v>99.841167425364702</c:v>
                </c:pt>
                <c:pt idx="10343">
                  <c:v>99.841309584679806</c:v>
                </c:pt>
                <c:pt idx="10344">
                  <c:v>99.841451622015896</c:v>
                </c:pt>
                <c:pt idx="10345">
                  <c:v>99.841593537471894</c:v>
                </c:pt>
                <c:pt idx="10346">
                  <c:v>99.841735331146708</c:v>
                </c:pt>
                <c:pt idx="10347">
                  <c:v>99.841877003139089</c:v>
                </c:pt>
                <c:pt idx="10348">
                  <c:v>99.842018553547803</c:v>
                </c:pt>
                <c:pt idx="10349">
                  <c:v>99.8421599824715</c:v>
                </c:pt>
                <c:pt idx="10350">
                  <c:v>99.842301290008805</c:v>
                </c:pt>
                <c:pt idx="10351">
                  <c:v>99.842442476258199</c:v>
                </c:pt>
                <c:pt idx="10352">
                  <c:v>99.842583541318092</c:v>
                </c:pt>
                <c:pt idx="10353">
                  <c:v>99.842724485286908</c:v>
                </c:pt>
                <c:pt idx="10354">
                  <c:v>99.842865308262901</c:v>
                </c:pt>
                <c:pt idx="10355">
                  <c:v>99.843006010344297</c:v>
                </c:pt>
                <c:pt idx="10356">
                  <c:v>99.843146591629107</c:v>
                </c:pt>
                <c:pt idx="10357">
                  <c:v>99.843287052215601</c:v>
                </c:pt>
                <c:pt idx="10358">
                  <c:v>99.84342739220169</c:v>
                </c:pt>
                <c:pt idx="10359">
                  <c:v>99.843567611685188</c:v>
                </c:pt>
                <c:pt idx="10360">
                  <c:v>99.843707710764207</c:v>
                </c:pt>
                <c:pt idx="10361">
                  <c:v>99.843847689536204</c:v>
                </c:pt>
                <c:pt idx="10362">
                  <c:v>99.843987548099093</c:v>
                </c:pt>
                <c:pt idx="10363">
                  <c:v>99.844127286550403</c:v>
                </c:pt>
                <c:pt idx="10364">
                  <c:v>99.844266904987805</c:v>
                </c:pt>
                <c:pt idx="10365">
                  <c:v>99.8444064035086</c:v>
                </c:pt>
                <c:pt idx="10366">
                  <c:v>99.844545782210304</c:v>
                </c:pt>
                <c:pt idx="10367">
                  <c:v>99.844685041190189</c:v>
                </c:pt>
                <c:pt idx="10368">
                  <c:v>99.844824180545601</c:v>
                </c:pt>
                <c:pt idx="10369">
                  <c:v>99.844963200373698</c:v>
                </c:pt>
                <c:pt idx="10370">
                  <c:v>99.845102100771598</c:v>
                </c:pt>
                <c:pt idx="10371">
                  <c:v>99.845240881836304</c:v>
                </c:pt>
                <c:pt idx="10372">
                  <c:v>99.845379543664805</c:v>
                </c:pt>
                <c:pt idx="10373">
                  <c:v>99.845518086353991</c:v>
                </c:pt>
                <c:pt idx="10374">
                  <c:v>99.845656510000694</c:v>
                </c:pt>
                <c:pt idx="10375">
                  <c:v>99.845794814701705</c:v>
                </c:pt>
                <c:pt idx="10376">
                  <c:v>99.8459330005536</c:v>
                </c:pt>
                <c:pt idx="10377">
                  <c:v>99.846071067653099</c:v>
                </c:pt>
                <c:pt idx="10378">
                  <c:v>99.846209016096594</c:v>
                </c:pt>
                <c:pt idx="10379">
                  <c:v>99.846346845980705</c:v>
                </c:pt>
                <c:pt idx="10380">
                  <c:v>99.846484557401709</c:v>
                </c:pt>
                <c:pt idx="10381">
                  <c:v>99.846622150456</c:v>
                </c:pt>
                <c:pt idx="10382">
                  <c:v>99.846759625239713</c:v>
                </c:pt>
                <c:pt idx="10383">
                  <c:v>99.846896981849</c:v>
                </c:pt>
                <c:pt idx="10384">
                  <c:v>99.847034220380195</c:v>
                </c:pt>
                <c:pt idx="10385">
                  <c:v>99.847171340929009</c:v>
                </c:pt>
                <c:pt idx="10386">
                  <c:v>99.847308343591706</c:v>
                </c:pt>
                <c:pt idx="10387">
                  <c:v>99.847445228463897</c:v>
                </c:pt>
                <c:pt idx="10388">
                  <c:v>99.847581995641505</c:v>
                </c:pt>
                <c:pt idx="10389">
                  <c:v>99.847718645220297</c:v>
                </c:pt>
                <c:pt idx="10390">
                  <c:v>99.847855177295912</c:v>
                </c:pt>
                <c:pt idx="10391">
                  <c:v>99.847991591963904</c:v>
                </c:pt>
                <c:pt idx="10392">
                  <c:v>99.848127889319798</c:v>
                </c:pt>
                <c:pt idx="10393">
                  <c:v>99.848264069459205</c:v>
                </c:pt>
                <c:pt idx="10394">
                  <c:v>99.848400132477195</c:v>
                </c:pt>
                <c:pt idx="10395">
                  <c:v>99.848536078469294</c:v>
                </c:pt>
                <c:pt idx="10396">
                  <c:v>99.8486719075308</c:v>
                </c:pt>
                <c:pt idx="10397">
                  <c:v>99.848807619756599</c:v>
                </c:pt>
                <c:pt idx="10398">
                  <c:v>99.848943215242002</c:v>
                </c:pt>
                <c:pt idx="10399">
                  <c:v>99.849078694081996</c:v>
                </c:pt>
                <c:pt idx="10400">
                  <c:v>99.849214056371508</c:v>
                </c:pt>
                <c:pt idx="10401">
                  <c:v>99.849349302205297</c:v>
                </c:pt>
                <c:pt idx="10402">
                  <c:v>99.849484431678391</c:v>
                </c:pt>
                <c:pt idx="10403">
                  <c:v>99.849619444885292</c:v>
                </c:pt>
                <c:pt idx="10404">
                  <c:v>99.849754341920899</c:v>
                </c:pt>
                <c:pt idx="10405">
                  <c:v>99.849889122879603</c:v>
                </c:pt>
                <c:pt idx="10406">
                  <c:v>99.850023787856003</c:v>
                </c:pt>
                <c:pt idx="10407">
                  <c:v>99.850158336944503</c:v>
                </c:pt>
                <c:pt idx="10408">
                  <c:v>99.850292770239605</c:v>
                </c:pt>
                <c:pt idx="10409">
                  <c:v>99.850427087835399</c:v>
                </c:pt>
                <c:pt idx="10410">
                  <c:v>99.850561289826302</c:v>
                </c:pt>
                <c:pt idx="10411">
                  <c:v>99.850695376306504</c:v>
                </c:pt>
                <c:pt idx="10412">
                  <c:v>99.85082934736991</c:v>
                </c:pt>
                <c:pt idx="10413">
                  <c:v>99.850963203110709</c:v>
                </c:pt>
                <c:pt idx="10414">
                  <c:v>99.851096943622693</c:v>
                </c:pt>
                <c:pt idx="10415">
                  <c:v>99.851230568999895</c:v>
                </c:pt>
                <c:pt idx="10416">
                  <c:v>99.851364079335994</c:v>
                </c:pt>
                <c:pt idx="10417">
                  <c:v>99.851497474724809</c:v>
                </c:pt>
                <c:pt idx="10418">
                  <c:v>99.851630755260004</c:v>
                </c:pt>
                <c:pt idx="10419">
                  <c:v>99.8517639210352</c:v>
                </c:pt>
                <c:pt idx="10420">
                  <c:v>99.851896972143905</c:v>
                </c:pt>
                <c:pt idx="10421">
                  <c:v>99.852029908679498</c:v>
                </c:pt>
                <c:pt idx="10422">
                  <c:v>99.852162730735401</c:v>
                </c:pt>
                <c:pt idx="10423">
                  <c:v>99.852295438404994</c:v>
                </c:pt>
                <c:pt idx="10424">
                  <c:v>99.8524280317814</c:v>
                </c:pt>
                <c:pt idx="10425">
                  <c:v>99.8525605109579</c:v>
                </c:pt>
                <c:pt idx="10426">
                  <c:v>99.852692876027589</c:v>
                </c:pt>
                <c:pt idx="10427">
                  <c:v>99.852825127083506</c:v>
                </c:pt>
                <c:pt idx="10428">
                  <c:v>99.852957264218503</c:v>
                </c:pt>
                <c:pt idx="10429">
                  <c:v>99.853089287525492</c:v>
                </c:pt>
                <c:pt idx="10430">
                  <c:v>99.853221197097497</c:v>
                </c:pt>
                <c:pt idx="10431">
                  <c:v>99.853352993027102</c:v>
                </c:pt>
                <c:pt idx="10432">
                  <c:v>99.853484675406904</c:v>
                </c:pt>
                <c:pt idx="10433">
                  <c:v>99.8536162443297</c:v>
                </c:pt>
                <c:pt idx="10434">
                  <c:v>99.85374769988799</c:v>
                </c:pt>
                <c:pt idx="10435">
                  <c:v>99.8538790421741</c:v>
                </c:pt>
                <c:pt idx="10436">
                  <c:v>99.8540102712807</c:v>
                </c:pt>
                <c:pt idx="10437">
                  <c:v>99.854141387299805</c:v>
                </c:pt>
                <c:pt idx="10438">
                  <c:v>99.854272390323999</c:v>
                </c:pt>
                <c:pt idx="10439">
                  <c:v>99.854403280445212</c:v>
                </c:pt>
                <c:pt idx="10440">
                  <c:v>99.8545340577557</c:v>
                </c:pt>
                <c:pt idx="10441">
                  <c:v>99.854664722347394</c:v>
                </c:pt>
                <c:pt idx="10442">
                  <c:v>99.854795274312494</c:v>
                </c:pt>
                <c:pt idx="10443">
                  <c:v>99.854925713742801</c:v>
                </c:pt>
                <c:pt idx="10444">
                  <c:v>99.855056040730105</c:v>
                </c:pt>
                <c:pt idx="10445">
                  <c:v>99.855186255366192</c:v>
                </c:pt>
                <c:pt idx="10446">
                  <c:v>99.855316357742808</c:v>
                </c:pt>
                <c:pt idx="10447">
                  <c:v>99.855446347951698</c:v>
                </c:pt>
                <c:pt idx="10448">
                  <c:v>99.855576226084196</c:v>
                </c:pt>
                <c:pt idx="10449">
                  <c:v>99.855705992232004</c:v>
                </c:pt>
                <c:pt idx="10450">
                  <c:v>99.855835646486398</c:v>
                </c:pt>
                <c:pt idx="10451">
                  <c:v>99.855965188938896</c:v>
                </c:pt>
                <c:pt idx="10452">
                  <c:v>99.85609461968059</c:v>
                </c:pt>
                <c:pt idx="10453">
                  <c:v>99.856223938802898</c:v>
                </c:pt>
                <c:pt idx="10454">
                  <c:v>99.856353146396899</c:v>
                </c:pt>
                <c:pt idx="10455">
                  <c:v>99.856482242553696</c:v>
                </c:pt>
                <c:pt idx="10456">
                  <c:v>99.856611227364198</c:v>
                </c:pt>
                <c:pt idx="10457">
                  <c:v>99.856740100919509</c:v>
                </c:pt>
                <c:pt idx="10458">
                  <c:v>99.856868863310396</c:v>
                </c:pt>
                <c:pt idx="10459">
                  <c:v>99.856997514627693</c:v>
                </c:pt>
                <c:pt idx="10460">
                  <c:v>99.857126054962094</c:v>
                </c:pt>
                <c:pt idx="10461">
                  <c:v>99.857254484404407</c:v>
                </c:pt>
                <c:pt idx="10462">
                  <c:v>99.857382803045098</c:v>
                </c:pt>
                <c:pt idx="10463">
                  <c:v>99.857511010974804</c:v>
                </c:pt>
                <c:pt idx="10464">
                  <c:v>99.857639108283905</c:v>
                </c:pt>
                <c:pt idx="10465">
                  <c:v>99.857767095062897</c:v>
                </c:pt>
                <c:pt idx="10466">
                  <c:v>99.857894971402004</c:v>
                </c:pt>
                <c:pt idx="10467">
                  <c:v>99.858022737391494</c:v>
                </c:pt>
                <c:pt idx="10468">
                  <c:v>99.858150393121605</c:v>
                </c:pt>
                <c:pt idx="10469">
                  <c:v>99.858277938682505</c:v>
                </c:pt>
                <c:pt idx="10470">
                  <c:v>99.858405374164192</c:v>
                </c:pt>
                <c:pt idx="10471">
                  <c:v>99.858532699656607</c:v>
                </c:pt>
                <c:pt idx="10472">
                  <c:v>99.858659915249703</c:v>
                </c:pt>
                <c:pt idx="10473">
                  <c:v>99.858787021033407</c:v>
                </c:pt>
                <c:pt idx="10474">
                  <c:v>99.858914017097405</c:v>
                </c:pt>
                <c:pt idx="10475">
                  <c:v>99.859040903531408</c:v>
                </c:pt>
                <c:pt idx="10476">
                  <c:v>99.859167680425202</c:v>
                </c:pt>
                <c:pt idx="10477">
                  <c:v>99.8592943478682</c:v>
                </c:pt>
                <c:pt idx="10478">
                  <c:v>99.859420905949889</c:v>
                </c:pt>
                <c:pt idx="10479">
                  <c:v>99.859547354759911</c:v>
                </c:pt>
                <c:pt idx="10480">
                  <c:v>99.859673694387496</c:v>
                </c:pt>
                <c:pt idx="10481">
                  <c:v>99.859799924922001</c:v>
                </c:pt>
                <c:pt idx="10482">
                  <c:v>99.8599260464526</c:v>
                </c:pt>
                <c:pt idx="10483">
                  <c:v>99.860052059068593</c:v>
                </c:pt>
                <c:pt idx="10484">
                  <c:v>99.860177962858998</c:v>
                </c:pt>
                <c:pt idx="10485">
                  <c:v>99.860303757912789</c:v>
                </c:pt>
                <c:pt idx="10486">
                  <c:v>99.860429444318996</c:v>
                </c:pt>
                <c:pt idx="10487">
                  <c:v>99.860555022166594</c:v>
                </c:pt>
                <c:pt idx="10488">
                  <c:v>99.8606804915444</c:v>
                </c:pt>
                <c:pt idx="10489">
                  <c:v>99.860805852540992</c:v>
                </c:pt>
                <c:pt idx="10490">
                  <c:v>99.860931105245299</c:v>
                </c:pt>
                <c:pt idx="10491">
                  <c:v>99.8610562497459</c:v>
                </c:pt>
                <c:pt idx="10492">
                  <c:v>99.861181286131298</c:v>
                </c:pt>
                <c:pt idx="10493">
                  <c:v>99.86130621449</c:v>
                </c:pt>
                <c:pt idx="10494">
                  <c:v>99.861431034910396</c:v>
                </c:pt>
                <c:pt idx="10495">
                  <c:v>99.861555747481006</c:v>
                </c:pt>
                <c:pt idx="10496">
                  <c:v>99.861680352290008</c:v>
                </c:pt>
                <c:pt idx="10497">
                  <c:v>99.86180484942561</c:v>
                </c:pt>
                <c:pt idx="10498">
                  <c:v>99.861929238976003</c:v>
                </c:pt>
                <c:pt idx="10499">
                  <c:v>99.862053521029395</c:v>
                </c:pt>
                <c:pt idx="10500">
                  <c:v>99.862177695673608</c:v>
                </c:pt>
                <c:pt idx="10501">
                  <c:v>99.862301762996807</c:v>
                </c:pt>
                <c:pt idx="10502">
                  <c:v>99.862425723086702</c:v>
                </c:pt>
                <c:pt idx="10503">
                  <c:v>99.862549576031299</c:v>
                </c:pt>
                <c:pt idx="10504">
                  <c:v>99.862673321918194</c:v>
                </c:pt>
                <c:pt idx="10505">
                  <c:v>99.862796960835198</c:v>
                </c:pt>
                <c:pt idx="10506">
                  <c:v>99.862920492869904</c:v>
                </c:pt>
                <c:pt idx="10507">
                  <c:v>99.863043918109895</c:v>
                </c:pt>
                <c:pt idx="10508">
                  <c:v>99.86316723664261</c:v>
                </c:pt>
                <c:pt idx="10509">
                  <c:v>99.863290448555389</c:v>
                </c:pt>
                <c:pt idx="10510">
                  <c:v>99.863413553935899</c:v>
                </c:pt>
                <c:pt idx="10511">
                  <c:v>99.863536552871196</c:v>
                </c:pt>
                <c:pt idx="10512">
                  <c:v>99.863659445448505</c:v>
                </c:pt>
                <c:pt idx="10513">
                  <c:v>99.863782231755096</c:v>
                </c:pt>
                <c:pt idx="10514">
                  <c:v>99.863904911877995</c:v>
                </c:pt>
                <c:pt idx="10515">
                  <c:v>99.864027485904202</c:v>
                </c:pt>
                <c:pt idx="10516">
                  <c:v>99.864149953920801</c:v>
                </c:pt>
                <c:pt idx="10517">
                  <c:v>99.864272316014606</c:v>
                </c:pt>
                <c:pt idx="10518">
                  <c:v>99.864394572272502</c:v>
                </c:pt>
                <c:pt idx="10519">
                  <c:v>99.864516722781204</c:v>
                </c:pt>
                <c:pt idx="10520">
                  <c:v>99.864638767627412</c:v>
                </c:pt>
                <c:pt idx="10521">
                  <c:v>99.864760706897698</c:v>
                </c:pt>
                <c:pt idx="10522">
                  <c:v>99.864882540678792</c:v>
                </c:pt>
                <c:pt idx="10523">
                  <c:v>99.86500426905711</c:v>
                </c:pt>
                <c:pt idx="10524">
                  <c:v>99.865125892119096</c:v>
                </c:pt>
                <c:pt idx="10525">
                  <c:v>99.86524740995111</c:v>
                </c:pt>
                <c:pt idx="10526">
                  <c:v>99.865368822639397</c:v>
                </c:pt>
                <c:pt idx="10527">
                  <c:v>99.865490130270302</c:v>
                </c:pt>
                <c:pt idx="10528">
                  <c:v>99.865611332929888</c:v>
                </c:pt>
                <c:pt idx="10529">
                  <c:v>99.865732430704398</c:v>
                </c:pt>
                <c:pt idx="10530">
                  <c:v>99.865853423679894</c:v>
                </c:pt>
                <c:pt idx="10531">
                  <c:v>99.865974311942111</c:v>
                </c:pt>
                <c:pt idx="10532">
                  <c:v>99.866095095577208</c:v>
                </c:pt>
                <c:pt idx="10533">
                  <c:v>99.866215774670891</c:v>
                </c:pt>
                <c:pt idx="10534">
                  <c:v>99.866336349309009</c:v>
                </c:pt>
                <c:pt idx="10535">
                  <c:v>99.866456819577309</c:v>
                </c:pt>
                <c:pt idx="10536">
                  <c:v>99.866577185561297</c:v>
                </c:pt>
                <c:pt idx="10537">
                  <c:v>99.866697447346709</c:v>
                </c:pt>
                <c:pt idx="10538">
                  <c:v>99.866817605018994</c:v>
                </c:pt>
                <c:pt idx="10539">
                  <c:v>99.866937658663602</c:v>
                </c:pt>
                <c:pt idx="10540">
                  <c:v>99.867057608365997</c:v>
                </c:pt>
                <c:pt idx="10541">
                  <c:v>99.867177454211401</c:v>
                </c:pt>
                <c:pt idx="10542">
                  <c:v>99.867297196285094</c:v>
                </c:pt>
                <c:pt idx="10543">
                  <c:v>99.867416834672312</c:v>
                </c:pt>
                <c:pt idx="10544">
                  <c:v>99.867536369458193</c:v>
                </c:pt>
                <c:pt idx="10545">
                  <c:v>99.867655800727803</c:v>
                </c:pt>
                <c:pt idx="10546">
                  <c:v>99.867775128566009</c:v>
                </c:pt>
                <c:pt idx="10547">
                  <c:v>99.867894353057892</c:v>
                </c:pt>
                <c:pt idx="10548">
                  <c:v>99.868013474288304</c:v>
                </c:pt>
                <c:pt idx="10549">
                  <c:v>99.868132492342099</c:v>
                </c:pt>
                <c:pt idx="10550">
                  <c:v>99.868251407303802</c:v>
                </c:pt>
                <c:pt idx="10551">
                  <c:v>99.868370219258296</c:v>
                </c:pt>
                <c:pt idx="10552">
                  <c:v>99.868488928290191</c:v>
                </c:pt>
                <c:pt idx="10553">
                  <c:v>99.8686075344839</c:v>
                </c:pt>
                <c:pt idx="10554">
                  <c:v>99.868726037924006</c:v>
                </c:pt>
                <c:pt idx="10555">
                  <c:v>99.868844438694907</c:v>
                </c:pt>
                <c:pt idx="10556">
                  <c:v>99.868962736880903</c:v>
                </c:pt>
                <c:pt idx="10557">
                  <c:v>99.869080932566405</c:v>
                </c:pt>
                <c:pt idx="10558">
                  <c:v>99.869199025835499</c:v>
                </c:pt>
                <c:pt idx="10559">
                  <c:v>99.869317016772499</c:v>
                </c:pt>
                <c:pt idx="10560">
                  <c:v>99.869434905461304</c:v>
                </c:pt>
                <c:pt idx="10561">
                  <c:v>99.869552691986101</c:v>
                </c:pt>
                <c:pt idx="10562">
                  <c:v>99.869670376430804</c:v>
                </c:pt>
                <c:pt idx="10563">
                  <c:v>99.8697879588793</c:v>
                </c:pt>
                <c:pt idx="10564">
                  <c:v>99.869905439415504</c:v>
                </c:pt>
                <c:pt idx="10565">
                  <c:v>99.870022818123104</c:v>
                </c:pt>
                <c:pt idx="10566">
                  <c:v>99.870140095085901</c:v>
                </c:pt>
                <c:pt idx="10567">
                  <c:v>99.870257270387398</c:v>
                </c:pt>
                <c:pt idx="10568">
                  <c:v>99.870374344111397</c:v>
                </c:pt>
                <c:pt idx="10569">
                  <c:v>99.870491316341202</c:v>
                </c:pt>
                <c:pt idx="10570">
                  <c:v>99.8706081871604</c:v>
                </c:pt>
                <c:pt idx="10571">
                  <c:v>99.87072495665241</c:v>
                </c:pt>
                <c:pt idx="10572">
                  <c:v>99.870841624900393</c:v>
                </c:pt>
                <c:pt idx="10573">
                  <c:v>99.870958191987697</c:v>
                </c:pt>
                <c:pt idx="10574">
                  <c:v>99.87107465799771</c:v>
                </c:pt>
                <c:pt idx="10575">
                  <c:v>99.871191023013296</c:v>
                </c:pt>
                <c:pt idx="10576">
                  <c:v>99.871307287117602</c:v>
                </c:pt>
                <c:pt idx="10577">
                  <c:v>99.871423450393692</c:v>
                </c:pt>
                <c:pt idx="10578">
                  <c:v>99.871539512924599</c:v>
                </c:pt>
                <c:pt idx="10579">
                  <c:v>99.871655474793002</c:v>
                </c:pt>
                <c:pt idx="10580">
                  <c:v>99.871771336081892</c:v>
                </c:pt>
                <c:pt idx="10581">
                  <c:v>99.871887096874005</c:v>
                </c:pt>
                <c:pt idx="10582">
                  <c:v>99.872002757251906</c:v>
                </c:pt>
                <c:pt idx="10583">
                  <c:v>99.872118317298302</c:v>
                </c:pt>
                <c:pt idx="10584">
                  <c:v>99.8722337770959</c:v>
                </c:pt>
                <c:pt idx="10585">
                  <c:v>99.87234913672701</c:v>
                </c:pt>
                <c:pt idx="10586">
                  <c:v>99.872464396274111</c:v>
                </c:pt>
                <c:pt idx="10587">
                  <c:v>99.872579555819598</c:v>
                </c:pt>
                <c:pt idx="10588">
                  <c:v>99.872694615445909</c:v>
                </c:pt>
                <c:pt idx="10589">
                  <c:v>99.872809575235095</c:v>
                </c:pt>
                <c:pt idx="10590">
                  <c:v>99.87292443526951</c:v>
                </c:pt>
                <c:pt idx="10591">
                  <c:v>99.873039195631108</c:v>
                </c:pt>
                <c:pt idx="10592">
                  <c:v>99.873153856402197</c:v>
                </c:pt>
                <c:pt idx="10593">
                  <c:v>99.873268417664505</c:v>
                </c:pt>
                <c:pt idx="10594">
                  <c:v>99.873382879500198</c:v>
                </c:pt>
                <c:pt idx="10595">
                  <c:v>99.873497241991103</c:v>
                </c:pt>
                <c:pt idx="10596">
                  <c:v>99.873611505218904</c:v>
                </c:pt>
                <c:pt idx="10597">
                  <c:v>99.873725669265497</c:v>
                </c:pt>
                <c:pt idx="10598">
                  <c:v>99.87383973421241</c:v>
                </c:pt>
                <c:pt idx="10599">
                  <c:v>99.873953700141499</c:v>
                </c:pt>
                <c:pt idx="10600">
                  <c:v>99.874067567134105</c:v>
                </c:pt>
                <c:pt idx="10601">
                  <c:v>99.874181335271899</c:v>
                </c:pt>
                <c:pt idx="10602">
                  <c:v>99.87429500463621</c:v>
                </c:pt>
                <c:pt idx="10603">
                  <c:v>99.874408575308394</c:v>
                </c:pt>
                <c:pt idx="10604">
                  <c:v>99.874522047369908</c:v>
                </c:pt>
                <c:pt idx="10605">
                  <c:v>99.874635420901797</c:v>
                </c:pt>
                <c:pt idx="10606">
                  <c:v>99.874748695985502</c:v>
                </c:pt>
                <c:pt idx="10607">
                  <c:v>99.874861872701999</c:v>
                </c:pt>
                <c:pt idx="10608">
                  <c:v>99.874974951132302</c:v>
                </c:pt>
                <c:pt idx="10609">
                  <c:v>99.875087931357498</c:v>
                </c:pt>
                <c:pt idx="10610">
                  <c:v>99.875200813458505</c:v>
                </c:pt>
                <c:pt idx="10611">
                  <c:v>99.875313597516197</c:v>
                </c:pt>
                <c:pt idx="10612">
                  <c:v>99.875426283611404</c:v>
                </c:pt>
                <c:pt idx="10613">
                  <c:v>99.875538871824901</c:v>
                </c:pt>
                <c:pt idx="10614">
                  <c:v>99.875651362237406</c:v>
                </c:pt>
                <c:pt idx="10615">
                  <c:v>99.875763754929409</c:v>
                </c:pt>
                <c:pt idx="10616">
                  <c:v>99.875876049981599</c:v>
                </c:pt>
                <c:pt idx="10617">
                  <c:v>99.875988247474496</c:v>
                </c:pt>
                <c:pt idx="10618">
                  <c:v>99.876100347488503</c:v>
                </c:pt>
                <c:pt idx="10619">
                  <c:v>99.876212350103899</c:v>
                </c:pt>
                <c:pt idx="10620">
                  <c:v>99.876324255401201</c:v>
                </c:pt>
                <c:pt idx="10621">
                  <c:v>99.876436063460602</c:v>
                </c:pt>
                <c:pt idx="10622">
                  <c:v>99.876547774362209</c:v>
                </c:pt>
                <c:pt idx="10623">
                  <c:v>99.876659388186297</c:v>
                </c:pt>
                <c:pt idx="10624">
                  <c:v>99.876770905012805</c:v>
                </c:pt>
                <c:pt idx="10625">
                  <c:v>99.876882324921908</c:v>
                </c:pt>
                <c:pt idx="10626">
                  <c:v>99.876993647993402</c:v>
                </c:pt>
                <c:pt idx="10627">
                  <c:v>99.877104874307292</c:v>
                </c:pt>
                <c:pt idx="10628">
                  <c:v>99.877216003943303</c:v>
                </c:pt>
                <c:pt idx="10629">
                  <c:v>99.877327036981399</c:v>
                </c:pt>
                <c:pt idx="10630">
                  <c:v>99.877437973501003</c:v>
                </c:pt>
                <c:pt idx="10631">
                  <c:v>99.87754881358201</c:v>
                </c:pt>
                <c:pt idx="10632">
                  <c:v>99.877659557303801</c:v>
                </c:pt>
                <c:pt idx="10633">
                  <c:v>99.877770204746099</c:v>
                </c:pt>
                <c:pt idx="10634">
                  <c:v>99.877880755988301</c:v>
                </c:pt>
                <c:pt idx="10635">
                  <c:v>99.877991211109702</c:v>
                </c:pt>
                <c:pt idx="10636">
                  <c:v>99.878101570189799</c:v>
                </c:pt>
                <c:pt idx="10637">
                  <c:v>99.878211833307802</c:v>
                </c:pt>
                <c:pt idx="10638">
                  <c:v>99.878322000542894</c:v>
                </c:pt>
                <c:pt idx="10639">
                  <c:v>99.878432071974302</c:v>
                </c:pt>
                <c:pt idx="10640">
                  <c:v>99.878542047681094</c:v>
                </c:pt>
                <c:pt idx="10641">
                  <c:v>99.878651927742311</c:v>
                </c:pt>
                <c:pt idx="10642">
                  <c:v>99.878761712236908</c:v>
                </c:pt>
                <c:pt idx="10643">
                  <c:v>99.878871401243799</c:v>
                </c:pt>
                <c:pt idx="10644">
                  <c:v>99.878980994841896</c:v>
                </c:pt>
                <c:pt idx="10645">
                  <c:v>99.879090493109999</c:v>
                </c:pt>
                <c:pt idx="10646">
                  <c:v>99.879199896126693</c:v>
                </c:pt>
                <c:pt idx="10647">
                  <c:v>99.879309203970891</c:v>
                </c:pt>
                <c:pt idx="10648">
                  <c:v>99.879418416721009</c:v>
                </c:pt>
                <c:pt idx="10649">
                  <c:v>99.879527534455605</c:v>
                </c:pt>
                <c:pt idx="10650">
                  <c:v>99.879636557253292</c:v>
                </c:pt>
                <c:pt idx="10651">
                  <c:v>99.879745485192501</c:v>
                </c:pt>
                <c:pt idx="10652">
                  <c:v>99.879854318351505</c:v>
                </c:pt>
                <c:pt idx="10653">
                  <c:v>99.879963056808705</c:v>
                </c:pt>
                <c:pt idx="10654">
                  <c:v>99.880071700642205</c:v>
                </c:pt>
                <c:pt idx="10655">
                  <c:v>99.880180249930305</c:v>
                </c:pt>
                <c:pt idx="10656">
                  <c:v>99.880288704751209</c:v>
                </c:pt>
                <c:pt idx="10657">
                  <c:v>99.880397065182891</c:v>
                </c:pt>
                <c:pt idx="10658">
                  <c:v>99.880505331303397</c:v>
                </c:pt>
                <c:pt idx="10659">
                  <c:v>99.880613503190588</c:v>
                </c:pt>
                <c:pt idx="10660">
                  <c:v>99.880721580922497</c:v>
                </c:pt>
                <c:pt idx="10661">
                  <c:v>99.8808295645768</c:v>
                </c:pt>
                <c:pt idx="10662">
                  <c:v>99.8809374542314</c:v>
                </c:pt>
                <c:pt idx="10663">
                  <c:v>99.881045249964004</c:v>
                </c:pt>
                <c:pt idx="10664">
                  <c:v>99.881152951852201</c:v>
                </c:pt>
                <c:pt idx="10665">
                  <c:v>99.881260559973597</c:v>
                </c:pt>
                <c:pt idx="10666">
                  <c:v>99.8813680744057</c:v>
                </c:pt>
                <c:pt idx="10667">
                  <c:v>99.881475495225999</c:v>
                </c:pt>
                <c:pt idx="10668">
                  <c:v>99.881582822512001</c:v>
                </c:pt>
                <c:pt idx="10669">
                  <c:v>99.881690056340901</c:v>
                </c:pt>
                <c:pt idx="10670">
                  <c:v>99.881797196790103</c:v>
                </c:pt>
                <c:pt idx="10671">
                  <c:v>99.881904243936901</c:v>
                </c:pt>
                <c:pt idx="10672">
                  <c:v>99.882011197858304</c:v>
                </c:pt>
                <c:pt idx="10673">
                  <c:v>99.882118058631505</c:v>
                </c:pt>
                <c:pt idx="10674">
                  <c:v>99.882224826333498</c:v>
                </c:pt>
                <c:pt idx="10675">
                  <c:v>99.882331501041406</c:v>
                </c:pt>
                <c:pt idx="10676">
                  <c:v>99.882438082832095</c:v>
                </c:pt>
                <c:pt idx="10677">
                  <c:v>99.882544571782404</c:v>
                </c:pt>
                <c:pt idx="10678">
                  <c:v>99.882650967969298</c:v>
                </c:pt>
                <c:pt idx="10679">
                  <c:v>99.882757271469302</c:v>
                </c:pt>
                <c:pt idx="10680">
                  <c:v>99.882863482359397</c:v>
                </c:pt>
                <c:pt idx="10681">
                  <c:v>99.882969600716009</c:v>
                </c:pt>
                <c:pt idx="10682">
                  <c:v>99.883075626615692</c:v>
                </c:pt>
                <c:pt idx="10683">
                  <c:v>99.883181560135199</c:v>
                </c:pt>
                <c:pt idx="10684">
                  <c:v>99.883287401350799</c:v>
                </c:pt>
                <c:pt idx="10685">
                  <c:v>99.883393150338989</c:v>
                </c:pt>
                <c:pt idx="10686">
                  <c:v>99.883498807175997</c:v>
                </c:pt>
                <c:pt idx="10687">
                  <c:v>99.883604371938304</c:v>
                </c:pt>
                <c:pt idx="10688">
                  <c:v>99.883709844702011</c:v>
                </c:pt>
                <c:pt idx="10689">
                  <c:v>99.883815225543302</c:v>
                </c:pt>
                <c:pt idx="10690">
                  <c:v>99.883920514538303</c:v>
                </c:pt>
                <c:pt idx="10691">
                  <c:v>99.884025711763002</c:v>
                </c:pt>
                <c:pt idx="10692">
                  <c:v>99.88413081729351</c:v>
                </c:pt>
                <c:pt idx="10693">
                  <c:v>99.8842358312057</c:v>
                </c:pt>
                <c:pt idx="10694">
                  <c:v>99.884340753575387</c:v>
                </c:pt>
                <c:pt idx="10695">
                  <c:v>99.884445584478598</c:v>
                </c:pt>
                <c:pt idx="10696">
                  <c:v>99.884550323990794</c:v>
                </c:pt>
                <c:pt idx="10697">
                  <c:v>99.884654972187903</c:v>
                </c:pt>
                <c:pt idx="10698">
                  <c:v>99.884759529145498</c:v>
                </c:pt>
                <c:pt idx="10699">
                  <c:v>99.884863994939195</c:v>
                </c:pt>
                <c:pt idx="10700">
                  <c:v>99.884968369644497</c:v>
                </c:pt>
                <c:pt idx="10701">
                  <c:v>99.885072653336792</c:v>
                </c:pt>
                <c:pt idx="10702">
                  <c:v>99.885176846091596</c:v>
                </c:pt>
                <c:pt idx="10703">
                  <c:v>99.885280947984199</c:v>
                </c:pt>
                <c:pt idx="10704">
                  <c:v>99.885384959089905</c:v>
                </c:pt>
                <c:pt idx="10705">
                  <c:v>99.885488879484001</c:v>
                </c:pt>
                <c:pt idx="10706">
                  <c:v>99.885592709241706</c:v>
                </c:pt>
                <c:pt idx="10707">
                  <c:v>99.885696448437898</c:v>
                </c:pt>
                <c:pt idx="10708">
                  <c:v>99.885800097147907</c:v>
                </c:pt>
                <c:pt idx="10709">
                  <c:v>99.885903655446612</c:v>
                </c:pt>
                <c:pt idx="10710">
                  <c:v>99.886007123409001</c:v>
                </c:pt>
                <c:pt idx="10711">
                  <c:v>99.886110501109897</c:v>
                </c:pt>
                <c:pt idx="10712">
                  <c:v>99.886213788624204</c:v>
                </c:pt>
                <c:pt idx="10713">
                  <c:v>99.8863169860266</c:v>
                </c:pt>
                <c:pt idx="10714">
                  <c:v>99.886420093391891</c:v>
                </c:pt>
                <c:pt idx="10715">
                  <c:v>99.886523110794698</c:v>
                </c:pt>
                <c:pt idx="10716">
                  <c:v>99.886626038309601</c:v>
                </c:pt>
                <c:pt idx="10717">
                  <c:v>99.88672887601119</c:v>
                </c:pt>
                <c:pt idx="10718">
                  <c:v>99.88683162397389</c:v>
                </c:pt>
                <c:pt idx="10719">
                  <c:v>99.886934282272207</c:v>
                </c:pt>
                <c:pt idx="10720">
                  <c:v>99.887036850980394</c:v>
                </c:pt>
                <c:pt idx="10721">
                  <c:v>99.8871393301729</c:v>
                </c:pt>
                <c:pt idx="10722">
                  <c:v>99.887241719923907</c:v>
                </c:pt>
                <c:pt idx="10723">
                  <c:v>99.887344020307495</c:v>
                </c:pt>
                <c:pt idx="10724">
                  <c:v>99.887446231398002</c:v>
                </c:pt>
                <c:pt idx="10725">
                  <c:v>99.887548353269395</c:v>
                </c:pt>
                <c:pt idx="10726">
                  <c:v>99.887650385995698</c:v>
                </c:pt>
                <c:pt idx="10727">
                  <c:v>99.887752329650993</c:v>
                </c:pt>
                <c:pt idx="10728">
                  <c:v>99.887854184308992</c:v>
                </c:pt>
                <c:pt idx="10729">
                  <c:v>99.887955950043704</c:v>
                </c:pt>
                <c:pt idx="10730">
                  <c:v>99.888057626928898</c:v>
                </c:pt>
                <c:pt idx="10731">
                  <c:v>99.8881592150383</c:v>
                </c:pt>
                <c:pt idx="10732">
                  <c:v>99.888260714445494</c:v>
                </c:pt>
                <c:pt idx="10733">
                  <c:v>99.88836212522429</c:v>
                </c:pt>
                <c:pt idx="10734">
                  <c:v>99.888463447448103</c:v>
                </c:pt>
                <c:pt idx="10735">
                  <c:v>99.888564681190502</c:v>
                </c:pt>
                <c:pt idx="10736">
                  <c:v>99.888665826524999</c:v>
                </c:pt>
                <c:pt idx="10737">
                  <c:v>99.888766883524795</c:v>
                </c:pt>
                <c:pt idx="10738">
                  <c:v>99.888867852263502</c:v>
                </c:pt>
                <c:pt idx="10739">
                  <c:v>99.888968732814206</c:v>
                </c:pt>
                <c:pt idx="10740">
                  <c:v>99.889069525250207</c:v>
                </c:pt>
                <c:pt idx="10741">
                  <c:v>99.889170229644606</c:v>
                </c:pt>
                <c:pt idx="10742">
                  <c:v>99.889270846070602</c:v>
                </c:pt>
                <c:pt idx="10743">
                  <c:v>99.889371374601097</c:v>
                </c:pt>
                <c:pt idx="10744">
                  <c:v>99.889471815309307</c:v>
                </c:pt>
                <c:pt idx="10745">
                  <c:v>99.889572168268103</c:v>
                </c:pt>
                <c:pt idx="10746">
                  <c:v>99.889672433550302</c:v>
                </c:pt>
                <c:pt idx="10747">
                  <c:v>99.889772611228807</c:v>
                </c:pt>
                <c:pt idx="10748">
                  <c:v>99.889872701376305</c:v>
                </c:pt>
                <c:pt idx="10749">
                  <c:v>99.889972704065599</c:v>
                </c:pt>
                <c:pt idx="10750">
                  <c:v>99.890072619369406</c:v>
                </c:pt>
                <c:pt idx="10751">
                  <c:v>99.890172447360101</c:v>
                </c:pt>
                <c:pt idx="10752">
                  <c:v>99.890272188110501</c:v>
                </c:pt>
                <c:pt idx="10753">
                  <c:v>99.890371841692911</c:v>
                </c:pt>
                <c:pt idx="10754">
                  <c:v>99.890471408179792</c:v>
                </c:pt>
                <c:pt idx="10755">
                  <c:v>99.890570887643605</c:v>
                </c:pt>
                <c:pt idx="10756">
                  <c:v>99.890670280156598</c:v>
                </c:pt>
                <c:pt idx="10757">
                  <c:v>99.890769585791105</c:v>
                </c:pt>
                <c:pt idx="10758">
                  <c:v>99.890868804619302</c:v>
                </c:pt>
                <c:pt idx="10759">
                  <c:v>99.890967936713309</c:v>
                </c:pt>
                <c:pt idx="10760">
                  <c:v>99.89106698214529</c:v>
                </c:pt>
                <c:pt idx="10761">
                  <c:v>99.891165940987307</c:v>
                </c:pt>
                <c:pt idx="10762">
                  <c:v>99.891264813311196</c:v>
                </c:pt>
                <c:pt idx="10763">
                  <c:v>99.891363599189106</c:v>
                </c:pt>
                <c:pt idx="10764">
                  <c:v>99.891462298692701</c:v>
                </c:pt>
                <c:pt idx="10765">
                  <c:v>99.891560911894004</c:v>
                </c:pt>
                <c:pt idx="10766">
                  <c:v>99.891659438864608</c:v>
                </c:pt>
                <c:pt idx="10767">
                  <c:v>99.891757879676291</c:v>
                </c:pt>
                <c:pt idx="10768">
                  <c:v>99.891856234400692</c:v>
                </c:pt>
                <c:pt idx="10769">
                  <c:v>99.891954503109503</c:v>
                </c:pt>
                <c:pt idx="10770">
                  <c:v>99.892052685874205</c:v>
                </c:pt>
                <c:pt idx="10771">
                  <c:v>99.892150782766194</c:v>
                </c:pt>
                <c:pt idx="10772">
                  <c:v>99.892248793857007</c:v>
                </c:pt>
                <c:pt idx="10773">
                  <c:v>99.892346719217898</c:v>
                </c:pt>
                <c:pt idx="10774">
                  <c:v>99.892444558920403</c:v>
                </c:pt>
                <c:pt idx="10775">
                  <c:v>99.892542313035591</c:v>
                </c:pt>
                <c:pt idx="10776">
                  <c:v>99.892639981634801</c:v>
                </c:pt>
                <c:pt idx="10777">
                  <c:v>99.892737564789101</c:v>
                </c:pt>
                <c:pt idx="10778">
                  <c:v>99.892835062569603</c:v>
                </c:pt>
                <c:pt idx="10779">
                  <c:v>99.892932475047402</c:v>
                </c:pt>
                <c:pt idx="10780">
                  <c:v>99.893029802293398</c:v>
                </c:pt>
                <c:pt idx="10781">
                  <c:v>99.893127044378602</c:v>
                </c:pt>
                <c:pt idx="10782">
                  <c:v>99.893224201373897</c:v>
                </c:pt>
                <c:pt idx="10783">
                  <c:v>99.893321273350097</c:v>
                </c:pt>
                <c:pt idx="10784">
                  <c:v>99.893418260377899</c:v>
                </c:pt>
                <c:pt idx="10785">
                  <c:v>99.893515162528203</c:v>
                </c:pt>
                <c:pt idx="10786">
                  <c:v>99.893611979871409</c:v>
                </c:pt>
                <c:pt idx="10787">
                  <c:v>99.893708712478301</c:v>
                </c:pt>
                <c:pt idx="10788">
                  <c:v>99.893805360419293</c:v>
                </c:pt>
                <c:pt idx="10789">
                  <c:v>99.8939019237651</c:v>
                </c:pt>
                <c:pt idx="10790">
                  <c:v>99.893998402585908</c:v>
                </c:pt>
                <c:pt idx="10791">
                  <c:v>99.894094796952302</c:v>
                </c:pt>
                <c:pt idx="10792">
                  <c:v>99.8941911069345</c:v>
                </c:pt>
                <c:pt idx="10793">
                  <c:v>99.894287332602801</c:v>
                </c:pt>
                <c:pt idx="10794">
                  <c:v>99.894383474027393</c:v>
                </c:pt>
                <c:pt idx="10795">
                  <c:v>99.894479531278506</c:v>
                </c:pt>
                <c:pt idx="10796">
                  <c:v>99.8945755044262</c:v>
                </c:pt>
                <c:pt idx="10797">
                  <c:v>99.894671393540605</c:v>
                </c:pt>
                <c:pt idx="10798">
                  <c:v>99.89476719869171</c:v>
                </c:pt>
                <c:pt idx="10799">
                  <c:v>99.894862919949304</c:v>
                </c:pt>
                <c:pt idx="10800">
                  <c:v>99.89495855738349</c:v>
                </c:pt>
                <c:pt idx="10801">
                  <c:v>99.895054111064098</c:v>
                </c:pt>
                <c:pt idx="10802">
                  <c:v>99.895149581060707</c:v>
                </c:pt>
                <c:pt idx="10803">
                  <c:v>99.895244967443205</c:v>
                </c:pt>
                <c:pt idx="10804">
                  <c:v>99.895340270281309</c:v>
                </c:pt>
                <c:pt idx="10805">
                  <c:v>99.895435489644512</c:v>
                </c:pt>
                <c:pt idx="10806">
                  <c:v>99.895530625602504</c:v>
                </c:pt>
                <c:pt idx="10807">
                  <c:v>99.89562567822469</c:v>
                </c:pt>
                <c:pt idx="10808">
                  <c:v>99.895720647580603</c:v>
                </c:pt>
                <c:pt idx="10809">
                  <c:v>99.895815533739608</c:v>
                </c:pt>
                <c:pt idx="10810">
                  <c:v>99.895910336771109</c:v>
                </c:pt>
                <c:pt idx="10811">
                  <c:v>99.8960050567444</c:v>
                </c:pt>
                <c:pt idx="10812">
                  <c:v>99.896099693728601</c:v>
                </c:pt>
                <c:pt idx="10813">
                  <c:v>99.89619424779309</c:v>
                </c:pt>
                <c:pt idx="10814">
                  <c:v>99.896288719006904</c:v>
                </c:pt>
                <c:pt idx="10815">
                  <c:v>99.896383107439092</c:v>
                </c:pt>
                <c:pt idx="10816">
                  <c:v>99.896477413158692</c:v>
                </c:pt>
                <c:pt idx="10817">
                  <c:v>99.896571636234796</c:v>
                </c:pt>
                <c:pt idx="10818">
                  <c:v>99.896665776736199</c:v>
                </c:pt>
                <c:pt idx="10819">
                  <c:v>99.896759834731796</c:v>
                </c:pt>
                <c:pt idx="10820">
                  <c:v>99.896853810290395</c:v>
                </c:pt>
                <c:pt idx="10821">
                  <c:v>99.896947703480805</c:v>
                </c:pt>
                <c:pt idx="10822">
                  <c:v>99.897041514371708</c:v>
                </c:pt>
                <c:pt idx="10823">
                  <c:v>99.897135243031698</c:v>
                </c:pt>
                <c:pt idx="10824">
                  <c:v>99.897228889529501</c:v>
                </c:pt>
                <c:pt idx="10825">
                  <c:v>99.897322453933597</c:v>
                </c:pt>
                <c:pt idx="10826">
                  <c:v>99.897415936312399</c:v>
                </c:pt>
                <c:pt idx="10827">
                  <c:v>99.897509336734501</c:v>
                </c:pt>
                <c:pt idx="10828">
                  <c:v>99.897602655268102</c:v>
                </c:pt>
                <c:pt idx="10829">
                  <c:v>99.897695891981797</c:v>
                </c:pt>
                <c:pt idx="10830">
                  <c:v>99.897789046943601</c:v>
                </c:pt>
                <c:pt idx="10831">
                  <c:v>99.897882120221809</c:v>
                </c:pt>
                <c:pt idx="10832">
                  <c:v>99.897975111884705</c:v>
                </c:pt>
                <c:pt idx="10833">
                  <c:v>99.898068022000402</c:v>
                </c:pt>
                <c:pt idx="10834">
                  <c:v>99.898160850636799</c:v>
                </c:pt>
                <c:pt idx="10835">
                  <c:v>99.898253597861995</c:v>
                </c:pt>
                <c:pt idx="10836">
                  <c:v>99.898346263744102</c:v>
                </c:pt>
                <c:pt idx="10837">
                  <c:v>99.898438848350793</c:v>
                </c:pt>
                <c:pt idx="10838">
                  <c:v>99.898531351749995</c:v>
                </c:pt>
                <c:pt idx="10839">
                  <c:v>99.898623774009593</c:v>
                </c:pt>
                <c:pt idx="10840">
                  <c:v>99.898716115197303</c:v>
                </c:pt>
                <c:pt idx="10841">
                  <c:v>99.898808375380796</c:v>
                </c:pt>
                <c:pt idx="10842">
                  <c:v>99.898900554627701</c:v>
                </c:pt>
                <c:pt idx="10843">
                  <c:v>99.898992653005593</c:v>
                </c:pt>
                <c:pt idx="10844">
                  <c:v>99.899084670582099</c:v>
                </c:pt>
                <c:pt idx="10845">
                  <c:v>99.899176607424607</c:v>
                </c:pt>
                <c:pt idx="10846">
                  <c:v>99.899268463600592</c:v>
                </c:pt>
                <c:pt idx="10847">
                  <c:v>99.899360239177497</c:v>
                </c:pt>
                <c:pt idx="10848">
                  <c:v>99.899451934222597</c:v>
                </c:pt>
                <c:pt idx="10849">
                  <c:v>99.899543548803095</c:v>
                </c:pt>
                <c:pt idx="10850">
                  <c:v>99.899635082986293</c:v>
                </c:pt>
                <c:pt idx="10851">
                  <c:v>99.89972653683931</c:v>
                </c:pt>
                <c:pt idx="10852">
                  <c:v>99.899817910429306</c:v>
                </c:pt>
                <c:pt idx="10853">
                  <c:v>99.899909203823412</c:v>
                </c:pt>
                <c:pt idx="10854">
                  <c:v>99.900000417088506</c:v>
                </c:pt>
                <c:pt idx="10855">
                  <c:v>99.900091550291606</c:v>
                </c:pt>
                <c:pt idx="10856">
                  <c:v>99.900182603499601</c:v>
                </c:pt>
                <c:pt idx="10857">
                  <c:v>99.900273576779398</c:v>
                </c:pt>
                <c:pt idx="10858">
                  <c:v>99.9003644701978</c:v>
                </c:pt>
                <c:pt idx="10859">
                  <c:v>99.900455283821401</c:v>
                </c:pt>
                <c:pt idx="10860">
                  <c:v>99.90054601771709</c:v>
                </c:pt>
                <c:pt idx="10861">
                  <c:v>99.900636671951489</c:v>
                </c:pt>
                <c:pt idx="10862">
                  <c:v>99.900727246591202</c:v>
                </c:pt>
                <c:pt idx="10863">
                  <c:v>99.900817741702596</c:v>
                </c:pt>
                <c:pt idx="10864">
                  <c:v>99.90090815735239</c:v>
                </c:pt>
                <c:pt idx="10865">
                  <c:v>99.900998493606892</c:v>
                </c:pt>
                <c:pt idx="10866">
                  <c:v>99.901088750532494</c:v>
                </c:pt>
                <c:pt idx="10867">
                  <c:v>99.901178928195606</c:v>
                </c:pt>
                <c:pt idx="10868">
                  <c:v>99.901269026662405</c:v>
                </c:pt>
                <c:pt idx="10869">
                  <c:v>99.9013590459992</c:v>
                </c:pt>
                <c:pt idx="10870">
                  <c:v>99.901448986272101</c:v>
                </c:pt>
                <c:pt idx="10871">
                  <c:v>99.9015388475473</c:v>
                </c:pt>
                <c:pt idx="10872">
                  <c:v>99.901628629890894</c:v>
                </c:pt>
                <c:pt idx="10873">
                  <c:v>99.901718333368905</c:v>
                </c:pt>
                <c:pt idx="10874">
                  <c:v>99.9018079580472</c:v>
                </c:pt>
                <c:pt idx="10875">
                  <c:v>99.901897503991805</c:v>
                </c:pt>
                <c:pt idx="10876">
                  <c:v>99.901986971268599</c:v>
                </c:pt>
                <c:pt idx="10877">
                  <c:v>99.902076359943308</c:v>
                </c:pt>
                <c:pt idx="10878">
                  <c:v>99.9021656700817</c:v>
                </c:pt>
                <c:pt idx="10879">
                  <c:v>99.9022549017496</c:v>
                </c:pt>
                <c:pt idx="10880">
                  <c:v>99.902344055012605</c:v>
                </c:pt>
                <c:pt idx="10881">
                  <c:v>99.902433129936298</c:v>
                </c:pt>
                <c:pt idx="10882">
                  <c:v>99.902522126586305</c:v>
                </c:pt>
                <c:pt idx="10883">
                  <c:v>99.902611045028095</c:v>
                </c:pt>
                <c:pt idx="10884">
                  <c:v>99.902699885327195</c:v>
                </c:pt>
                <c:pt idx="10885">
                  <c:v>99.902788647548903</c:v>
                </c:pt>
                <c:pt idx="10886">
                  <c:v>99.902877331758589</c:v>
                </c:pt>
                <c:pt idx="10887">
                  <c:v>99.902965938021694</c:v>
                </c:pt>
                <c:pt idx="10888">
                  <c:v>99.903054466403304</c:v>
                </c:pt>
                <c:pt idx="10889">
                  <c:v>99.903142916968704</c:v>
                </c:pt>
                <c:pt idx="10890">
                  <c:v>99.903231289783008</c:v>
                </c:pt>
                <c:pt idx="10891">
                  <c:v>99.903319584911401</c:v>
                </c:pt>
                <c:pt idx="10892">
                  <c:v>99.903407802418798</c:v>
                </c:pt>
                <c:pt idx="10893">
                  <c:v>99.903495942370299</c:v>
                </c:pt>
                <c:pt idx="10894">
                  <c:v>99.903584004830805</c:v>
                </c:pt>
                <c:pt idx="10895">
                  <c:v>99.903671989865302</c:v>
                </c:pt>
                <c:pt idx="10896">
                  <c:v>99.903759897538606</c:v>
                </c:pt>
                <c:pt idx="10897">
                  <c:v>99.903847727915306</c:v>
                </c:pt>
                <c:pt idx="10898">
                  <c:v>99.9039354810605</c:v>
                </c:pt>
                <c:pt idx="10899">
                  <c:v>99.904023157038594</c:v>
                </c:pt>
                <c:pt idx="10900">
                  <c:v>99.904110755914303</c:v>
                </c:pt>
                <c:pt idx="10901">
                  <c:v>99.9041982777523</c:v>
                </c:pt>
                <c:pt idx="10902">
                  <c:v>99.904285722617104</c:v>
                </c:pt>
                <c:pt idx="10903">
                  <c:v>99.904373090573102</c:v>
                </c:pt>
                <c:pt idx="10904">
                  <c:v>99.904460381684899</c:v>
                </c:pt>
                <c:pt idx="10905">
                  <c:v>99.904547596016798</c:v>
                </c:pt>
                <c:pt idx="10906">
                  <c:v>99.904634733633102</c:v>
                </c:pt>
                <c:pt idx="10907">
                  <c:v>99.904721794598103</c:v>
                </c:pt>
                <c:pt idx="10908">
                  <c:v>99.904808778976104</c:v>
                </c:pt>
                <c:pt idx="10909">
                  <c:v>99.904895686831296</c:v>
                </c:pt>
                <c:pt idx="10910">
                  <c:v>99.904982518227698</c:v>
                </c:pt>
                <c:pt idx="10911">
                  <c:v>99.9050692732296</c:v>
                </c:pt>
                <c:pt idx="10912">
                  <c:v>99.905155951900895</c:v>
                </c:pt>
                <c:pt idx="10913">
                  <c:v>99.905242554305502</c:v>
                </c:pt>
                <c:pt idx="10914">
                  <c:v>99.905329080507599</c:v>
                </c:pt>
                <c:pt idx="10915">
                  <c:v>99.905415530570892</c:v>
                </c:pt>
                <c:pt idx="10916">
                  <c:v>99.905501904559202</c:v>
                </c:pt>
                <c:pt idx="10917">
                  <c:v>99.905588202536393</c:v>
                </c:pt>
                <c:pt idx="10918">
                  <c:v>99.9056744245662</c:v>
                </c:pt>
                <c:pt idx="10919">
                  <c:v>99.905760570712289</c:v>
                </c:pt>
                <c:pt idx="10920">
                  <c:v>99.905846641038295</c:v>
                </c:pt>
                <c:pt idx="10921">
                  <c:v>99.905932635607812</c:v>
                </c:pt>
                <c:pt idx="10922">
                  <c:v>99.906018554484305</c:v>
                </c:pt>
                <c:pt idx="10923">
                  <c:v>99.906104397731397</c:v>
                </c:pt>
                <c:pt idx="10924">
                  <c:v>99.906190165412497</c:v>
                </c:pt>
                <c:pt idx="10925">
                  <c:v>99.906275857590899</c:v>
                </c:pt>
                <c:pt idx="10926">
                  <c:v>99.906361474329998</c:v>
                </c:pt>
                <c:pt idx="10927">
                  <c:v>99.906447015693104</c:v>
                </c:pt>
                <c:pt idx="10928">
                  <c:v>99.906532481743398</c:v>
                </c:pt>
                <c:pt idx="10929">
                  <c:v>99.906617872544089</c:v>
                </c:pt>
                <c:pt idx="10930">
                  <c:v>99.906703188158303</c:v>
                </c:pt>
                <c:pt idx="10931">
                  <c:v>99.906788428649193</c:v>
                </c:pt>
                <c:pt idx="10932">
                  <c:v>99.906873594079798</c:v>
                </c:pt>
                <c:pt idx="10933">
                  <c:v>99.906958684513</c:v>
                </c:pt>
                <c:pt idx="10934">
                  <c:v>99.907043700011897</c:v>
                </c:pt>
                <c:pt idx="10935">
                  <c:v>99.907128640639201</c:v>
                </c:pt>
                <c:pt idx="10936">
                  <c:v>99.907213506457907</c:v>
                </c:pt>
                <c:pt idx="10937">
                  <c:v>99.907298297530701</c:v>
                </c:pt>
                <c:pt idx="10938">
                  <c:v>99.907383013920395</c:v>
                </c:pt>
                <c:pt idx="10939">
                  <c:v>99.9074676556897</c:v>
                </c:pt>
                <c:pt idx="10940">
                  <c:v>99.907552222901202</c:v>
                </c:pt>
                <c:pt idx="10941">
                  <c:v>99.9076367156175</c:v>
                </c:pt>
                <c:pt idx="10942">
                  <c:v>99.907721133901106</c:v>
                </c:pt>
                <c:pt idx="10943">
                  <c:v>99.907805477814705</c:v>
                </c:pt>
                <c:pt idx="10944">
                  <c:v>99.907889747420498</c:v>
                </c:pt>
                <c:pt idx="10945">
                  <c:v>99.907973942780998</c:v>
                </c:pt>
                <c:pt idx="10946">
                  <c:v>99.908058063958606</c:v>
                </c:pt>
                <c:pt idx="10947">
                  <c:v>99.908142111015493</c:v>
                </c:pt>
                <c:pt idx="10948">
                  <c:v>99.908226084014103</c:v>
                </c:pt>
                <c:pt idx="10949">
                  <c:v>99.908309983016409</c:v>
                </c:pt>
                <c:pt idx="10950">
                  <c:v>99.90839380808481</c:v>
                </c:pt>
                <c:pt idx="10951">
                  <c:v>99.90847755928111</c:v>
                </c:pt>
                <c:pt idx="10952">
                  <c:v>99.908561236667694</c:v>
                </c:pt>
                <c:pt idx="10953">
                  <c:v>99.908644840306309</c:v>
                </c:pt>
                <c:pt idx="10954">
                  <c:v>99.908728370258999</c:v>
                </c:pt>
                <c:pt idx="10955">
                  <c:v>99.908811826587794</c:v>
                </c:pt>
                <c:pt idx="10956">
                  <c:v>99.908895209354398</c:v>
                </c:pt>
                <c:pt idx="10957">
                  <c:v>99.9089785186207</c:v>
                </c:pt>
                <c:pt idx="10958">
                  <c:v>99.909061754448402</c:v>
                </c:pt>
                <c:pt idx="10959">
                  <c:v>99.909144916899194</c:v>
                </c:pt>
                <c:pt idx="10960">
                  <c:v>99.909228006034908</c:v>
                </c:pt>
                <c:pt idx="10961">
                  <c:v>99.909311021917006</c:v>
                </c:pt>
                <c:pt idx="10962">
                  <c:v>99.909393964607204</c:v>
                </c:pt>
                <c:pt idx="10963">
                  <c:v>99.909476834166796</c:v>
                </c:pt>
                <c:pt idx="10964">
                  <c:v>99.909559630657498</c:v>
                </c:pt>
                <c:pt idx="10965">
                  <c:v>99.909642354140601</c:v>
                </c:pt>
                <c:pt idx="10966">
                  <c:v>99.909725004677497</c:v>
                </c:pt>
                <c:pt idx="10967">
                  <c:v>99.909807582329506</c:v>
                </c:pt>
                <c:pt idx="10968">
                  <c:v>99.90989008715799</c:v>
                </c:pt>
                <c:pt idx="10969">
                  <c:v>99.909972519224112</c:v>
                </c:pt>
                <c:pt idx="10970">
                  <c:v>99.910054878588994</c:v>
                </c:pt>
                <c:pt idx="10971">
                  <c:v>99.910137165313898</c:v>
                </c:pt>
                <c:pt idx="10972">
                  <c:v>99.910219379459804</c:v>
                </c:pt>
                <c:pt idx="10973">
                  <c:v>99.910301521087803</c:v>
                </c:pt>
                <c:pt idx="10974">
                  <c:v>99.910383590258903</c:v>
                </c:pt>
                <c:pt idx="10975">
                  <c:v>99.910465587034011</c:v>
                </c:pt>
                <c:pt idx="10976">
                  <c:v>99.910547511474007</c:v>
                </c:pt>
                <c:pt idx="10977">
                  <c:v>99.910629363639799</c:v>
                </c:pt>
                <c:pt idx="10978">
                  <c:v>99.91071114359211</c:v>
                </c:pt>
                <c:pt idx="10979">
                  <c:v>99.910792851391804</c:v>
                </c:pt>
                <c:pt idx="10980">
                  <c:v>99.910874487099406</c:v>
                </c:pt>
                <c:pt idx="10981">
                  <c:v>99.910956050775695</c:v>
                </c:pt>
                <c:pt idx="10982">
                  <c:v>99.911037542481296</c:v>
                </c:pt>
                <c:pt idx="10983">
                  <c:v>99.911118962276689</c:v>
                </c:pt>
                <c:pt idx="10984">
                  <c:v>99.911200310222512</c:v>
                </c:pt>
                <c:pt idx="10985">
                  <c:v>99.911281586379104</c:v>
                </c:pt>
                <c:pt idx="10986">
                  <c:v>99.911362790806905</c:v>
                </c:pt>
                <c:pt idx="10987">
                  <c:v>99.91144392356621</c:v>
                </c:pt>
                <c:pt idx="10988">
                  <c:v>99.911524984717502</c:v>
                </c:pt>
                <c:pt idx="10989">
                  <c:v>99.911605974320992</c:v>
                </c:pt>
                <c:pt idx="10990">
                  <c:v>99.911686892436904</c:v>
                </c:pt>
                <c:pt idx="10991">
                  <c:v>99.911767739125395</c:v>
                </c:pt>
                <c:pt idx="10992">
                  <c:v>99.911848514446604</c:v>
                </c:pt>
                <c:pt idx="10993">
                  <c:v>99.9119292184606</c:v>
                </c:pt>
                <c:pt idx="10994">
                  <c:v>99.912009851227495</c:v>
                </c:pt>
                <c:pt idx="10995">
                  <c:v>99.912090412807103</c:v>
                </c:pt>
                <c:pt idx="10996">
                  <c:v>99.912170903259593</c:v>
                </c:pt>
                <c:pt idx="10997">
                  <c:v>99.912251322644693</c:v>
                </c:pt>
                <c:pt idx="10998">
                  <c:v>99.912331671022301</c:v>
                </c:pt>
                <c:pt idx="10999">
                  <c:v>99.912411948452203</c:v>
                </c:pt>
                <c:pt idx="11000">
                  <c:v>99.912492154994197</c:v>
                </c:pt>
                <c:pt idx="11001">
                  <c:v>99.912572290707999</c:v>
                </c:pt>
                <c:pt idx="11002">
                  <c:v>99.912652355653194</c:v>
                </c:pt>
                <c:pt idx="11003">
                  <c:v>99.912732349889396</c:v>
                </c:pt>
                <c:pt idx="11004">
                  <c:v>99.912812273476206</c:v>
                </c:pt>
                <c:pt idx="11005">
                  <c:v>99.91289212647311</c:v>
                </c:pt>
                <c:pt idx="11006">
                  <c:v>99.91297190893971</c:v>
                </c:pt>
                <c:pt idx="11007">
                  <c:v>99.913051620935192</c:v>
                </c:pt>
                <c:pt idx="11008">
                  <c:v>99.913131262519101</c:v>
                </c:pt>
                <c:pt idx="11009">
                  <c:v>99.913210833750696</c:v>
                </c:pt>
                <c:pt idx="11010">
                  <c:v>99.913290334689307</c:v>
                </c:pt>
                <c:pt idx="11011">
                  <c:v>99.913369765394194</c:v>
                </c:pt>
                <c:pt idx="11012">
                  <c:v>99.913449125924501</c:v>
                </c:pt>
                <c:pt idx="11013">
                  <c:v>99.913528416339304</c:v>
                </c:pt>
                <c:pt idx="11014">
                  <c:v>99.913607636697805</c:v>
                </c:pt>
                <c:pt idx="11015">
                  <c:v>99.913686787058992</c:v>
                </c:pt>
                <c:pt idx="11016">
                  <c:v>99.9137658674818</c:v>
                </c:pt>
                <c:pt idx="11017">
                  <c:v>99.913844878025401</c:v>
                </c:pt>
                <c:pt idx="11018">
                  <c:v>99.913923818748501</c:v>
                </c:pt>
                <c:pt idx="11019">
                  <c:v>99.914002689710102</c:v>
                </c:pt>
                <c:pt idx="11020">
                  <c:v>99.914081490968897</c:v>
                </c:pt>
                <c:pt idx="11021">
                  <c:v>99.914160222583703</c:v>
                </c:pt>
                <c:pt idx="11022">
                  <c:v>99.914238884613198</c:v>
                </c:pt>
                <c:pt idx="11023">
                  <c:v>99.914317477116199</c:v>
                </c:pt>
                <c:pt idx="11024">
                  <c:v>99.9143960001512</c:v>
                </c:pt>
                <c:pt idx="11025">
                  <c:v>99.914474453776791</c:v>
                </c:pt>
                <c:pt idx="11026">
                  <c:v>99.914552838051605</c:v>
                </c:pt>
                <c:pt idx="11027">
                  <c:v>99.914631153034094</c:v>
                </c:pt>
                <c:pt idx="11028">
                  <c:v>99.914709398782605</c:v>
                </c:pt>
                <c:pt idx="11029">
                  <c:v>99.914787575355703</c:v>
                </c:pt>
                <c:pt idx="11030">
                  <c:v>99.914865682811595</c:v>
                </c:pt>
                <c:pt idx="11031">
                  <c:v>99.914943721208601</c:v>
                </c:pt>
                <c:pt idx="11032">
                  <c:v>99.915021690605101</c:v>
                </c:pt>
                <c:pt idx="11033">
                  <c:v>99.915099591059203</c:v>
                </c:pt>
                <c:pt idx="11034">
                  <c:v>99.915177422629</c:v>
                </c:pt>
                <c:pt idx="11035">
                  <c:v>99.9152551853728</c:v>
                </c:pt>
                <c:pt idx="11036">
                  <c:v>99.915332879348597</c:v>
                </c:pt>
                <c:pt idx="11037">
                  <c:v>99.9154105046144</c:v>
                </c:pt>
                <c:pt idx="11038">
                  <c:v>99.915488061228203</c:v>
                </c:pt>
                <c:pt idx="11039">
                  <c:v>99.915565549247901</c:v>
                </c:pt>
                <c:pt idx="11040">
                  <c:v>99.91564296873149</c:v>
                </c:pt>
                <c:pt idx="11041">
                  <c:v>99.915720319736806</c:v>
                </c:pt>
                <c:pt idx="11042">
                  <c:v>99.915797602321504</c:v>
                </c:pt>
                <c:pt idx="11043">
                  <c:v>99.915874816543507</c:v>
                </c:pt>
                <c:pt idx="11044">
                  <c:v>99.915951962460397</c:v>
                </c:pt>
                <c:pt idx="11045">
                  <c:v>99.916029040129899</c:v>
                </c:pt>
                <c:pt idx="11046">
                  <c:v>99.916106049609695</c:v>
                </c:pt>
                <c:pt idx="11047">
                  <c:v>99.916182990957211</c:v>
                </c:pt>
                <c:pt idx="11048">
                  <c:v>99.916259864230099</c:v>
                </c:pt>
                <c:pt idx="11049">
                  <c:v>99.916336669485702</c:v>
                </c:pt>
                <c:pt idx="11050">
                  <c:v>99.916413406781601</c:v>
                </c:pt>
                <c:pt idx="11051">
                  <c:v>99.916490076175094</c:v>
                </c:pt>
                <c:pt idx="11052">
                  <c:v>99.916566677723608</c:v>
                </c:pt>
                <c:pt idx="11053">
                  <c:v>99.916643211484399</c:v>
                </c:pt>
                <c:pt idx="11054">
                  <c:v>99.916719677514592</c:v>
                </c:pt>
                <c:pt idx="11055">
                  <c:v>99.916796075871702</c:v>
                </c:pt>
                <c:pt idx="11056">
                  <c:v>99.916872406612598</c:v>
                </c:pt>
                <c:pt idx="11057">
                  <c:v>99.916948669794493</c:v>
                </c:pt>
                <c:pt idx="11058">
                  <c:v>99.917024865474403</c:v>
                </c:pt>
                <c:pt idx="11059">
                  <c:v>99.917100993709496</c:v>
                </c:pt>
                <c:pt idx="11060">
                  <c:v>99.917177054556703</c:v>
                </c:pt>
                <c:pt idx="11061">
                  <c:v>99.917253048072908</c:v>
                </c:pt>
                <c:pt idx="11062">
                  <c:v>99.917328974315097</c:v>
                </c:pt>
                <c:pt idx="11063">
                  <c:v>99.917404833340001</c:v>
                </c:pt>
                <c:pt idx="11064">
                  <c:v>99.917480625204405</c:v>
                </c:pt>
                <c:pt idx="11065">
                  <c:v>99.917556349965196</c:v>
                </c:pt>
                <c:pt idx="11066">
                  <c:v>99.917632007679003</c:v>
                </c:pt>
                <c:pt idx="11067">
                  <c:v>99.917707598402501</c:v>
                </c:pt>
                <c:pt idx="11068">
                  <c:v>99.917783122192304</c:v>
                </c:pt>
                <c:pt idx="11069">
                  <c:v>99.917858579105001</c:v>
                </c:pt>
                <c:pt idx="11070">
                  <c:v>99.917933969197094</c:v>
                </c:pt>
                <c:pt idx="11071">
                  <c:v>99.918009292525198</c:v>
                </c:pt>
                <c:pt idx="11072">
                  <c:v>99.918084549145604</c:v>
                </c:pt>
                <c:pt idx="11073">
                  <c:v>99.918159739114699</c:v>
                </c:pt>
                <c:pt idx="11074">
                  <c:v>99.918234862488902</c:v>
                </c:pt>
                <c:pt idx="11075">
                  <c:v>99.918309919324599</c:v>
                </c:pt>
                <c:pt idx="11076">
                  <c:v>99.918384909677897</c:v>
                </c:pt>
                <c:pt idx="11077">
                  <c:v>99.918459833605098</c:v>
                </c:pt>
                <c:pt idx="11078">
                  <c:v>99.918534691162392</c:v>
                </c:pt>
                <c:pt idx="11079">
                  <c:v>99.918609482405898</c:v>
                </c:pt>
                <c:pt idx="11080">
                  <c:v>99.918684207391593</c:v>
                </c:pt>
                <c:pt idx="11081">
                  <c:v>99.918758866175693</c:v>
                </c:pt>
                <c:pt idx="11082">
                  <c:v>99.918833458814007</c:v>
                </c:pt>
                <c:pt idx="11083">
                  <c:v>99.918907985362694</c:v>
                </c:pt>
                <c:pt idx="11084">
                  <c:v>99.918982445877504</c:v>
                </c:pt>
                <c:pt idx="11085">
                  <c:v>99.919056840414299</c:v>
                </c:pt>
                <c:pt idx="11086">
                  <c:v>99.919131169029001</c:v>
                </c:pt>
                <c:pt idx="11087">
                  <c:v>99.9192054317772</c:v>
                </c:pt>
                <c:pt idx="11088">
                  <c:v>99.919279628714904</c:v>
                </c:pt>
                <c:pt idx="11089">
                  <c:v>99.919353759897604</c:v>
                </c:pt>
                <c:pt idx="11090">
                  <c:v>99.919427825380907</c:v>
                </c:pt>
                <c:pt idx="11091">
                  <c:v>99.919501825220493</c:v>
                </c:pt>
                <c:pt idx="11092">
                  <c:v>99.919575759472011</c:v>
                </c:pt>
                <c:pt idx="11093">
                  <c:v>99.919649628190697</c:v>
                </c:pt>
                <c:pt idx="11094">
                  <c:v>99.919723431432303</c:v>
                </c:pt>
                <c:pt idx="11095">
                  <c:v>99.919797169252107</c:v>
                </c:pt>
                <c:pt idx="11096">
                  <c:v>99.919870841705503</c:v>
                </c:pt>
                <c:pt idx="11097">
                  <c:v>99.919944448847701</c:v>
                </c:pt>
                <c:pt idx="11098">
                  <c:v>99.920017990734195</c:v>
                </c:pt>
                <c:pt idx="11099">
                  <c:v>99.920091467420193</c:v>
                </c:pt>
                <c:pt idx="11100">
                  <c:v>99.920164878960804</c:v>
                </c:pt>
                <c:pt idx="11101">
                  <c:v>99.920238225411211</c:v>
                </c:pt>
                <c:pt idx="11102">
                  <c:v>99.920311506826508</c:v>
                </c:pt>
                <c:pt idx="11103">
                  <c:v>99.920384723261904</c:v>
                </c:pt>
                <c:pt idx="11104">
                  <c:v>99.920457874772211</c:v>
                </c:pt>
                <c:pt idx="11105">
                  <c:v>99.92053096141251</c:v>
                </c:pt>
                <c:pt idx="11106">
                  <c:v>99.920603983237811</c:v>
                </c:pt>
                <c:pt idx="11107">
                  <c:v>99.920676940302897</c:v>
                </c:pt>
                <c:pt idx="11108">
                  <c:v>99.920749832662594</c:v>
                </c:pt>
                <c:pt idx="11109">
                  <c:v>99.920822660371897</c:v>
                </c:pt>
                <c:pt idx="11110">
                  <c:v>99.920895423485405</c:v>
                </c:pt>
                <c:pt idx="11111">
                  <c:v>99.920968122057786</c:v>
                </c:pt>
                <c:pt idx="11112">
                  <c:v>99.921040756143896</c:v>
                </c:pt>
                <c:pt idx="11113">
                  <c:v>99.921113325798203</c:v>
                </c:pt>
                <c:pt idx="11114">
                  <c:v>99.921185831075391</c:v>
                </c:pt>
                <c:pt idx="11115">
                  <c:v>99.921258272030101</c:v>
                </c:pt>
                <c:pt idx="11116">
                  <c:v>99.921330648716605</c:v>
                </c:pt>
                <c:pt idx="11117">
                  <c:v>99.921402961189401</c:v>
                </c:pt>
                <c:pt idx="11118">
                  <c:v>99.9214752095031</c:v>
                </c:pt>
                <c:pt idx="11119">
                  <c:v>99.92154739371189</c:v>
                </c:pt>
                <c:pt idx="11120">
                  <c:v>99.921619513870198</c:v>
                </c:pt>
                <c:pt idx="11121">
                  <c:v>99.921691570032195</c:v>
                </c:pt>
                <c:pt idx="11122">
                  <c:v>99.921763562252195</c:v>
                </c:pt>
                <c:pt idx="11123">
                  <c:v>99.921835490584499</c:v>
                </c:pt>
                <c:pt idx="11124">
                  <c:v>99.921907355083107</c:v>
                </c:pt>
                <c:pt idx="11125">
                  <c:v>99.921979155802106</c:v>
                </c:pt>
                <c:pt idx="11126">
                  <c:v>99.922050892795809</c:v>
                </c:pt>
                <c:pt idx="11127">
                  <c:v>99.922122566117906</c:v>
                </c:pt>
                <c:pt idx="11128">
                  <c:v>99.922194175822597</c:v>
                </c:pt>
                <c:pt idx="11129">
                  <c:v>99.922265721963797</c:v>
                </c:pt>
                <c:pt idx="11130">
                  <c:v>99.922337204595394</c:v>
                </c:pt>
                <c:pt idx="11131">
                  <c:v>99.922408623771204</c:v>
                </c:pt>
                <c:pt idx="11132">
                  <c:v>99.922479979545102</c:v>
                </c:pt>
                <c:pt idx="11133">
                  <c:v>99.922551271970804</c:v>
                </c:pt>
                <c:pt idx="11134">
                  <c:v>99.922622501102097</c:v>
                </c:pt>
                <c:pt idx="11135">
                  <c:v>99.922693666992501</c:v>
                </c:pt>
                <c:pt idx="11136">
                  <c:v>99.922764769695902</c:v>
                </c:pt>
                <c:pt idx="11137">
                  <c:v>99.922835809265706</c:v>
                </c:pt>
                <c:pt idx="11138">
                  <c:v>99.922906785755501</c:v>
                </c:pt>
                <c:pt idx="11139">
                  <c:v>99.922977699218805</c:v>
                </c:pt>
                <c:pt idx="11140">
                  <c:v>99.923048549709208</c:v>
                </c:pt>
                <c:pt idx="11141">
                  <c:v>99.9231193372799</c:v>
                </c:pt>
                <c:pt idx="11142">
                  <c:v>99.923190061984499</c:v>
                </c:pt>
                <c:pt idx="11143">
                  <c:v>99.923260723876311</c:v>
                </c:pt>
                <c:pt idx="11144">
                  <c:v>99.923331323008398</c:v>
                </c:pt>
                <c:pt idx="11145">
                  <c:v>99.923401859434307</c:v>
                </c:pt>
                <c:pt idx="11146">
                  <c:v>99.923472333207101</c:v>
                </c:pt>
                <c:pt idx="11147">
                  <c:v>99.923542744380001</c:v>
                </c:pt>
                <c:pt idx="11148">
                  <c:v>99.92361309300621</c:v>
                </c:pt>
                <c:pt idx="11149">
                  <c:v>99.923683379138595</c:v>
                </c:pt>
                <c:pt idx="11150">
                  <c:v>99.923753602830402</c:v>
                </c:pt>
                <c:pt idx="11151">
                  <c:v>99.923823764134497</c:v>
                </c:pt>
                <c:pt idx="11152">
                  <c:v>99.923893863103999</c:v>
                </c:pt>
                <c:pt idx="11153">
                  <c:v>99.923963899791602</c:v>
                </c:pt>
                <c:pt idx="11154">
                  <c:v>99.924033874250398</c:v>
                </c:pt>
                <c:pt idx="11155">
                  <c:v>99.924103786533195</c:v>
                </c:pt>
                <c:pt idx="11156">
                  <c:v>99.924173636692601</c:v>
                </c:pt>
                <c:pt idx="11157">
                  <c:v>99.924243424781494</c:v>
                </c:pt>
                <c:pt idx="11158">
                  <c:v>99.924313150852598</c:v>
                </c:pt>
                <c:pt idx="11159">
                  <c:v>99.924382814958605</c:v>
                </c:pt>
                <c:pt idx="11160">
                  <c:v>99.924452417151997</c:v>
                </c:pt>
                <c:pt idx="11161">
                  <c:v>99.924521957485496</c:v>
                </c:pt>
                <c:pt idx="11162">
                  <c:v>99.924591436011596</c:v>
                </c:pt>
                <c:pt idx="11163">
                  <c:v>99.924660852782807</c:v>
                </c:pt>
                <c:pt idx="11164">
                  <c:v>99.924730207851496</c:v>
                </c:pt>
                <c:pt idx="11165">
                  <c:v>99.924799501270101</c:v>
                </c:pt>
                <c:pt idx="11166">
                  <c:v>99.924868733091088</c:v>
                </c:pt>
                <c:pt idx="11167">
                  <c:v>99.924937903366811</c:v>
                </c:pt>
                <c:pt idx="11168">
                  <c:v>99.925007012149408</c:v>
                </c:pt>
                <c:pt idx="11169">
                  <c:v>99.92507605949109</c:v>
                </c:pt>
                <c:pt idx="11170">
                  <c:v>99.925145045444296</c:v>
                </c:pt>
                <c:pt idx="11171">
                  <c:v>99.925213970060994</c:v>
                </c:pt>
                <c:pt idx="11172">
                  <c:v>99.925282833393396</c:v>
                </c:pt>
                <c:pt idx="11173">
                  <c:v>99.925351635493499</c:v>
                </c:pt>
                <c:pt idx="11174">
                  <c:v>99.925420376413499</c:v>
                </c:pt>
                <c:pt idx="11175">
                  <c:v>99.925489056205208</c:v>
                </c:pt>
                <c:pt idx="11176">
                  <c:v>99.925557674920697</c:v>
                </c:pt>
                <c:pt idx="11177">
                  <c:v>99.925626232611805</c:v>
                </c:pt>
                <c:pt idx="11178">
                  <c:v>99.925694729330402</c:v>
                </c:pt>
                <c:pt idx="11179">
                  <c:v>99.925763165128402</c:v>
                </c:pt>
                <c:pt idx="11180">
                  <c:v>99.925831540057501</c:v>
                </c:pt>
                <c:pt idx="11181">
                  <c:v>99.925899854169501</c:v>
                </c:pt>
                <c:pt idx="11182">
                  <c:v>99.925968107516098</c:v>
                </c:pt>
                <c:pt idx="11183">
                  <c:v>99.926036300148994</c:v>
                </c:pt>
                <c:pt idx="11184">
                  <c:v>99.926104432119701</c:v>
                </c:pt>
                <c:pt idx="11185">
                  <c:v>99.926172503479904</c:v>
                </c:pt>
                <c:pt idx="11186">
                  <c:v>99.926240514281105</c:v>
                </c:pt>
                <c:pt idx="11187">
                  <c:v>99.926308464574802</c:v>
                </c:pt>
                <c:pt idx="11188">
                  <c:v>99.926376354412497</c:v>
                </c:pt>
                <c:pt idx="11189">
                  <c:v>99.92644418384549</c:v>
                </c:pt>
                <c:pt idx="11190">
                  <c:v>99.92651195292531</c:v>
                </c:pt>
                <c:pt idx="11191">
                  <c:v>99.926579661703201</c:v>
                </c:pt>
                <c:pt idx="11192">
                  <c:v>99.926647310230408</c:v>
                </c:pt>
                <c:pt idx="11193">
                  <c:v>99.926714898558302</c:v>
                </c:pt>
                <c:pt idx="11194">
                  <c:v>99.926782426738001</c:v>
                </c:pt>
                <c:pt idx="11195">
                  <c:v>99.926849894820691</c:v>
                </c:pt>
                <c:pt idx="11196">
                  <c:v>99.926917302857603</c:v>
                </c:pt>
                <c:pt idx="11197">
                  <c:v>99.926984650899698</c:v>
                </c:pt>
                <c:pt idx="11198">
                  <c:v>99.927051938998105</c:v>
                </c:pt>
                <c:pt idx="11199">
                  <c:v>99.927119167203699</c:v>
                </c:pt>
                <c:pt idx="11200">
                  <c:v>99.927186335567612</c:v>
                </c:pt>
                <c:pt idx="11201">
                  <c:v>99.927253444140703</c:v>
                </c:pt>
                <c:pt idx="11202">
                  <c:v>99.927320492973806</c:v>
                </c:pt>
                <c:pt idx="11203">
                  <c:v>99.927387482117894</c:v>
                </c:pt>
                <c:pt idx="11204">
                  <c:v>99.9274544116236</c:v>
                </c:pt>
                <c:pt idx="11205">
                  <c:v>99.9275212815418</c:v>
                </c:pt>
                <c:pt idx="11206">
                  <c:v>99.927588091923198</c:v>
                </c:pt>
                <c:pt idx="11207">
                  <c:v>99.927654842818498</c:v>
                </c:pt>
                <c:pt idx="11208">
                  <c:v>99.927721534278305</c:v>
                </c:pt>
                <c:pt idx="11209">
                  <c:v>99.927788166353096</c:v>
                </c:pt>
                <c:pt idx="11210">
                  <c:v>99.927854739093704</c:v>
                </c:pt>
                <c:pt idx="11211">
                  <c:v>99.927921252550405</c:v>
                </c:pt>
                <c:pt idx="11212">
                  <c:v>99.927987706773806</c:v>
                </c:pt>
                <c:pt idx="11213">
                  <c:v>99.928054101814297</c:v>
                </c:pt>
                <c:pt idx="11214">
                  <c:v>99.928120437722313</c:v>
                </c:pt>
                <c:pt idx="11215">
                  <c:v>99.928186714548204</c:v>
                </c:pt>
                <c:pt idx="11216">
                  <c:v>99.92825293234219</c:v>
                </c:pt>
                <c:pt idx="11217">
                  <c:v>99.928319091154691</c:v>
                </c:pt>
                <c:pt idx="11218">
                  <c:v>99.9283851910359</c:v>
                </c:pt>
                <c:pt idx="11219">
                  <c:v>99.928451232035897</c:v>
                </c:pt>
                <c:pt idx="11220">
                  <c:v>99.928517214205002</c:v>
                </c:pt>
                <c:pt idx="11221">
                  <c:v>99.928583137593307</c:v>
                </c:pt>
                <c:pt idx="11222">
                  <c:v>99.928649002250708</c:v>
                </c:pt>
                <c:pt idx="11223">
                  <c:v>99.928714808227411</c:v>
                </c:pt>
                <c:pt idx="11224">
                  <c:v>99.928780555573397</c:v>
                </c:pt>
                <c:pt idx="11225">
                  <c:v>99.928846244338601</c:v>
                </c:pt>
                <c:pt idx="11226">
                  <c:v>99.928911874572989</c:v>
                </c:pt>
                <c:pt idx="11227">
                  <c:v>99.9289774463263</c:v>
                </c:pt>
                <c:pt idx="11228">
                  <c:v>99.929042959648513</c:v>
                </c:pt>
                <c:pt idx="11229">
                  <c:v>99.929108414589308</c:v>
                </c:pt>
                <c:pt idx="11230">
                  <c:v>99.92917381119851</c:v>
                </c:pt>
                <c:pt idx="11231">
                  <c:v>99.929239149525699</c:v>
                </c:pt>
                <c:pt idx="11232">
                  <c:v>99.9293044296208</c:v>
                </c:pt>
                <c:pt idx="11233">
                  <c:v>99.929369651533307</c:v>
                </c:pt>
                <c:pt idx="11234">
                  <c:v>99.929434815312803</c:v>
                </c:pt>
                <c:pt idx="11235">
                  <c:v>99.929499921008798</c:v>
                </c:pt>
                <c:pt idx="11236">
                  <c:v>99.929564968670903</c:v>
                </c:pt>
                <c:pt idx="11237">
                  <c:v>99.929629958348599</c:v>
                </c:pt>
                <c:pt idx="11238">
                  <c:v>99.929694890091298</c:v>
                </c:pt>
                <c:pt idx="11239">
                  <c:v>99.929759763948297</c:v>
                </c:pt>
                <c:pt idx="11240">
                  <c:v>99.929824579969107</c:v>
                </c:pt>
                <c:pt idx="11241">
                  <c:v>99.929889338202997</c:v>
                </c:pt>
                <c:pt idx="11242">
                  <c:v>99.929954038699094</c:v>
                </c:pt>
                <c:pt idx="11243">
                  <c:v>99.930018681506908</c:v>
                </c:pt>
                <c:pt idx="11244">
                  <c:v>99.93008326667551</c:v>
                </c:pt>
                <c:pt idx="11245">
                  <c:v>99.930147794253898</c:v>
                </c:pt>
                <c:pt idx="11246">
                  <c:v>99.930212264291498</c:v>
                </c:pt>
                <c:pt idx="11247">
                  <c:v>99.930276676837096</c:v>
                </c:pt>
                <c:pt idx="11248">
                  <c:v>99.930341031940003</c:v>
                </c:pt>
                <c:pt idx="11249">
                  <c:v>99.930405329649005</c:v>
                </c:pt>
                <c:pt idx="11250">
                  <c:v>99.930469570013187</c:v>
                </c:pt>
                <c:pt idx="11251">
                  <c:v>99.930533753081406</c:v>
                </c:pt>
                <c:pt idx="11252">
                  <c:v>99.930597878902503</c:v>
                </c:pt>
                <c:pt idx="11253">
                  <c:v>99.930661947525508</c:v>
                </c:pt>
                <c:pt idx="11254">
                  <c:v>99.930725958999105</c:v>
                </c:pt>
                <c:pt idx="11255">
                  <c:v>99.930789913371996</c:v>
                </c:pt>
                <c:pt idx="11256">
                  <c:v>99.930853810693009</c:v>
                </c:pt>
                <c:pt idx="11257">
                  <c:v>99.930917651010802</c:v>
                </c:pt>
                <c:pt idx="11258">
                  <c:v>99.930981434374004</c:v>
                </c:pt>
                <c:pt idx="11259">
                  <c:v>99.931045160831204</c:v>
                </c:pt>
                <c:pt idx="11260">
                  <c:v>99.931108830431</c:v>
                </c:pt>
                <c:pt idx="11261">
                  <c:v>99.93117244322201</c:v>
                </c:pt>
                <c:pt idx="11262">
                  <c:v>99.931235999252607</c:v>
                </c:pt>
                <c:pt idx="11263">
                  <c:v>99.931299498571306</c:v>
                </c:pt>
                <c:pt idx="11264">
                  <c:v>99.93136294122651</c:v>
                </c:pt>
                <c:pt idx="11265">
                  <c:v>99.931426327266493</c:v>
                </c:pt>
                <c:pt idx="11266">
                  <c:v>99.9314896567397</c:v>
                </c:pt>
                <c:pt idx="11267">
                  <c:v>99.93155292969449</c:v>
                </c:pt>
                <c:pt idx="11268">
                  <c:v>99.931616146178996</c:v>
                </c:pt>
                <c:pt idx="11269">
                  <c:v>99.931679306241506</c:v>
                </c:pt>
                <c:pt idx="11270">
                  <c:v>99.931742409930109</c:v>
                </c:pt>
                <c:pt idx="11271">
                  <c:v>99.931805457293009</c:v>
                </c:pt>
                <c:pt idx="11272">
                  <c:v>99.931868448378395</c:v>
                </c:pt>
                <c:pt idx="11273">
                  <c:v>99.9319313832342</c:v>
                </c:pt>
                <c:pt idx="11274">
                  <c:v>99.9319942619085</c:v>
                </c:pt>
                <c:pt idx="11275">
                  <c:v>99.932057084449397</c:v>
                </c:pt>
                <c:pt idx="11276">
                  <c:v>99.932119850904598</c:v>
                </c:pt>
                <c:pt idx="11277">
                  <c:v>99.932182561322207</c:v>
                </c:pt>
                <c:pt idx="11278">
                  <c:v>99.932245215750001</c:v>
                </c:pt>
                <c:pt idx="11279">
                  <c:v>99.932307814235898</c:v>
                </c:pt>
                <c:pt idx="11280">
                  <c:v>99.932370356827604</c:v>
                </c:pt>
                <c:pt idx="11281">
                  <c:v>99.932432843572897</c:v>
                </c:pt>
                <c:pt idx="11282">
                  <c:v>99.932495274519496</c:v>
                </c:pt>
                <c:pt idx="11283">
                  <c:v>99.932557649715093</c:v>
                </c:pt>
                <c:pt idx="11284">
                  <c:v>99.932619969207394</c:v>
                </c:pt>
                <c:pt idx="11285">
                  <c:v>99.932682233043892</c:v>
                </c:pt>
                <c:pt idx="11286">
                  <c:v>99.932744441272206</c:v>
                </c:pt>
                <c:pt idx="11287">
                  <c:v>99.932806593939901</c:v>
                </c:pt>
                <c:pt idx="11288">
                  <c:v>99.932868691094399</c:v>
                </c:pt>
                <c:pt idx="11289">
                  <c:v>99.932930732783106</c:v>
                </c:pt>
                <c:pt idx="11290">
                  <c:v>99.932992719053502</c:v>
                </c:pt>
                <c:pt idx="11291">
                  <c:v>99.933054649952993</c:v>
                </c:pt>
                <c:pt idx="11292">
                  <c:v>99.933116525528902</c:v>
                </c:pt>
                <c:pt idx="11293">
                  <c:v>99.933178345828495</c:v>
                </c:pt>
                <c:pt idx="11294">
                  <c:v>99.933240110899007</c:v>
                </c:pt>
                <c:pt idx="11295">
                  <c:v>99.933301820787591</c:v>
                </c:pt>
                <c:pt idx="11296">
                  <c:v>99.933363475541711</c:v>
                </c:pt>
                <c:pt idx="11297">
                  <c:v>99.933425075208206</c:v>
                </c:pt>
                <c:pt idx="11298">
                  <c:v>99.933486619834298</c:v>
                </c:pt>
                <c:pt idx="11299">
                  <c:v>99.933548109467097</c:v>
                </c:pt>
                <c:pt idx="11300">
                  <c:v>99.933609544153597</c:v>
                </c:pt>
                <c:pt idx="11301">
                  <c:v>99.933670923940809</c:v>
                </c:pt>
                <c:pt idx="11302">
                  <c:v>99.9337322488756</c:v>
                </c:pt>
                <c:pt idx="11303">
                  <c:v>99.933793519005008</c:v>
                </c:pt>
                <c:pt idx="11304">
                  <c:v>99.933854734375799</c:v>
                </c:pt>
                <c:pt idx="11305">
                  <c:v>99.933915895035</c:v>
                </c:pt>
                <c:pt idx="11306">
                  <c:v>99.933977001029191</c:v>
                </c:pt>
                <c:pt idx="11307">
                  <c:v>99.934038052405299</c:v>
                </c:pt>
                <c:pt idx="11308">
                  <c:v>99.934099049209905</c:v>
                </c:pt>
                <c:pt idx="11309">
                  <c:v>99.934159991489892</c:v>
                </c:pt>
                <c:pt idx="11310">
                  <c:v>99.934220879291701</c:v>
                </c:pt>
                <c:pt idx="11311">
                  <c:v>99.934281712662198</c:v>
                </c:pt>
                <c:pt idx="11312">
                  <c:v>99.934342491647698</c:v>
                </c:pt>
                <c:pt idx="11313">
                  <c:v>99.934403216294896</c:v>
                </c:pt>
                <c:pt idx="11314">
                  <c:v>99.934463886650306</c:v>
                </c:pt>
                <c:pt idx="11315">
                  <c:v>99.934524502760311</c:v>
                </c:pt>
                <c:pt idx="11316">
                  <c:v>99.934585064671296</c:v>
                </c:pt>
                <c:pt idx="11317">
                  <c:v>99.934645572429801</c:v>
                </c:pt>
                <c:pt idx="11318">
                  <c:v>99.934706026082097</c:v>
                </c:pt>
                <c:pt idx="11319">
                  <c:v>99.934766425674496</c:v>
                </c:pt>
                <c:pt idx="11320">
                  <c:v>99.934826771253299</c:v>
                </c:pt>
                <c:pt idx="11321">
                  <c:v>99.934887062864803</c:v>
                </c:pt>
                <c:pt idx="11322">
                  <c:v>99.934947300555109</c:v>
                </c:pt>
                <c:pt idx="11323">
                  <c:v>99.935007484370402</c:v>
                </c:pt>
                <c:pt idx="11324">
                  <c:v>99.935067614356797</c:v>
                </c:pt>
                <c:pt idx="11325">
                  <c:v>99.935127690560407</c:v>
                </c:pt>
                <c:pt idx="11326">
                  <c:v>99.935187713027403</c:v>
                </c:pt>
                <c:pt idx="11327">
                  <c:v>99.935247681803602</c:v>
                </c:pt>
                <c:pt idx="11328">
                  <c:v>99.935307596935104</c:v>
                </c:pt>
                <c:pt idx="11329">
                  <c:v>99.935367458467795</c:v>
                </c:pt>
                <c:pt idx="11330">
                  <c:v>99.935427266447704</c:v>
                </c:pt>
                <c:pt idx="11331">
                  <c:v>99.935487020920505</c:v>
                </c:pt>
                <c:pt idx="11332">
                  <c:v>99.935546721932198</c:v>
                </c:pt>
                <c:pt idx="11333">
                  <c:v>99.9356063695285</c:v>
                </c:pt>
                <c:pt idx="11334">
                  <c:v>99.935665963755199</c:v>
                </c:pt>
                <c:pt idx="11335">
                  <c:v>99.935725504657896</c:v>
                </c:pt>
                <c:pt idx="11336">
                  <c:v>99.935784992282507</c:v>
                </c:pt>
                <c:pt idx="11337">
                  <c:v>99.935844426674493</c:v>
                </c:pt>
                <c:pt idx="11338">
                  <c:v>99.935903807879512</c:v>
                </c:pt>
                <c:pt idx="11339">
                  <c:v>99.935963135943098</c:v>
                </c:pt>
                <c:pt idx="11340">
                  <c:v>99.936022410910908</c:v>
                </c:pt>
                <c:pt idx="11341">
                  <c:v>99.936081632828405</c:v>
                </c:pt>
                <c:pt idx="11342">
                  <c:v>99.936140801740905</c:v>
                </c:pt>
                <c:pt idx="11343">
                  <c:v>99.936199917693997</c:v>
                </c:pt>
                <c:pt idx="11344">
                  <c:v>99.936258980732987</c:v>
                </c:pt>
                <c:pt idx="11345">
                  <c:v>99.936317990903291</c:v>
                </c:pt>
                <c:pt idx="11346">
                  <c:v>99.936376948250199</c:v>
                </c:pt>
                <c:pt idx="11347">
                  <c:v>99.936435852818988</c:v>
                </c:pt>
                <c:pt idx="11348">
                  <c:v>99.936494704654891</c:v>
                </c:pt>
                <c:pt idx="11349">
                  <c:v>99.936553503803097</c:v>
                </c:pt>
                <c:pt idx="11350">
                  <c:v>99.936612250308798</c:v>
                </c:pt>
                <c:pt idx="11351">
                  <c:v>99.936670944217198</c:v>
                </c:pt>
                <c:pt idx="11352">
                  <c:v>99.936729585573204</c:v>
                </c:pt>
                <c:pt idx="11353">
                  <c:v>99.936788174422105</c:v>
                </c:pt>
                <c:pt idx="11354">
                  <c:v>99.936846710808709</c:v>
                </c:pt>
                <c:pt idx="11355">
                  <c:v>99.936905194778191</c:v>
                </c:pt>
                <c:pt idx="11356">
                  <c:v>99.936963626375402</c:v>
                </c:pt>
                <c:pt idx="11357">
                  <c:v>99.937022005645204</c:v>
                </c:pt>
                <c:pt idx="11358">
                  <c:v>99.93708033263259</c:v>
                </c:pt>
                <c:pt idx="11359">
                  <c:v>99.937138607382408</c:v>
                </c:pt>
                <c:pt idx="11360">
                  <c:v>99.93719682993931</c:v>
                </c:pt>
                <c:pt idx="11361">
                  <c:v>99.937255000348301</c:v>
                </c:pt>
                <c:pt idx="11362">
                  <c:v>99.937313118653904</c:v>
                </c:pt>
                <c:pt idx="11363">
                  <c:v>99.937371184900897</c:v>
                </c:pt>
                <c:pt idx="11364">
                  <c:v>99.937429199133902</c:v>
                </c:pt>
                <c:pt idx="11365">
                  <c:v>99.937487161397598</c:v>
                </c:pt>
                <c:pt idx="11366">
                  <c:v>99.937545071736608</c:v>
                </c:pt>
                <c:pt idx="11367">
                  <c:v>99.937602930195396</c:v>
                </c:pt>
                <c:pt idx="11368">
                  <c:v>99.937660736818501</c:v>
                </c:pt>
                <c:pt idx="11369">
                  <c:v>99.937718491650401</c:v>
                </c:pt>
                <c:pt idx="11370">
                  <c:v>99.937776194735605</c:v>
                </c:pt>
                <c:pt idx="11371">
                  <c:v>99.937833846118394</c:v>
                </c:pt>
                <c:pt idx="11372">
                  <c:v>99.937891445843306</c:v>
                </c:pt>
                <c:pt idx="11373">
                  <c:v>99.937948993954507</c:v>
                </c:pt>
                <c:pt idx="11374">
                  <c:v>99.938006490496392</c:v>
                </c:pt>
                <c:pt idx="11375">
                  <c:v>99.938063935513298</c:v>
                </c:pt>
                <c:pt idx="11376">
                  <c:v>99.938121329049309</c:v>
                </c:pt>
                <c:pt idx="11377">
                  <c:v>99.938178671148592</c:v>
                </c:pt>
                <c:pt idx="11378">
                  <c:v>99.938235961855497</c:v>
                </c:pt>
                <c:pt idx="11379">
                  <c:v>99.938293201213995</c:v>
                </c:pt>
                <c:pt idx="11380">
                  <c:v>99.938350389268308</c:v>
                </c:pt>
                <c:pt idx="11381">
                  <c:v>99.938407526062306</c:v>
                </c:pt>
                <c:pt idx="11382">
                  <c:v>99.9384646116401</c:v>
                </c:pt>
                <c:pt idx="11383">
                  <c:v>99.938521646045601</c:v>
                </c:pt>
                <c:pt idx="11384">
                  <c:v>99.938578629322905</c:v>
                </c:pt>
                <c:pt idx="11385">
                  <c:v>99.938635561515795</c:v>
                </c:pt>
                <c:pt idx="11386">
                  <c:v>99.938692442668099</c:v>
                </c:pt>
                <c:pt idx="11387">
                  <c:v>99.938749272823799</c:v>
                </c:pt>
                <c:pt idx="11388">
                  <c:v>99.938806052026592</c:v>
                </c:pt>
                <c:pt idx="11389">
                  <c:v>99.938862780320292</c:v>
                </c:pt>
                <c:pt idx="11390">
                  <c:v>99.938919457748597</c:v>
                </c:pt>
                <c:pt idx="11391">
                  <c:v>99.938976084355289</c:v>
                </c:pt>
                <c:pt idx="11392">
                  <c:v>99.939032660183898</c:v>
                </c:pt>
                <c:pt idx="11393">
                  <c:v>99.939089185277993</c:v>
                </c:pt>
                <c:pt idx="11394">
                  <c:v>99.939145659681401</c:v>
                </c:pt>
                <c:pt idx="11395">
                  <c:v>99.939202083437493</c:v>
                </c:pt>
                <c:pt idx="11396">
                  <c:v>99.939258456589897</c:v>
                </c:pt>
                <c:pt idx="11397">
                  <c:v>99.939314779181998</c:v>
                </c:pt>
                <c:pt idx="11398">
                  <c:v>99.939371051257297</c:v>
                </c:pt>
                <c:pt idx="11399">
                  <c:v>99.939427272859092</c:v>
                </c:pt>
                <c:pt idx="11400">
                  <c:v>99.939483444030998</c:v>
                </c:pt>
                <c:pt idx="11401">
                  <c:v>99.939539564816101</c:v>
                </c:pt>
                <c:pt idx="11402">
                  <c:v>99.939595635257902</c:v>
                </c:pt>
                <c:pt idx="11403">
                  <c:v>99.939651655399501</c:v>
                </c:pt>
                <c:pt idx="11404">
                  <c:v>99.939707625284299</c:v>
                </c:pt>
                <c:pt idx="11405">
                  <c:v>99.939763544955397</c:v>
                </c:pt>
                <c:pt idx="11406">
                  <c:v>99.939819414455997</c:v>
                </c:pt>
                <c:pt idx="11407">
                  <c:v>99.939875233829213</c:v>
                </c:pt>
                <c:pt idx="11408">
                  <c:v>99.93993100311809</c:v>
                </c:pt>
                <c:pt idx="11409">
                  <c:v>99.939986722365802</c:v>
                </c:pt>
                <c:pt idx="11410">
                  <c:v>99.940042391615293</c:v>
                </c:pt>
                <c:pt idx="11411">
                  <c:v>99.940098010909608</c:v>
                </c:pt>
                <c:pt idx="11412">
                  <c:v>99.940153580291593</c:v>
                </c:pt>
                <c:pt idx="11413">
                  <c:v>99.940209099804306</c:v>
                </c:pt>
                <c:pt idx="11414">
                  <c:v>99.940264569490594</c:v>
                </c:pt>
                <c:pt idx="11415">
                  <c:v>99.940319989393302</c:v>
                </c:pt>
                <c:pt idx="11416">
                  <c:v>99.940375359555205</c:v>
                </c:pt>
                <c:pt idx="11417">
                  <c:v>99.940430680019105</c:v>
                </c:pt>
                <c:pt idx="11418">
                  <c:v>99.940485950827693</c:v>
                </c:pt>
                <c:pt idx="11419">
                  <c:v>99.940541172023799</c:v>
                </c:pt>
                <c:pt idx="11420">
                  <c:v>99.9405963436501</c:v>
                </c:pt>
                <c:pt idx="11421">
                  <c:v>99.940651465749099</c:v>
                </c:pt>
                <c:pt idx="11422">
                  <c:v>99.9407065383635</c:v>
                </c:pt>
                <c:pt idx="11423">
                  <c:v>99.940761561535908</c:v>
                </c:pt>
                <c:pt idx="11424">
                  <c:v>99.940816535308798</c:v>
                </c:pt>
                <c:pt idx="11425">
                  <c:v>99.940871459724804</c:v>
                </c:pt>
                <c:pt idx="11426">
                  <c:v>99.940926334826102</c:v>
                </c:pt>
                <c:pt idx="11427">
                  <c:v>99.940981160655497</c:v>
                </c:pt>
                <c:pt idx="11428">
                  <c:v>99.941035937255094</c:v>
                </c:pt>
                <c:pt idx="11429">
                  <c:v>99.941090664667399</c:v>
                </c:pt>
                <c:pt idx="11430">
                  <c:v>99.941145342934703</c:v>
                </c:pt>
                <c:pt idx="11431">
                  <c:v>99.941199972099298</c:v>
                </c:pt>
                <c:pt idx="11432">
                  <c:v>99.941254552203503</c:v>
                </c:pt>
                <c:pt idx="11433">
                  <c:v>99.941309083289497</c:v>
                </c:pt>
                <c:pt idx="11434">
                  <c:v>99.941363565399499</c:v>
                </c:pt>
                <c:pt idx="11435">
                  <c:v>99.941417998575702</c:v>
                </c:pt>
                <c:pt idx="11436">
                  <c:v>99.941472382860098</c:v>
                </c:pt>
                <c:pt idx="11437">
                  <c:v>99.941526718294995</c:v>
                </c:pt>
                <c:pt idx="11438">
                  <c:v>99.941581004922199</c:v>
                </c:pt>
                <c:pt idx="11439">
                  <c:v>99.941635242783903</c:v>
                </c:pt>
                <c:pt idx="11440">
                  <c:v>99.9416894319221</c:v>
                </c:pt>
                <c:pt idx="11441">
                  <c:v>99.941743572378712</c:v>
                </c:pt>
                <c:pt idx="11442">
                  <c:v>99.941797664195505</c:v>
                </c:pt>
                <c:pt idx="11443">
                  <c:v>99.9418517074146</c:v>
                </c:pt>
                <c:pt idx="11444">
                  <c:v>99.941905702077804</c:v>
                </c:pt>
                <c:pt idx="11445">
                  <c:v>99.941959648226799</c:v>
                </c:pt>
                <c:pt idx="11446">
                  <c:v>99.942013545903606</c:v>
                </c:pt>
                <c:pt idx="11447">
                  <c:v>99.942067395149692</c:v>
                </c:pt>
                <c:pt idx="11448">
                  <c:v>99.942121196006909</c:v>
                </c:pt>
                <c:pt idx="11449">
                  <c:v>99.942174948517007</c:v>
                </c:pt>
                <c:pt idx="11450">
                  <c:v>99.942228652721496</c:v>
                </c:pt>
                <c:pt idx="11451">
                  <c:v>99.942282308662101</c:v>
                </c:pt>
                <c:pt idx="11452">
                  <c:v>99.942335916380401</c:v>
                </c:pt>
                <c:pt idx="11453">
                  <c:v>99.942389475917906</c:v>
                </c:pt>
                <c:pt idx="11454">
                  <c:v>99.942442987316113</c:v>
                </c:pt>
                <c:pt idx="11455">
                  <c:v>99.942496450616488</c:v>
                </c:pt>
                <c:pt idx="11456">
                  <c:v>99.942549865860514</c:v>
                </c:pt>
                <c:pt idx="11457">
                  <c:v>99.942603233089599</c:v>
                </c:pt>
                <c:pt idx="11458">
                  <c:v>99.942656552345198</c:v>
                </c:pt>
                <c:pt idx="11459">
                  <c:v>99.942709823668494</c:v>
                </c:pt>
                <c:pt idx="11460">
                  <c:v>99.942763047100911</c:v>
                </c:pt>
                <c:pt idx="11461">
                  <c:v>99.942816222683689</c:v>
                </c:pt>
                <c:pt idx="11462">
                  <c:v>99.942869350458096</c:v>
                </c:pt>
                <c:pt idx="11463">
                  <c:v>99.942922430465302</c:v>
                </c:pt>
                <c:pt idx="11464">
                  <c:v>99.942975462746503</c:v>
                </c:pt>
                <c:pt idx="11465">
                  <c:v>99.943028447342797</c:v>
                </c:pt>
                <c:pt idx="11466">
                  <c:v>99.943081384295397</c:v>
                </c:pt>
                <c:pt idx="11467">
                  <c:v>99.943134273645398</c:v>
                </c:pt>
                <c:pt idx="11468">
                  <c:v>99.943187115433702</c:v>
                </c:pt>
                <c:pt idx="11469">
                  <c:v>99.943239909701305</c:v>
                </c:pt>
                <c:pt idx="11470">
                  <c:v>99.943292656489405</c:v>
                </c:pt>
                <c:pt idx="11471">
                  <c:v>99.943345355838701</c:v>
                </c:pt>
                <c:pt idx="11472">
                  <c:v>99.943398007790194</c:v>
                </c:pt>
                <c:pt idx="11473">
                  <c:v>99.943450612384794</c:v>
                </c:pt>
                <c:pt idx="11474">
                  <c:v>99.943503169663401</c:v>
                </c:pt>
                <c:pt idx="11475">
                  <c:v>99.943555679666702</c:v>
                </c:pt>
                <c:pt idx="11476">
                  <c:v>99.943608142435394</c:v>
                </c:pt>
                <c:pt idx="11477">
                  <c:v>99.943660558010507</c:v>
                </c:pt>
                <c:pt idx="11478">
                  <c:v>99.943712926432511</c:v>
                </c:pt>
                <c:pt idx="11479">
                  <c:v>99.943765247742093</c:v>
                </c:pt>
                <c:pt idx="11480">
                  <c:v>99.943817521979994</c:v>
                </c:pt>
                <c:pt idx="11481">
                  <c:v>99.943869749186803</c:v>
                </c:pt>
                <c:pt idx="11482">
                  <c:v>99.943921929403004</c:v>
                </c:pt>
                <c:pt idx="11483">
                  <c:v>99.943974062669298</c:v>
                </c:pt>
                <c:pt idx="11484">
                  <c:v>99.944026149026101</c:v>
                </c:pt>
                <c:pt idx="11485">
                  <c:v>99.944078188513899</c:v>
                </c:pt>
                <c:pt idx="11486">
                  <c:v>99.944130181173108</c:v>
                </c:pt>
                <c:pt idx="11487">
                  <c:v>99.944182127044201</c:v>
                </c:pt>
                <c:pt idx="11488">
                  <c:v>99.944234026167493</c:v>
                </c:pt>
                <c:pt idx="11489">
                  <c:v>99.944285878583401</c:v>
                </c:pt>
                <c:pt idx="11490">
                  <c:v>99.944337684332197</c:v>
                </c:pt>
                <c:pt idx="11491">
                  <c:v>99.944389443454099</c:v>
                </c:pt>
                <c:pt idx="11492">
                  <c:v>99.944441155989509</c:v>
                </c:pt>
                <c:pt idx="11493">
                  <c:v>99.9444928219784</c:v>
                </c:pt>
                <c:pt idx="11494">
                  <c:v>99.944544441461204</c:v>
                </c:pt>
                <c:pt idx="11495">
                  <c:v>99.944596014478009</c:v>
                </c:pt>
                <c:pt idx="11496">
                  <c:v>99.94464754106879</c:v>
                </c:pt>
                <c:pt idx="11497">
                  <c:v>99.944699021273792</c:v>
                </c:pt>
                <c:pt idx="11498">
                  <c:v>99.944750455133004</c:v>
                </c:pt>
                <c:pt idx="11499">
                  <c:v>99.944801842686402</c:v>
                </c:pt>
                <c:pt idx="11500">
                  <c:v>99.944853183974089</c:v>
                </c:pt>
                <c:pt idx="11501">
                  <c:v>99.944904479035898</c:v>
                </c:pt>
                <c:pt idx="11502">
                  <c:v>99.944955727911804</c:v>
                </c:pt>
                <c:pt idx="11503">
                  <c:v>99.945006930641611</c:v>
                </c:pt>
                <c:pt idx="11504">
                  <c:v>99.945058087265309</c:v>
                </c:pt>
                <c:pt idx="11505">
                  <c:v>99.945109197822603</c:v>
                </c:pt>
                <c:pt idx="11506">
                  <c:v>99.945160262353411</c:v>
                </c:pt>
                <c:pt idx="11507">
                  <c:v>99.945211280897297</c:v>
                </c:pt>
                <c:pt idx="11508">
                  <c:v>99.945262253494192</c:v>
                </c:pt>
                <c:pt idx="11509">
                  <c:v>99.945313180183604</c:v>
                </c:pt>
                <c:pt idx="11510">
                  <c:v>99.945364061005407</c:v>
                </c:pt>
                <c:pt idx="11511">
                  <c:v>99.945414895999008</c:v>
                </c:pt>
                <c:pt idx="11512">
                  <c:v>99.945465685204098</c:v>
                </c:pt>
                <c:pt idx="11513">
                  <c:v>99.945516428660298</c:v>
                </c:pt>
                <c:pt idx="11514">
                  <c:v>99.945567126407013</c:v>
                </c:pt>
                <c:pt idx="11515">
                  <c:v>99.945617778483808</c:v>
                </c:pt>
                <c:pt idx="11516">
                  <c:v>99.945668384930201</c:v>
                </c:pt>
                <c:pt idx="11517">
                  <c:v>99.9457189457856</c:v>
                </c:pt>
                <c:pt idx="11518">
                  <c:v>99.945769461089299</c:v>
                </c:pt>
                <c:pt idx="11519">
                  <c:v>99.945819930880702</c:v>
                </c:pt>
                <c:pt idx="11520">
                  <c:v>99.945870355199304</c:v>
                </c:pt>
                <c:pt idx="11521">
                  <c:v>99.945920734084197</c:v>
                </c:pt>
                <c:pt idx="11522">
                  <c:v>99.945971067574902</c:v>
                </c:pt>
                <c:pt idx="11523">
                  <c:v>99.9460213557103</c:v>
                </c:pt>
                <c:pt idx="11524">
                  <c:v>99.946071598530011</c:v>
                </c:pt>
                <c:pt idx="11525">
                  <c:v>99.946121796072802</c:v>
                </c:pt>
                <c:pt idx="11526">
                  <c:v>99.946171948378208</c:v>
                </c:pt>
                <c:pt idx="11527">
                  <c:v>99.946222055484995</c:v>
                </c:pt>
                <c:pt idx="11528">
                  <c:v>99.9462721174325</c:v>
                </c:pt>
                <c:pt idx="11529">
                  <c:v>99.946322134259702</c:v>
                </c:pt>
                <c:pt idx="11530">
                  <c:v>99.946372106005498</c:v>
                </c:pt>
                <c:pt idx="11531">
                  <c:v>99.946422032708995</c:v>
                </c:pt>
                <c:pt idx="11532">
                  <c:v>99.946471914409102</c:v>
                </c:pt>
                <c:pt idx="11533">
                  <c:v>99.9465217511448</c:v>
                </c:pt>
                <c:pt idx="11534">
                  <c:v>99.946571542954899</c:v>
                </c:pt>
                <c:pt idx="11535">
                  <c:v>99.946621289878195</c:v>
                </c:pt>
                <c:pt idx="11536">
                  <c:v>99.946670991953695</c:v>
                </c:pt>
                <c:pt idx="11537">
                  <c:v>99.946720649220097</c:v>
                </c:pt>
                <c:pt idx="11538">
                  <c:v>99.946770261716196</c:v>
                </c:pt>
                <c:pt idx="11539">
                  <c:v>99.946819829480603</c:v>
                </c:pt>
                <c:pt idx="11540">
                  <c:v>99.946869352552199</c:v>
                </c:pt>
                <c:pt idx="11541">
                  <c:v>99.946918830969508</c:v>
                </c:pt>
                <c:pt idx="11542">
                  <c:v>99.946968264771201</c:v>
                </c:pt>
                <c:pt idx="11543">
                  <c:v>99.9470176539959</c:v>
                </c:pt>
                <c:pt idx="11544">
                  <c:v>99.947066998682104</c:v>
                </c:pt>
                <c:pt idx="11545">
                  <c:v>99.947116298868494</c:v>
                </c:pt>
                <c:pt idx="11546">
                  <c:v>99.947165554593496</c:v>
                </c:pt>
                <c:pt idx="11547">
                  <c:v>99.947214765895609</c:v>
                </c:pt>
                <c:pt idx="11548">
                  <c:v>99.9472639328132</c:v>
                </c:pt>
                <c:pt idx="11549">
                  <c:v>99.947313055384797</c:v>
                </c:pt>
                <c:pt idx="11550">
                  <c:v>99.947362133648696</c:v>
                </c:pt>
                <c:pt idx="11551">
                  <c:v>99.947411167643295</c:v>
                </c:pt>
                <c:pt idx="11552">
                  <c:v>99.947460157406908</c:v>
                </c:pt>
                <c:pt idx="11553">
                  <c:v>99.947509102977804</c:v>
                </c:pt>
                <c:pt idx="11554">
                  <c:v>99.947558004394295</c:v>
                </c:pt>
                <c:pt idx="11555">
                  <c:v>99.947606861694496</c:v>
                </c:pt>
                <c:pt idx="11556">
                  <c:v>99.947655674916689</c:v>
                </c:pt>
                <c:pt idx="11557">
                  <c:v>99.947704444099003</c:v>
                </c:pt>
                <c:pt idx="11558">
                  <c:v>99.947753169279594</c:v>
                </c:pt>
                <c:pt idx="11559">
                  <c:v>99.947801850496504</c:v>
                </c:pt>
                <c:pt idx="11560">
                  <c:v>99.947850487787903</c:v>
                </c:pt>
                <c:pt idx="11561">
                  <c:v>99.947899081191792</c:v>
                </c:pt>
                <c:pt idx="11562">
                  <c:v>99.9479476307461</c:v>
                </c:pt>
                <c:pt idx="11563">
                  <c:v>99.947996136488911</c:v>
                </c:pt>
                <c:pt idx="11564">
                  <c:v>99.948044598458097</c:v>
                </c:pt>
                <c:pt idx="11565">
                  <c:v>99.948093016691601</c:v>
                </c:pt>
                <c:pt idx="11566">
                  <c:v>99.948141391227296</c:v>
                </c:pt>
                <c:pt idx="11567">
                  <c:v>99.948189722103109</c:v>
                </c:pt>
                <c:pt idx="11568">
                  <c:v>99.9482380093567</c:v>
                </c:pt>
                <c:pt idx="11569">
                  <c:v>99.948286253025898</c:v>
                </c:pt>
                <c:pt idx="11570">
                  <c:v>99.94833445314859</c:v>
                </c:pt>
                <c:pt idx="11571">
                  <c:v>99.94838260976239</c:v>
                </c:pt>
                <c:pt idx="11572">
                  <c:v>99.948430722905101</c:v>
                </c:pt>
                <c:pt idx="11573">
                  <c:v>99.948478792614196</c:v>
                </c:pt>
                <c:pt idx="11574">
                  <c:v>99.948526818927505</c:v>
                </c:pt>
                <c:pt idx="11575">
                  <c:v>99.9485748018826</c:v>
                </c:pt>
                <c:pt idx="11576">
                  <c:v>99.9486227415169</c:v>
                </c:pt>
                <c:pt idx="11577">
                  <c:v>99.948670637868105</c:v>
                </c:pt>
                <c:pt idx="11578">
                  <c:v>99.948718490973704</c:v>
                </c:pt>
                <c:pt idx="11579">
                  <c:v>99.9487663008711</c:v>
                </c:pt>
                <c:pt idx="11580">
                  <c:v>99.948814067597795</c:v>
                </c:pt>
                <c:pt idx="11581">
                  <c:v>99.948861791191206</c:v>
                </c:pt>
                <c:pt idx="11582">
                  <c:v>99.948909471688694</c:v>
                </c:pt>
                <c:pt idx="11583">
                  <c:v>99.94895710912769</c:v>
                </c:pt>
                <c:pt idx="11584">
                  <c:v>99.949004703545498</c:v>
                </c:pt>
                <c:pt idx="11585">
                  <c:v>99.949052254979307</c:v>
                </c:pt>
                <c:pt idx="11586">
                  <c:v>99.949099763466492</c:v>
                </c:pt>
                <c:pt idx="11587">
                  <c:v>99.9491472290443</c:v>
                </c:pt>
                <c:pt idx="11588">
                  <c:v>99.949194651749792</c:v>
                </c:pt>
                <c:pt idx="11589">
                  <c:v>99.949242031620301</c:v>
                </c:pt>
                <c:pt idx="11590">
                  <c:v>99.949289368693002</c:v>
                </c:pt>
                <c:pt idx="11591">
                  <c:v>99.9493366630048</c:v>
                </c:pt>
                <c:pt idx="11592">
                  <c:v>99.949383914593</c:v>
                </c:pt>
                <c:pt idx="11593">
                  <c:v>99.949431123494406</c:v>
                </c:pt>
                <c:pt idx="11594">
                  <c:v>99.949478289746295</c:v>
                </c:pt>
                <c:pt idx="11595">
                  <c:v>99.949525413385601</c:v>
                </c:pt>
                <c:pt idx="11596">
                  <c:v>99.9495724944491</c:v>
                </c:pt>
                <c:pt idx="11597">
                  <c:v>99.949619532973898</c:v>
                </c:pt>
                <c:pt idx="11598">
                  <c:v>99.9496665289969</c:v>
                </c:pt>
                <c:pt idx="11599">
                  <c:v>99.949713482554898</c:v>
                </c:pt>
                <c:pt idx="11600">
                  <c:v>99.949760393684699</c:v>
                </c:pt>
                <c:pt idx="11601">
                  <c:v>99.949807262423292</c:v>
                </c:pt>
                <c:pt idx="11602">
                  <c:v>99.949854088807299</c:v>
                </c:pt>
                <c:pt idx="11603">
                  <c:v>99.9499008728734</c:v>
                </c:pt>
                <c:pt idx="11604">
                  <c:v>99.949947614658498</c:v>
                </c:pt>
                <c:pt idx="11605">
                  <c:v>99.949994314199202</c:v>
                </c:pt>
                <c:pt idx="11606">
                  <c:v>99.950040971532204</c:v>
                </c:pt>
                <c:pt idx="11607">
                  <c:v>99.95008758669411</c:v>
                </c:pt>
                <c:pt idx="11608">
                  <c:v>99.9501341597215</c:v>
                </c:pt>
                <c:pt idx="11609">
                  <c:v>99.950180690650896</c:v>
                </c:pt>
                <c:pt idx="11610">
                  <c:v>99.950227179518905</c:v>
                </c:pt>
                <c:pt idx="11611">
                  <c:v>99.950273626362105</c:v>
                </c:pt>
                <c:pt idx="11612">
                  <c:v>99.950320031216805</c:v>
                </c:pt>
                <c:pt idx="11613">
                  <c:v>99.950366394119499</c:v>
                </c:pt>
                <c:pt idx="11614">
                  <c:v>99.950412715106694</c:v>
                </c:pt>
                <c:pt idx="11615">
                  <c:v>99.950458994214799</c:v>
                </c:pt>
                <c:pt idx="11616">
                  <c:v>99.950505231480008</c:v>
                </c:pt>
                <c:pt idx="11617">
                  <c:v>99.950551426938702</c:v>
                </c:pt>
                <c:pt idx="11618">
                  <c:v>99.950597580627289</c:v>
                </c:pt>
                <c:pt idx="11619">
                  <c:v>99.950643692582005</c:v>
                </c:pt>
                <c:pt idx="11620">
                  <c:v>99.950689762838891</c:v>
                </c:pt>
                <c:pt idx="11621">
                  <c:v>99.950735791434496</c:v>
                </c:pt>
                <c:pt idx="11622">
                  <c:v>99.950781778404703</c:v>
                </c:pt>
                <c:pt idx="11623">
                  <c:v>99.950827723785807</c:v>
                </c:pt>
                <c:pt idx="11624">
                  <c:v>99.950873627613902</c:v>
                </c:pt>
                <c:pt idx="11625">
                  <c:v>99.950919489925099</c:v>
                </c:pt>
                <c:pt idx="11626">
                  <c:v>99.950965310755308</c:v>
                </c:pt>
                <c:pt idx="11627">
                  <c:v>99.951011090140796</c:v>
                </c:pt>
                <c:pt idx="11628">
                  <c:v>99.951056828117402</c:v>
                </c:pt>
                <c:pt idx="11629">
                  <c:v>99.951102524721207</c:v>
                </c:pt>
                <c:pt idx="11630">
                  <c:v>99.95114817998801</c:v>
                </c:pt>
                <c:pt idx="11631">
                  <c:v>99.951193793953891</c:v>
                </c:pt>
                <c:pt idx="11632">
                  <c:v>99.95123936665459</c:v>
                </c:pt>
                <c:pt idx="11633">
                  <c:v>99.951284898126005</c:v>
                </c:pt>
                <c:pt idx="11634">
                  <c:v>99.951330388404003</c:v>
                </c:pt>
                <c:pt idx="11635">
                  <c:v>99.95137583752431</c:v>
                </c:pt>
                <c:pt idx="11636">
                  <c:v>99.951421245522695</c:v>
                </c:pt>
                <c:pt idx="11637">
                  <c:v>99.951466612434899</c:v>
                </c:pt>
                <c:pt idx="11638">
                  <c:v>99.951511938296704</c:v>
                </c:pt>
                <c:pt idx="11639">
                  <c:v>99.951557223143809</c:v>
                </c:pt>
                <c:pt idx="11640">
                  <c:v>99.951602467011597</c:v>
                </c:pt>
                <c:pt idx="11641">
                  <c:v>99.951647669935994</c:v>
                </c:pt>
                <c:pt idx="11642">
                  <c:v>99.951692831952499</c:v>
                </c:pt>
                <c:pt idx="11643">
                  <c:v>99.951737953096497</c:v>
                </c:pt>
                <c:pt idx="11644">
                  <c:v>99.9517830334038</c:v>
                </c:pt>
                <c:pt idx="11645">
                  <c:v>99.951828072909706</c:v>
                </c:pt>
                <c:pt idx="11646">
                  <c:v>99.9518730716497</c:v>
                </c:pt>
                <c:pt idx="11647">
                  <c:v>99.951918029659296</c:v>
                </c:pt>
                <c:pt idx="11648">
                  <c:v>99.951962946973907</c:v>
                </c:pt>
                <c:pt idx="11649">
                  <c:v>99.952007823628904</c:v>
                </c:pt>
                <c:pt idx="11650">
                  <c:v>99.9520526596595</c:v>
                </c:pt>
                <c:pt idx="11651">
                  <c:v>99.952097455101296</c:v>
                </c:pt>
                <c:pt idx="11652">
                  <c:v>99.95214220998929</c:v>
                </c:pt>
                <c:pt idx="11653">
                  <c:v>99.952186924358998</c:v>
                </c:pt>
                <c:pt idx="11654">
                  <c:v>99.952231598245604</c:v>
                </c:pt>
                <c:pt idx="11655">
                  <c:v>99.952276231684195</c:v>
                </c:pt>
                <c:pt idx="11656">
                  <c:v>99.95232082471</c:v>
                </c:pt>
                <c:pt idx="11657">
                  <c:v>99.952365377358205</c:v>
                </c:pt>
                <c:pt idx="11658">
                  <c:v>99.952409889663898</c:v>
                </c:pt>
                <c:pt idx="11659">
                  <c:v>99.952454361662305</c:v>
                </c:pt>
                <c:pt idx="11660">
                  <c:v>99.952498793388301</c:v>
                </c:pt>
                <c:pt idx="11661">
                  <c:v>99.952543184876902</c:v>
                </c:pt>
                <c:pt idx="11662">
                  <c:v>99.952587536163293</c:v>
                </c:pt>
                <c:pt idx="11663">
                  <c:v>99.952631847282404</c:v>
                </c:pt>
                <c:pt idx="11664">
                  <c:v>99.95267611826911</c:v>
                </c:pt>
                <c:pt idx="11665">
                  <c:v>99.952720349158398</c:v>
                </c:pt>
                <c:pt idx="11666">
                  <c:v>99.952764539985111</c:v>
                </c:pt>
                <c:pt idx="11667">
                  <c:v>99.952808690784096</c:v>
                </c:pt>
                <c:pt idx="11668">
                  <c:v>99.952852801590197</c:v>
                </c:pt>
                <c:pt idx="11669">
                  <c:v>99.952896872438302</c:v>
                </c:pt>
                <c:pt idx="11670">
                  <c:v>99.9529409033631</c:v>
                </c:pt>
                <c:pt idx="11671">
                  <c:v>99.952984894399407</c:v>
                </c:pt>
                <c:pt idx="11672">
                  <c:v>99.953028845581798</c:v>
                </c:pt>
                <c:pt idx="11673">
                  <c:v>99.953072756945204</c:v>
                </c:pt>
                <c:pt idx="11674">
                  <c:v>99.953116628524</c:v>
                </c:pt>
                <c:pt idx="11675">
                  <c:v>99.953160460353004</c:v>
                </c:pt>
                <c:pt idx="11676">
                  <c:v>99.953204252466804</c:v>
                </c:pt>
                <c:pt idx="11677">
                  <c:v>99.953248004899891</c:v>
                </c:pt>
                <c:pt idx="11678">
                  <c:v>99.953291717686909</c:v>
                </c:pt>
                <c:pt idx="11679">
                  <c:v>99.953335390862307</c:v>
                </c:pt>
                <c:pt idx="11680">
                  <c:v>99.953379024460602</c:v>
                </c:pt>
                <c:pt idx="11681">
                  <c:v>99.953422618516299</c:v>
                </c:pt>
                <c:pt idx="11682">
                  <c:v>99.953466173063802</c:v>
                </c:pt>
                <c:pt idx="11683">
                  <c:v>99.953509688137402</c:v>
                </c:pt>
                <c:pt idx="11684">
                  <c:v>99.953553163771701</c:v>
                </c:pt>
                <c:pt idx="11685">
                  <c:v>99.953596600000807</c:v>
                </c:pt>
                <c:pt idx="11686">
                  <c:v>99.953639996859209</c:v>
                </c:pt>
                <c:pt idx="11687">
                  <c:v>99.953683354381099</c:v>
                </c:pt>
                <c:pt idx="11688">
                  <c:v>99.953726672600908</c:v>
                </c:pt>
                <c:pt idx="11689">
                  <c:v>99.953769951552601</c:v>
                </c:pt>
                <c:pt idx="11690">
                  <c:v>99.953813191270598</c:v>
                </c:pt>
                <c:pt idx="11691">
                  <c:v>99.953856391788904</c:v>
                </c:pt>
                <c:pt idx="11692">
                  <c:v>99.953899553141895</c:v>
                </c:pt>
                <c:pt idx="11693">
                  <c:v>99.953942675363493</c:v>
                </c:pt>
                <c:pt idx="11694">
                  <c:v>99.953985758487903</c:v>
                </c:pt>
                <c:pt idx="11695">
                  <c:v>99.954028802549104</c:v>
                </c:pt>
                <c:pt idx="11696">
                  <c:v>99.954071807581201</c:v>
                </c:pt>
                <c:pt idx="11697">
                  <c:v>99.954114773618201</c:v>
                </c:pt>
                <c:pt idx="11698">
                  <c:v>99.954157700693997</c:v>
                </c:pt>
                <c:pt idx="11699">
                  <c:v>99.954200588842696</c:v>
                </c:pt>
                <c:pt idx="11700">
                  <c:v>99.954243438098104</c:v>
                </c:pt>
                <c:pt idx="11701">
                  <c:v>99.9542862484941</c:v>
                </c:pt>
                <c:pt idx="11702">
                  <c:v>99.954329020064705</c:v>
                </c:pt>
                <c:pt idx="11703">
                  <c:v>99.954371752843599</c:v>
                </c:pt>
                <c:pt idx="11704">
                  <c:v>99.95441444686459</c:v>
                </c:pt>
                <c:pt idx="11705">
                  <c:v>99.954457102161598</c:v>
                </c:pt>
                <c:pt idx="11706">
                  <c:v>99.954499718768304</c:v>
                </c:pt>
                <c:pt idx="11707">
                  <c:v>99.954542296718401</c:v>
                </c:pt>
                <c:pt idx="11708">
                  <c:v>99.954584836045697</c:v>
                </c:pt>
                <c:pt idx="11709">
                  <c:v>99.954627336783702</c:v>
                </c:pt>
                <c:pt idx="11710">
                  <c:v>99.954669798966194</c:v>
                </c:pt>
                <c:pt idx="11711">
                  <c:v>99.95471222262681</c:v>
                </c:pt>
                <c:pt idx="11712">
                  <c:v>99.954754607799003</c:v>
                </c:pt>
                <c:pt idx="11713">
                  <c:v>99.954796954516397</c:v>
                </c:pt>
                <c:pt idx="11714">
                  <c:v>99.954839262812598</c:v>
                </c:pt>
                <c:pt idx="11715">
                  <c:v>99.954881532721004</c:v>
                </c:pt>
                <c:pt idx="11716">
                  <c:v>99.954923764275208</c:v>
                </c:pt>
                <c:pt idx="11717">
                  <c:v>99.954965957508506</c:v>
                </c:pt>
                <c:pt idx="11718">
                  <c:v>99.955008112454394</c:v>
                </c:pt>
                <c:pt idx="11719">
                  <c:v>99.955050229146394</c:v>
                </c:pt>
                <c:pt idx="11720">
                  <c:v>99.95509230761769</c:v>
                </c:pt>
                <c:pt idx="11721">
                  <c:v>99.955134347901705</c:v>
                </c:pt>
                <c:pt idx="11722">
                  <c:v>99.955176350031692</c:v>
                </c:pt>
                <c:pt idx="11723">
                  <c:v>99.955218314041105</c:v>
                </c:pt>
                <c:pt idx="11724">
                  <c:v>99.95526023996301</c:v>
                </c:pt>
                <c:pt idx="11725">
                  <c:v>99.955302127830706</c:v>
                </c:pt>
                <c:pt idx="11726">
                  <c:v>99.955343977677401</c:v>
                </c:pt>
                <c:pt idx="11727">
                  <c:v>99.955385789536194</c:v>
                </c:pt>
                <c:pt idx="11728">
                  <c:v>99.955427563440395</c:v>
                </c:pt>
                <c:pt idx="11729">
                  <c:v>99.955469299423001</c:v>
                </c:pt>
                <c:pt idx="11730">
                  <c:v>99.955510997517109</c:v>
                </c:pt>
                <c:pt idx="11731">
                  <c:v>99.955552657755902</c:v>
                </c:pt>
                <c:pt idx="11732">
                  <c:v>99.955594280172306</c:v>
                </c:pt>
                <c:pt idx="11733">
                  <c:v>99.955635864799305</c:v>
                </c:pt>
                <c:pt idx="11734">
                  <c:v>99.955677411669896</c:v>
                </c:pt>
                <c:pt idx="11735">
                  <c:v>99.955718920817091</c:v>
                </c:pt>
                <c:pt idx="11736">
                  <c:v>99.955760392273802</c:v>
                </c:pt>
                <c:pt idx="11737">
                  <c:v>99.9558018260729</c:v>
                </c:pt>
                <c:pt idx="11738">
                  <c:v>99.955843222247296</c:v>
                </c:pt>
                <c:pt idx="11739">
                  <c:v>99.955884580829903</c:v>
                </c:pt>
                <c:pt idx="11740">
                  <c:v>99.955925901853405</c:v>
                </c:pt>
                <c:pt idx="11741">
                  <c:v>99.955967185350602</c:v>
                </c:pt>
                <c:pt idx="11742">
                  <c:v>99.956008431354405</c:v>
                </c:pt>
                <c:pt idx="11743">
                  <c:v>99.956049639897302</c:v>
                </c:pt>
                <c:pt idx="11744">
                  <c:v>99.956090811012302</c:v>
                </c:pt>
                <c:pt idx="11745">
                  <c:v>99.956131944731894</c:v>
                </c:pt>
                <c:pt idx="11746">
                  <c:v>99.956173041088704</c:v>
                </c:pt>
                <c:pt idx="11747">
                  <c:v>99.956214100115503</c:v>
                </c:pt>
                <c:pt idx="11748">
                  <c:v>99.956255121844904</c:v>
                </c:pt>
                <c:pt idx="11749">
                  <c:v>99.95629610630931</c:v>
                </c:pt>
                <c:pt idx="11750">
                  <c:v>99.956337053541404</c:v>
                </c:pt>
                <c:pt idx="11751">
                  <c:v>99.956377963573601</c:v>
                </c:pt>
                <c:pt idx="11752">
                  <c:v>99.956418836438601</c:v>
                </c:pt>
                <c:pt idx="11753">
                  <c:v>99.956459672168606</c:v>
                </c:pt>
                <c:pt idx="11754">
                  <c:v>99.9565004707963</c:v>
                </c:pt>
                <c:pt idx="11755">
                  <c:v>99.956541232353899</c:v>
                </c:pt>
                <c:pt idx="11756">
                  <c:v>99.956581956873904</c:v>
                </c:pt>
                <c:pt idx="11757">
                  <c:v>99.956622644388602</c:v>
                </c:pt>
                <c:pt idx="11758">
                  <c:v>99.956663294930394</c:v>
                </c:pt>
                <c:pt idx="11759">
                  <c:v>99.956703908531594</c:v>
                </c:pt>
                <c:pt idx="11760">
                  <c:v>99.956744485224391</c:v>
                </c:pt>
                <c:pt idx="11761">
                  <c:v>99.956785025041199</c:v>
                </c:pt>
                <c:pt idx="11762">
                  <c:v>99.956825528014093</c:v>
                </c:pt>
                <c:pt idx="11763">
                  <c:v>99.956865994175303</c:v>
                </c:pt>
                <c:pt idx="11764">
                  <c:v>99.956906423557001</c:v>
                </c:pt>
                <c:pt idx="11765">
                  <c:v>99.956946816191305</c:v>
                </c:pt>
                <c:pt idx="11766">
                  <c:v>99.956987172110502</c:v>
                </c:pt>
                <c:pt idx="11767">
                  <c:v>99.957027491346508</c:v>
                </c:pt>
                <c:pt idx="11768">
                  <c:v>99.957067773931399</c:v>
                </c:pt>
                <c:pt idx="11769">
                  <c:v>99.957108019897305</c:v>
                </c:pt>
                <c:pt idx="11770">
                  <c:v>99.9571482292762</c:v>
                </c:pt>
                <c:pt idx="11771">
                  <c:v>99.957188402100002</c:v>
                </c:pt>
                <c:pt idx="11772">
                  <c:v>99.957228538400798</c:v>
                </c:pt>
                <c:pt idx="11773">
                  <c:v>99.957268638210508</c:v>
                </c:pt>
                <c:pt idx="11774">
                  <c:v>99.957308701560891</c:v>
                </c:pt>
                <c:pt idx="11775">
                  <c:v>99.957348728483908</c:v>
                </c:pt>
                <c:pt idx="11776">
                  <c:v>99.957388719011504</c:v>
                </c:pt>
                <c:pt idx="11777">
                  <c:v>99.957428673175301</c:v>
                </c:pt>
                <c:pt idx="11778">
                  <c:v>99.957468591007299</c:v>
                </c:pt>
                <c:pt idx="11779">
                  <c:v>99.957508472539203</c:v>
                </c:pt>
                <c:pt idx="11780">
                  <c:v>99.957548317802789</c:v>
                </c:pt>
                <c:pt idx="11781">
                  <c:v>99.957588126829705</c:v>
                </c:pt>
                <c:pt idx="11782">
                  <c:v>99.957627899651698</c:v>
                </c:pt>
                <c:pt idx="11783">
                  <c:v>99.9576676363004</c:v>
                </c:pt>
                <c:pt idx="11784">
                  <c:v>99.957707336807488</c:v>
                </c:pt>
                <c:pt idx="11785">
                  <c:v>99.957747001204595</c:v>
                </c:pt>
                <c:pt idx="11786">
                  <c:v>99.957786629523298</c:v>
                </c:pt>
                <c:pt idx="11787">
                  <c:v>99.957826221795202</c:v>
                </c:pt>
                <c:pt idx="11788">
                  <c:v>99.957865778051698</c:v>
                </c:pt>
                <c:pt idx="11789">
                  <c:v>99.957905298324391</c:v>
                </c:pt>
                <c:pt idx="11790">
                  <c:v>99.957944782644788</c:v>
                </c:pt>
                <c:pt idx="11791">
                  <c:v>99.957984231044293</c:v>
                </c:pt>
                <c:pt idx="11792">
                  <c:v>99.958023643554498</c:v>
                </c:pt>
                <c:pt idx="11793">
                  <c:v>99.958063020206509</c:v>
                </c:pt>
                <c:pt idx="11794">
                  <c:v>99.958102361032005</c:v>
                </c:pt>
                <c:pt idx="11795">
                  <c:v>99.958141666062204</c:v>
                </c:pt>
                <c:pt idx="11796">
                  <c:v>99.9581809353284</c:v>
                </c:pt>
                <c:pt idx="11797">
                  <c:v>99.958220168861999</c:v>
                </c:pt>
                <c:pt idx="11798">
                  <c:v>99.958259366694193</c:v>
                </c:pt>
                <c:pt idx="11799">
                  <c:v>99.958298528856204</c:v>
                </c:pt>
                <c:pt idx="11800">
                  <c:v>99.958337655379395</c:v>
                </c:pt>
                <c:pt idx="11801">
                  <c:v>99.958376746294903</c:v>
                </c:pt>
                <c:pt idx="11802">
                  <c:v>99.958415801633805</c:v>
                </c:pt>
                <c:pt idx="11803">
                  <c:v>99.958454821427296</c:v>
                </c:pt>
                <c:pt idx="11804">
                  <c:v>99.958493805706595</c:v>
                </c:pt>
                <c:pt idx="11805">
                  <c:v>99.958532754502798</c:v>
                </c:pt>
                <c:pt idx="11806">
                  <c:v>99.958571667846797</c:v>
                </c:pt>
                <c:pt idx="11807">
                  <c:v>99.958610545769702</c:v>
                </c:pt>
                <c:pt idx="11808">
                  <c:v>99.958649388302604</c:v>
                </c:pt>
                <c:pt idx="11809">
                  <c:v>99.958688195476498</c:v>
                </c:pt>
                <c:pt idx="11810">
                  <c:v>99.958726967322292</c:v>
                </c:pt>
                <c:pt idx="11811">
                  <c:v>99.958765703870995</c:v>
                </c:pt>
                <c:pt idx="11812">
                  <c:v>99.958804405153401</c:v>
                </c:pt>
                <c:pt idx="11813">
                  <c:v>99.958843071200505</c:v>
                </c:pt>
                <c:pt idx="11814">
                  <c:v>99.958881702043101</c:v>
                </c:pt>
                <c:pt idx="11815">
                  <c:v>99.958920297712098</c:v>
                </c:pt>
                <c:pt idx="11816">
                  <c:v>99.958958858238191</c:v>
                </c:pt>
                <c:pt idx="11817">
                  <c:v>99.958997383652303</c:v>
                </c:pt>
                <c:pt idx="11818">
                  <c:v>99.959035873985201</c:v>
                </c:pt>
                <c:pt idx="11819">
                  <c:v>99.959074329267494</c:v>
                </c:pt>
                <c:pt idx="11820">
                  <c:v>99.959112749529893</c:v>
                </c:pt>
                <c:pt idx="11821">
                  <c:v>99.959151134803193</c:v>
                </c:pt>
                <c:pt idx="11822">
                  <c:v>99.959189485118003</c:v>
                </c:pt>
                <c:pt idx="11823">
                  <c:v>99.959227800504905</c:v>
                </c:pt>
                <c:pt idx="11824">
                  <c:v>99.959266080994595</c:v>
                </c:pt>
                <c:pt idx="11825">
                  <c:v>99.959304326617598</c:v>
                </c:pt>
                <c:pt idx="11826">
                  <c:v>99.959342537404495</c:v>
                </c:pt>
                <c:pt idx="11827">
                  <c:v>99.959380713385798</c:v>
                </c:pt>
                <c:pt idx="11828">
                  <c:v>99.959418854592002</c:v>
                </c:pt>
                <c:pt idx="11829">
                  <c:v>99.959456961053604</c:v>
                </c:pt>
                <c:pt idx="11830">
                  <c:v>99.959495032801001</c:v>
                </c:pt>
                <c:pt idx="11831">
                  <c:v>99.959533069864804</c:v>
                </c:pt>
                <c:pt idx="11832">
                  <c:v>99.959571072275196</c:v>
                </c:pt>
                <c:pt idx="11833">
                  <c:v>99.959609040062702</c:v>
                </c:pt>
                <c:pt idx="11834">
                  <c:v>99.959646973257605</c:v>
                </c:pt>
                <c:pt idx="11835">
                  <c:v>99.959684871890303</c:v>
                </c:pt>
                <c:pt idx="11836">
                  <c:v>99.959722735990894</c:v>
                </c:pt>
                <c:pt idx="11837">
                  <c:v>99.959760565590003</c:v>
                </c:pt>
                <c:pt idx="11838">
                  <c:v>99.9597983607175</c:v>
                </c:pt>
                <c:pt idx="11839">
                  <c:v>99.959836121403896</c:v>
                </c:pt>
                <c:pt idx="11840">
                  <c:v>99.959873847679305</c:v>
                </c:pt>
                <c:pt idx="11841">
                  <c:v>99.959911539573895</c:v>
                </c:pt>
                <c:pt idx="11842">
                  <c:v>99.959949197117808</c:v>
                </c:pt>
                <c:pt idx="11843">
                  <c:v>99.959986820341101</c:v>
                </c:pt>
                <c:pt idx="11844">
                  <c:v>99.960024409273998</c:v>
                </c:pt>
                <c:pt idx="11845">
                  <c:v>99.9600619639466</c:v>
                </c:pt>
                <c:pt idx="11846">
                  <c:v>99.960099484388806</c:v>
                </c:pt>
                <c:pt idx="11847">
                  <c:v>99.9601369706307</c:v>
                </c:pt>
                <c:pt idx="11848">
                  <c:v>99.960174422702394</c:v>
                </c:pt>
                <c:pt idx="11849">
                  <c:v>99.96021184063369</c:v>
                </c:pt>
                <c:pt idx="11850">
                  <c:v>99.960249224454699</c:v>
                </c:pt>
                <c:pt idx="11851">
                  <c:v>99.960286574195194</c:v>
                </c:pt>
                <c:pt idx="11852">
                  <c:v>99.960323889885203</c:v>
                </c:pt>
                <c:pt idx="11853">
                  <c:v>99.960361171554496</c:v>
                </c:pt>
                <c:pt idx="11854">
                  <c:v>99.960398419233002</c:v>
                </c:pt>
                <c:pt idx="11855">
                  <c:v>99.960435632950606</c:v>
                </c:pt>
                <c:pt idx="11856">
                  <c:v>99.960472812736896</c:v>
                </c:pt>
                <c:pt idx="11857">
                  <c:v>99.960509958621898</c:v>
                </c:pt>
                <c:pt idx="11858">
                  <c:v>99.960547070635201</c:v>
                </c:pt>
                <c:pt idx="11859">
                  <c:v>99.960584148806504</c:v>
                </c:pt>
                <c:pt idx="11860">
                  <c:v>99.960621193165693</c:v>
                </c:pt>
                <c:pt idx="11861">
                  <c:v>99.960658203742298</c:v>
                </c:pt>
                <c:pt idx="11862">
                  <c:v>99.960695180566006</c:v>
                </c:pt>
                <c:pt idx="11863">
                  <c:v>99.960732123666403</c:v>
                </c:pt>
                <c:pt idx="11864">
                  <c:v>99.960769033073106</c:v>
                </c:pt>
                <c:pt idx="11865">
                  <c:v>99.9608059088158</c:v>
                </c:pt>
                <c:pt idx="11866">
                  <c:v>99.960842750923902</c:v>
                </c:pt>
                <c:pt idx="11867">
                  <c:v>99.960879559427099</c:v>
                </c:pt>
                <c:pt idx="11868">
                  <c:v>99.960916334354707</c:v>
                </c:pt>
                <c:pt idx="11869">
                  <c:v>99.960953075736299</c:v>
                </c:pt>
                <c:pt idx="11870">
                  <c:v>99.960989783601306</c:v>
                </c:pt>
                <c:pt idx="11871">
                  <c:v>99.961026457979202</c:v>
                </c:pt>
                <c:pt idx="11872">
                  <c:v>99.961063098899402</c:v>
                </c:pt>
                <c:pt idx="11873">
                  <c:v>99.961099706391209</c:v>
                </c:pt>
                <c:pt idx="11874">
                  <c:v>99.961136280483998</c:v>
                </c:pt>
                <c:pt idx="11875">
                  <c:v>99.961172821207199</c:v>
                </c:pt>
                <c:pt idx="11876">
                  <c:v>99.961209328590002</c:v>
                </c:pt>
                <c:pt idx="11877">
                  <c:v>99.961245802661793</c:v>
                </c:pt>
                <c:pt idx="11878">
                  <c:v>99.961282243451706</c:v>
                </c:pt>
                <c:pt idx="11879">
                  <c:v>99.961318650989</c:v>
                </c:pt>
                <c:pt idx="11880">
                  <c:v>99.961355025303007</c:v>
                </c:pt>
                <c:pt idx="11881">
                  <c:v>99.961391366422802</c:v>
                </c:pt>
                <c:pt idx="11882">
                  <c:v>99.961427674377589</c:v>
                </c:pt>
                <c:pt idx="11883">
                  <c:v>99.961463949196499</c:v>
                </c:pt>
                <c:pt idx="11884">
                  <c:v>99.961500190908609</c:v>
                </c:pt>
                <c:pt idx="11885">
                  <c:v>99.961536399543107</c:v>
                </c:pt>
                <c:pt idx="11886">
                  <c:v>99.961572575128898</c:v>
                </c:pt>
                <c:pt idx="11887">
                  <c:v>99.961608717695199</c:v>
                </c:pt>
                <c:pt idx="11888">
                  <c:v>99.961644827270803</c:v>
                </c:pt>
                <c:pt idx="11889">
                  <c:v>99.961680903884996</c:v>
                </c:pt>
                <c:pt idx="11890">
                  <c:v>99.961716947566501</c:v>
                </c:pt>
                <c:pt idx="11891">
                  <c:v>99.961752958344306</c:v>
                </c:pt>
                <c:pt idx="11892">
                  <c:v>99.961788936247402</c:v>
                </c:pt>
                <c:pt idx="11893">
                  <c:v>99.961824881304608</c:v>
                </c:pt>
                <c:pt idx="11894">
                  <c:v>99.961860793544901</c:v>
                </c:pt>
                <c:pt idx="11895">
                  <c:v>99.961896672997</c:v>
                </c:pt>
                <c:pt idx="11896">
                  <c:v>99.961932519689796</c:v>
                </c:pt>
                <c:pt idx="11897">
                  <c:v>99.961968333652095</c:v>
                </c:pt>
                <c:pt idx="11898">
                  <c:v>99.962004114912602</c:v>
                </c:pt>
                <c:pt idx="11899">
                  <c:v>99.962039863500195</c:v>
                </c:pt>
                <c:pt idx="11900">
                  <c:v>99.962075579443493</c:v>
                </c:pt>
                <c:pt idx="11901">
                  <c:v>99.962111262771202</c:v>
                </c:pt>
                <c:pt idx="11902">
                  <c:v>99.962146913512001</c:v>
                </c:pt>
                <c:pt idx="11903">
                  <c:v>99.962182531694609</c:v>
                </c:pt>
                <c:pt idx="11904">
                  <c:v>99.962218117347604</c:v>
                </c:pt>
                <c:pt idx="11905">
                  <c:v>99.962253670499607</c:v>
                </c:pt>
                <c:pt idx="11906">
                  <c:v>99.962289191179195</c:v>
                </c:pt>
                <c:pt idx="11907">
                  <c:v>99.962324679414891</c:v>
                </c:pt>
                <c:pt idx="11908">
                  <c:v>99.962360135235301</c:v>
                </c:pt>
                <c:pt idx="11909">
                  <c:v>99.962395558668788</c:v>
                </c:pt>
                <c:pt idx="11910">
                  <c:v>99.962430949744103</c:v>
                </c:pt>
                <c:pt idx="11911">
                  <c:v>99.962466308489397</c:v>
                </c:pt>
                <c:pt idx="11912">
                  <c:v>99.962501634933403</c:v>
                </c:pt>
                <c:pt idx="11913">
                  <c:v>99.962536929104303</c:v>
                </c:pt>
                <c:pt idx="11914">
                  <c:v>99.962572191030603</c:v>
                </c:pt>
                <c:pt idx="11915">
                  <c:v>99.962607420740596</c:v>
                </c:pt>
                <c:pt idx="11916">
                  <c:v>99.962642618262805</c:v>
                </c:pt>
                <c:pt idx="11917">
                  <c:v>99.96267778362531</c:v>
                </c:pt>
                <c:pt idx="11918">
                  <c:v>99.962712916856503</c:v>
                </c:pt>
                <c:pt idx="11919">
                  <c:v>99.962748017984808</c:v>
                </c:pt>
                <c:pt idx="11920">
                  <c:v>99.96278308703819</c:v>
                </c:pt>
                <c:pt idx="11921">
                  <c:v>99.9628181240451</c:v>
                </c:pt>
                <c:pt idx="11922">
                  <c:v>99.962853129033604</c:v>
                </c:pt>
                <c:pt idx="11923">
                  <c:v>99.962888102031997</c:v>
                </c:pt>
                <c:pt idx="11924">
                  <c:v>99.962923043068301</c:v>
                </c:pt>
                <c:pt idx="11925">
                  <c:v>99.962957952170797</c:v>
                </c:pt>
                <c:pt idx="11926">
                  <c:v>99.962992829367494</c:v>
                </c:pt>
                <c:pt idx="11927">
                  <c:v>99.963027674686401</c:v>
                </c:pt>
                <c:pt idx="11928">
                  <c:v>99.963062488155799</c:v>
                </c:pt>
                <c:pt idx="11929">
                  <c:v>99.963097269803498</c:v>
                </c:pt>
                <c:pt idx="11930">
                  <c:v>99.963132019657692</c:v>
                </c:pt>
                <c:pt idx="11931">
                  <c:v>99.963166737746207</c:v>
                </c:pt>
                <c:pt idx="11932">
                  <c:v>99.963201424097093</c:v>
                </c:pt>
                <c:pt idx="11933">
                  <c:v>99.963236078738404</c:v>
                </c:pt>
                <c:pt idx="11934">
                  <c:v>99.963270701697795</c:v>
                </c:pt>
                <c:pt idx="11935">
                  <c:v>99.963305293003401</c:v>
                </c:pt>
                <c:pt idx="11936">
                  <c:v>99.963339852683006</c:v>
                </c:pt>
                <c:pt idx="11937">
                  <c:v>99.963374380764407</c:v>
                </c:pt>
                <c:pt idx="11938">
                  <c:v>99.963408877275597</c:v>
                </c:pt>
                <c:pt idx="11939">
                  <c:v>99.963443342244105</c:v>
                </c:pt>
                <c:pt idx="11940">
                  <c:v>99.96347777569801</c:v>
                </c:pt>
                <c:pt idx="11941">
                  <c:v>99.963512177664796</c:v>
                </c:pt>
                <c:pt idx="11942">
                  <c:v>99.963546548172388</c:v>
                </c:pt>
                <c:pt idx="11943">
                  <c:v>99.963580887248398</c:v>
                </c:pt>
                <c:pt idx="11944">
                  <c:v>99.963615194920592</c:v>
                </c:pt>
                <c:pt idx="11945">
                  <c:v>99.963649471216598</c:v>
                </c:pt>
                <c:pt idx="11946">
                  <c:v>99.963683716163999</c:v>
                </c:pt>
                <c:pt idx="11947">
                  <c:v>99.963717929790505</c:v>
                </c:pt>
                <c:pt idx="11948">
                  <c:v>99.963752112123601</c:v>
                </c:pt>
                <c:pt idx="11949">
                  <c:v>99.963786263190997</c:v>
                </c:pt>
                <c:pt idx="11950">
                  <c:v>99.963820383020092</c:v>
                </c:pt>
                <c:pt idx="11951">
                  <c:v>99.963854471638498</c:v>
                </c:pt>
                <c:pt idx="11952">
                  <c:v>99.963888529073699</c:v>
                </c:pt>
                <c:pt idx="11953">
                  <c:v>99.963922555353193</c:v>
                </c:pt>
                <c:pt idx="11954">
                  <c:v>99.963956550504406</c:v>
                </c:pt>
                <c:pt idx="11955">
                  <c:v>99.963990514554695</c:v>
                </c:pt>
                <c:pt idx="11956">
                  <c:v>99.964024447531699</c:v>
                </c:pt>
                <c:pt idx="11957">
                  <c:v>99.964058349462604</c:v>
                </c:pt>
                <c:pt idx="11958">
                  <c:v>99.964092220374795</c:v>
                </c:pt>
                <c:pt idx="11959">
                  <c:v>99.964126060295598</c:v>
                </c:pt>
                <c:pt idx="11960">
                  <c:v>99.964159869252398</c:v>
                </c:pt>
                <c:pt idx="11961">
                  <c:v>99.964193647272495</c:v>
                </c:pt>
                <c:pt idx="11962">
                  <c:v>99.964227394383101</c:v>
                </c:pt>
                <c:pt idx="11963">
                  <c:v>99.964261110611602</c:v>
                </c:pt>
                <c:pt idx="11964">
                  <c:v>99.964294795984998</c:v>
                </c:pt>
                <c:pt idx="11965">
                  <c:v>99.964328450530601</c:v>
                </c:pt>
                <c:pt idx="11966">
                  <c:v>99.964362074275698</c:v>
                </c:pt>
                <c:pt idx="11967">
                  <c:v>99.964395667247203</c:v>
                </c:pt>
                <c:pt idx="11968">
                  <c:v>99.964429229472501</c:v>
                </c:pt>
                <c:pt idx="11969">
                  <c:v>99.964462760978591</c:v>
                </c:pt>
                <c:pt idx="11970">
                  <c:v>99.964496261792505</c:v>
                </c:pt>
                <c:pt idx="11971">
                  <c:v>99.964529731941397</c:v>
                </c:pt>
                <c:pt idx="11972">
                  <c:v>99.964563171452298</c:v>
                </c:pt>
                <c:pt idx="11973">
                  <c:v>99.964596580352207</c:v>
                </c:pt>
                <c:pt idx="11974">
                  <c:v>99.964629958668098</c:v>
                </c:pt>
                <c:pt idx="11975">
                  <c:v>99.964663306426999</c:v>
                </c:pt>
                <c:pt idx="11976">
                  <c:v>99.964696623655897</c:v>
                </c:pt>
                <c:pt idx="11977">
                  <c:v>99.964729910381593</c:v>
                </c:pt>
                <c:pt idx="11978">
                  <c:v>99.964763166631101</c:v>
                </c:pt>
                <c:pt idx="11979">
                  <c:v>99.964796392431197</c:v>
                </c:pt>
                <c:pt idx="11980">
                  <c:v>99.964829587808907</c:v>
                </c:pt>
                <c:pt idx="11981">
                  <c:v>99.964862752790893</c:v>
                </c:pt>
                <c:pt idx="11982">
                  <c:v>99.964895887404197</c:v>
                </c:pt>
                <c:pt idx="11983">
                  <c:v>99.964928991675293</c:v>
                </c:pt>
                <c:pt idx="11984">
                  <c:v>99.964962065631312</c:v>
                </c:pt>
                <c:pt idx="11985">
                  <c:v>99.964995109298698</c:v>
                </c:pt>
                <c:pt idx="11986">
                  <c:v>99.965028122704297</c:v>
                </c:pt>
                <c:pt idx="11987">
                  <c:v>99.965061105874895</c:v>
                </c:pt>
                <c:pt idx="11988">
                  <c:v>99.965094058837096</c:v>
                </c:pt>
                <c:pt idx="11989">
                  <c:v>99.965126981617502</c:v>
                </c:pt>
                <c:pt idx="11990">
                  <c:v>99.9651598742429</c:v>
                </c:pt>
                <c:pt idx="11991">
                  <c:v>99.965192736739709</c:v>
                </c:pt>
                <c:pt idx="11992">
                  <c:v>99.965225569134702</c:v>
                </c:pt>
                <c:pt idx="11993">
                  <c:v>99.965258371454297</c:v>
                </c:pt>
                <c:pt idx="11994">
                  <c:v>99.96529114372521</c:v>
                </c:pt>
                <c:pt idx="11995">
                  <c:v>99.965323885973902</c:v>
                </c:pt>
                <c:pt idx="11996">
                  <c:v>99.965356598226805</c:v>
                </c:pt>
                <c:pt idx="11997">
                  <c:v>99.965389280510394</c:v>
                </c:pt>
                <c:pt idx="11998">
                  <c:v>99.9654219328512</c:v>
                </c:pt>
                <c:pt idx="11999">
                  <c:v>99.965454555275699</c:v>
                </c:pt>
                <c:pt idx="12000">
                  <c:v>99.965487147810208</c:v>
                </c:pt>
                <c:pt idx="12001">
                  <c:v>99.965519710481104</c:v>
                </c:pt>
                <c:pt idx="12002">
                  <c:v>99.965552243314903</c:v>
                </c:pt>
                <c:pt idx="12003">
                  <c:v>99.965584746337797</c:v>
                </c:pt>
                <c:pt idx="12004">
                  <c:v>99.965617219576203</c:v>
                </c:pt>
                <c:pt idx="12005">
                  <c:v>99.965649663056297</c:v>
                </c:pt>
                <c:pt idx="12006">
                  <c:v>99.965682076804598</c:v>
                </c:pt>
                <c:pt idx="12007">
                  <c:v>99.965714460847096</c:v>
                </c:pt>
                <c:pt idx="12008">
                  <c:v>99.965746815210196</c:v>
                </c:pt>
                <c:pt idx="12009">
                  <c:v>99.965779139920102</c:v>
                </c:pt>
                <c:pt idx="12010">
                  <c:v>99.96581143500299</c:v>
                </c:pt>
                <c:pt idx="12011">
                  <c:v>99.965843700484996</c:v>
                </c:pt>
                <c:pt idx="12012">
                  <c:v>99.965875936392294</c:v>
                </c:pt>
                <c:pt idx="12013">
                  <c:v>99.965908142751005</c:v>
                </c:pt>
                <c:pt idx="12014">
                  <c:v>99.965940319587204</c:v>
                </c:pt>
                <c:pt idx="12015">
                  <c:v>99.965972466926999</c:v>
                </c:pt>
                <c:pt idx="12016">
                  <c:v>99.966004584796494</c:v>
                </c:pt>
                <c:pt idx="12017">
                  <c:v>99.966036673221708</c:v>
                </c:pt>
                <c:pt idx="12018">
                  <c:v>99.966068732228592</c:v>
                </c:pt>
                <c:pt idx="12019">
                  <c:v>99.966100761843208</c:v>
                </c:pt>
                <c:pt idx="12020">
                  <c:v>99.966132762091505</c:v>
                </c:pt>
                <c:pt idx="12021">
                  <c:v>99.966164732999403</c:v>
                </c:pt>
                <c:pt idx="12022">
                  <c:v>99.966196674592908</c:v>
                </c:pt>
                <c:pt idx="12023">
                  <c:v>99.966228586897898</c:v>
                </c:pt>
                <c:pt idx="12024">
                  <c:v>99.96626046994021</c:v>
                </c:pt>
                <c:pt idx="12025">
                  <c:v>99.966292323745705</c:v>
                </c:pt>
                <c:pt idx="12026">
                  <c:v>99.966324148340391</c:v>
                </c:pt>
                <c:pt idx="12027">
                  <c:v>99.966355943749903</c:v>
                </c:pt>
                <c:pt idx="12028">
                  <c:v>99.966387710000106</c:v>
                </c:pt>
                <c:pt idx="12029">
                  <c:v>99.966419447116692</c:v>
                </c:pt>
                <c:pt idx="12030">
                  <c:v>99.966451155125611</c:v>
                </c:pt>
                <c:pt idx="12031">
                  <c:v>99.9664828340524</c:v>
                </c:pt>
                <c:pt idx="12032">
                  <c:v>99.966514483922907</c:v>
                </c:pt>
                <c:pt idx="12033">
                  <c:v>99.966546104762699</c:v>
                </c:pt>
                <c:pt idx="12034">
                  <c:v>99.966577696597497</c:v>
                </c:pt>
                <c:pt idx="12035">
                  <c:v>99.966609259453008</c:v>
                </c:pt>
                <c:pt idx="12036">
                  <c:v>99.966640793354799</c:v>
                </c:pt>
                <c:pt idx="12037">
                  <c:v>99.966672298328604</c:v>
                </c:pt>
                <c:pt idx="12038">
                  <c:v>99.966703774399704</c:v>
                </c:pt>
                <c:pt idx="12039">
                  <c:v>99.966735221593908</c:v>
                </c:pt>
                <c:pt idx="12040">
                  <c:v>99.966766639936807</c:v>
                </c:pt>
                <c:pt idx="12041">
                  <c:v>99.966798029453599</c:v>
                </c:pt>
                <c:pt idx="12042">
                  <c:v>99.966829390170091</c:v>
                </c:pt>
                <c:pt idx="12043">
                  <c:v>99.966860722111704</c:v>
                </c:pt>
                <c:pt idx="12044">
                  <c:v>99.966892025303693</c:v>
                </c:pt>
                <c:pt idx="12045">
                  <c:v>99.966923299771793</c:v>
                </c:pt>
                <c:pt idx="12046">
                  <c:v>99.9669545455411</c:v>
                </c:pt>
                <c:pt idx="12047">
                  <c:v>99.966985762637293</c:v>
                </c:pt>
                <c:pt idx="12048">
                  <c:v>99.967016951085498</c:v>
                </c:pt>
                <c:pt idx="12049">
                  <c:v>99.967048110911193</c:v>
                </c:pt>
                <c:pt idx="12050">
                  <c:v>99.967079242139704</c:v>
                </c:pt>
                <c:pt idx="12051">
                  <c:v>99.967110344796296</c:v>
                </c:pt>
                <c:pt idx="12052">
                  <c:v>99.967141418906195</c:v>
                </c:pt>
                <c:pt idx="12053">
                  <c:v>99.967172464494809</c:v>
                </c:pt>
                <c:pt idx="12054">
                  <c:v>99.967203481587305</c:v>
                </c:pt>
                <c:pt idx="12055">
                  <c:v>99.967234470208794</c:v>
                </c:pt>
                <c:pt idx="12056">
                  <c:v>99.9672654303847</c:v>
                </c:pt>
                <c:pt idx="12057">
                  <c:v>99.967296362140004</c:v>
                </c:pt>
                <c:pt idx="12058">
                  <c:v>99.967327265499904</c:v>
                </c:pt>
                <c:pt idx="12059">
                  <c:v>99.967358140489509</c:v>
                </c:pt>
                <c:pt idx="12060">
                  <c:v>99.9673889871341</c:v>
                </c:pt>
                <c:pt idx="12061">
                  <c:v>99.967419805458505</c:v>
                </c:pt>
                <c:pt idx="12062">
                  <c:v>99.967450595488003</c:v>
                </c:pt>
                <c:pt idx="12063">
                  <c:v>99.967481357247607</c:v>
                </c:pt>
                <c:pt idx="12064">
                  <c:v>99.967512090762298</c:v>
                </c:pt>
                <c:pt idx="12065">
                  <c:v>99.967542796057003</c:v>
                </c:pt>
                <c:pt idx="12066">
                  <c:v>99.967573473156904</c:v>
                </c:pt>
                <c:pt idx="12067">
                  <c:v>99.967604122086797</c:v>
                </c:pt>
                <c:pt idx="12068">
                  <c:v>99.967634742871695</c:v>
                </c:pt>
                <c:pt idx="12069">
                  <c:v>99.967665335536495</c:v>
                </c:pt>
                <c:pt idx="12070">
                  <c:v>99.967695900106108</c:v>
                </c:pt>
                <c:pt idx="12071">
                  <c:v>99.967726436605389</c:v>
                </c:pt>
                <c:pt idx="12072">
                  <c:v>99.967756945059307</c:v>
                </c:pt>
                <c:pt idx="12073">
                  <c:v>99.967787425492503</c:v>
                </c:pt>
                <c:pt idx="12074">
                  <c:v>99.967817877930003</c:v>
                </c:pt>
                <c:pt idx="12075">
                  <c:v>99.96784830239649</c:v>
                </c:pt>
                <c:pt idx="12076">
                  <c:v>99.967878698916692</c:v>
                </c:pt>
                <c:pt idx="12077">
                  <c:v>99.967909067515507</c:v>
                </c:pt>
                <c:pt idx="12078">
                  <c:v>99.967939408217603</c:v>
                </c:pt>
                <c:pt idx="12079">
                  <c:v>99.967969721047595</c:v>
                </c:pt>
                <c:pt idx="12080">
                  <c:v>99.968000006030309</c:v>
                </c:pt>
                <c:pt idx="12081">
                  <c:v>99.9680302631903</c:v>
                </c:pt>
                <c:pt idx="12082">
                  <c:v>99.968060492552397</c:v>
                </c:pt>
                <c:pt idx="12083">
                  <c:v>99.968090694141011</c:v>
                </c:pt>
                <c:pt idx="12084">
                  <c:v>99.9681208679809</c:v>
                </c:pt>
                <c:pt idx="12085">
                  <c:v>99.968151014096605</c:v>
                </c:pt>
                <c:pt idx="12086">
                  <c:v>99.968181132512598</c:v>
                </c:pt>
                <c:pt idx="12087">
                  <c:v>99.96821122325359</c:v>
                </c:pt>
                <c:pt idx="12088">
                  <c:v>99.968241286343996</c:v>
                </c:pt>
                <c:pt idx="12089">
                  <c:v>99.968271321808402</c:v>
                </c:pt>
                <c:pt idx="12090">
                  <c:v>99.968301329671192</c:v>
                </c:pt>
                <c:pt idx="12091">
                  <c:v>99.968331309956909</c:v>
                </c:pt>
                <c:pt idx="12092">
                  <c:v>99.968361262689996</c:v>
                </c:pt>
                <c:pt idx="12093">
                  <c:v>99.968391187894809</c:v>
                </c:pt>
                <c:pt idx="12094">
                  <c:v>99.968421085595793</c:v>
                </c:pt>
                <c:pt idx="12095">
                  <c:v>99.968450955817303</c:v>
                </c:pt>
                <c:pt idx="12096">
                  <c:v>99.968480798583798</c:v>
                </c:pt>
                <c:pt idx="12097">
                  <c:v>99.968510613919406</c:v>
                </c:pt>
                <c:pt idx="12098">
                  <c:v>99.9685404018486</c:v>
                </c:pt>
                <c:pt idx="12099">
                  <c:v>99.968570162395693</c:v>
                </c:pt>
                <c:pt idx="12100">
                  <c:v>99.968599895584902</c:v>
                </c:pt>
                <c:pt idx="12101">
                  <c:v>99.968629601440611</c:v>
                </c:pt>
                <c:pt idx="12102">
                  <c:v>99.968659279986795</c:v>
                </c:pt>
                <c:pt idx="12103">
                  <c:v>99.968688931247897</c:v>
                </c:pt>
                <c:pt idx="12104">
                  <c:v>99.968718555248003</c:v>
                </c:pt>
                <c:pt idx="12105">
                  <c:v>99.968748152011301</c:v>
                </c:pt>
                <c:pt idx="12106">
                  <c:v>99.968777721561992</c:v>
                </c:pt>
                <c:pt idx="12107">
                  <c:v>99.968807263924205</c:v>
                </c:pt>
                <c:pt idx="12108">
                  <c:v>99.968836779122</c:v>
                </c:pt>
                <c:pt idx="12109">
                  <c:v>99.968866267179607</c:v>
                </c:pt>
                <c:pt idx="12110">
                  <c:v>99.968895728120913</c:v>
                </c:pt>
                <c:pt idx="12111">
                  <c:v>99.968925161970006</c:v>
                </c:pt>
                <c:pt idx="12112">
                  <c:v>99.968954568751002</c:v>
                </c:pt>
                <c:pt idx="12113">
                  <c:v>99.968983948487903</c:v>
                </c:pt>
                <c:pt idx="12114">
                  <c:v>99.969013301204612</c:v>
                </c:pt>
                <c:pt idx="12115">
                  <c:v>99.969042626925201</c:v>
                </c:pt>
                <c:pt idx="12116">
                  <c:v>99.969071925673603</c:v>
                </c:pt>
                <c:pt idx="12117">
                  <c:v>99.969101197473606</c:v>
                </c:pt>
                <c:pt idx="12118">
                  <c:v>99.969130442349396</c:v>
                </c:pt>
                <c:pt idx="12119">
                  <c:v>99.969159660324607</c:v>
                </c:pt>
                <c:pt idx="12120">
                  <c:v>99.969188851423212</c:v>
                </c:pt>
                <c:pt idx="12121">
                  <c:v>99.969218015669099</c:v>
                </c:pt>
                <c:pt idx="12122">
                  <c:v>99.969247153085988</c:v>
                </c:pt>
                <c:pt idx="12123">
                  <c:v>99.969276263697807</c:v>
                </c:pt>
                <c:pt idx="12124">
                  <c:v>99.969305347528291</c:v>
                </c:pt>
                <c:pt idx="12125">
                  <c:v>99.969334404601199</c:v>
                </c:pt>
                <c:pt idx="12126">
                  <c:v>99.969363434940405</c:v>
                </c:pt>
                <c:pt idx="12127">
                  <c:v>99.9693924385694</c:v>
                </c:pt>
                <c:pt idx="12128">
                  <c:v>99.969421415512002</c:v>
                </c:pt>
                <c:pt idx="12129">
                  <c:v>99.969450365792</c:v>
                </c:pt>
                <c:pt idx="12130">
                  <c:v>99.969479289432897</c:v>
                </c:pt>
                <c:pt idx="12131">
                  <c:v>99.969508186458398</c:v>
                </c:pt>
                <c:pt idx="12132">
                  <c:v>99.969537056892207</c:v>
                </c:pt>
                <c:pt idx="12133">
                  <c:v>99.9695659007579</c:v>
                </c:pt>
                <c:pt idx="12134">
                  <c:v>99.969594718078994</c:v>
                </c:pt>
                <c:pt idx="12135">
                  <c:v>99.969623508879096</c:v>
                </c:pt>
                <c:pt idx="12136">
                  <c:v>99.969652273181808</c:v>
                </c:pt>
                <c:pt idx="12137">
                  <c:v>99.969681011010692</c:v>
                </c:pt>
                <c:pt idx="12138">
                  <c:v>99.969709722389098</c:v>
                </c:pt>
                <c:pt idx="12139">
                  <c:v>99.9697384073406</c:v>
                </c:pt>
                <c:pt idx="12140">
                  <c:v>99.969767065888604</c:v>
                </c:pt>
                <c:pt idx="12141">
                  <c:v>99.9697956980567</c:v>
                </c:pt>
                <c:pt idx="12142">
                  <c:v>99.969824303868194</c:v>
                </c:pt>
                <c:pt idx="12143">
                  <c:v>99.969852883346604</c:v>
                </c:pt>
                <c:pt idx="12144">
                  <c:v>99.969881436515209</c:v>
                </c:pt>
                <c:pt idx="12145">
                  <c:v>99.969909963397399</c:v>
                </c:pt>
                <c:pt idx="12146">
                  <c:v>99.969938464016607</c:v>
                </c:pt>
                <c:pt idx="12147">
                  <c:v>99.969966938395999</c:v>
                </c:pt>
                <c:pt idx="12148">
                  <c:v>99.969995386559106</c:v>
                </c:pt>
                <c:pt idx="12149">
                  <c:v>99.970023808529007</c:v>
                </c:pt>
                <c:pt idx="12150">
                  <c:v>99.970052204329107</c:v>
                </c:pt>
                <c:pt idx="12151">
                  <c:v>99.9700805739826</c:v>
                </c:pt>
                <c:pt idx="12152">
                  <c:v>99.970108917512789</c:v>
                </c:pt>
                <c:pt idx="12153">
                  <c:v>99.970137234942797</c:v>
                </c:pt>
                <c:pt idx="12154">
                  <c:v>99.970165526295801</c:v>
                </c:pt>
                <c:pt idx="12155">
                  <c:v>99.970193791595108</c:v>
                </c:pt>
                <c:pt idx="12156">
                  <c:v>99.970222030863695</c:v>
                </c:pt>
                <c:pt idx="12157">
                  <c:v>99.970250244124799</c:v>
                </c:pt>
                <c:pt idx="12158">
                  <c:v>99.970278431401596</c:v>
                </c:pt>
                <c:pt idx="12159">
                  <c:v>99.970306592716994</c:v>
                </c:pt>
                <c:pt idx="12160">
                  <c:v>99.970334728094301</c:v>
                </c:pt>
                <c:pt idx="12161">
                  <c:v>99.970362837556294</c:v>
                </c:pt>
                <c:pt idx="12162">
                  <c:v>99.970390921126295</c:v>
                </c:pt>
                <c:pt idx="12163">
                  <c:v>99.970418978827098</c:v>
                </c:pt>
                <c:pt idx="12164">
                  <c:v>99.970447010681795</c:v>
                </c:pt>
                <c:pt idx="12165">
                  <c:v>99.970475016713294</c:v>
                </c:pt>
                <c:pt idx="12166">
                  <c:v>99.970502996944703</c:v>
                </c:pt>
                <c:pt idx="12167">
                  <c:v>99.9705309513988</c:v>
                </c:pt>
                <c:pt idx="12168">
                  <c:v>99.970558880098594</c:v>
                </c:pt>
                <c:pt idx="12169">
                  <c:v>99.970586783067006</c:v>
                </c:pt>
                <c:pt idx="12170">
                  <c:v>99.970614660326802</c:v>
                </c:pt>
                <c:pt idx="12171">
                  <c:v>99.970642511900891</c:v>
                </c:pt>
                <c:pt idx="12172">
                  <c:v>99.970670337812095</c:v>
                </c:pt>
                <c:pt idx="12173">
                  <c:v>99.970698138083392</c:v>
                </c:pt>
                <c:pt idx="12174">
                  <c:v>99.970725912737393</c:v>
                </c:pt>
                <c:pt idx="12175">
                  <c:v>99.970753661796905</c:v>
                </c:pt>
                <c:pt idx="12176">
                  <c:v>99.97078138528471</c:v>
                </c:pt>
                <c:pt idx="12177">
                  <c:v>99.9708090832236</c:v>
                </c:pt>
                <c:pt idx="12178">
                  <c:v>99.970836755636299</c:v>
                </c:pt>
                <c:pt idx="12179">
                  <c:v>99.970864402545502</c:v>
                </c:pt>
                <c:pt idx="12180">
                  <c:v>99.970892023973903</c:v>
                </c:pt>
                <c:pt idx="12181">
                  <c:v>99.970919619943999</c:v>
                </c:pt>
                <c:pt idx="12182">
                  <c:v>99.970947190478697</c:v>
                </c:pt>
                <c:pt idx="12183">
                  <c:v>99.970974735600493</c:v>
                </c:pt>
                <c:pt idx="12184">
                  <c:v>99.97100225533201</c:v>
                </c:pt>
                <c:pt idx="12185">
                  <c:v>99.971029749695802</c:v>
                </c:pt>
                <c:pt idx="12186">
                  <c:v>99.971057218714407</c:v>
                </c:pt>
                <c:pt idx="12187">
                  <c:v>99.971084662410604</c:v>
                </c:pt>
                <c:pt idx="12188">
                  <c:v>99.971112080806591</c:v>
                </c:pt>
                <c:pt idx="12189">
                  <c:v>99.971139473925192</c:v>
                </c:pt>
                <c:pt idx="12190">
                  <c:v>99.971166841788701</c:v>
                </c:pt>
                <c:pt idx="12191">
                  <c:v>99.971194184419602</c:v>
                </c:pt>
                <c:pt idx="12192">
                  <c:v>99.971221501840489</c:v>
                </c:pt>
                <c:pt idx="12193">
                  <c:v>99.971248794073702</c:v>
                </c:pt>
                <c:pt idx="12194">
                  <c:v>99.971276061141609</c:v>
                </c:pt>
                <c:pt idx="12195">
                  <c:v>99.971303303066691</c:v>
                </c:pt>
                <c:pt idx="12196">
                  <c:v>99.971330519871302</c:v>
                </c:pt>
                <c:pt idx="12197">
                  <c:v>99.971357711577795</c:v>
                </c:pt>
                <c:pt idx="12198">
                  <c:v>99.971384878208497</c:v>
                </c:pt>
                <c:pt idx="12199">
                  <c:v>99.971412019785802</c:v>
                </c:pt>
                <c:pt idx="12200">
                  <c:v>99.971439136331909</c:v>
                </c:pt>
                <c:pt idx="12201">
                  <c:v>99.9714662278692</c:v>
                </c:pt>
                <c:pt idx="12202">
                  <c:v>99.971493294419901</c:v>
                </c:pt>
                <c:pt idx="12203">
                  <c:v>99.971520336006193</c:v>
                </c:pt>
                <c:pt idx="12204">
                  <c:v>99.971547352650404</c:v>
                </c:pt>
                <c:pt idx="12205">
                  <c:v>99.971574344374702</c:v>
                </c:pt>
                <c:pt idx="12206">
                  <c:v>99.971601311201198</c:v>
                </c:pt>
                <c:pt idx="12207">
                  <c:v>99.971628253152204</c:v>
                </c:pt>
                <c:pt idx="12208">
                  <c:v>99.97165517024979</c:v>
                </c:pt>
                <c:pt idx="12209">
                  <c:v>99.971682062516095</c:v>
                </c:pt>
                <c:pt idx="12210">
                  <c:v>99.971708929973303</c:v>
                </c:pt>
                <c:pt idx="12211">
                  <c:v>99.971735772643399</c:v>
                </c:pt>
                <c:pt idx="12212">
                  <c:v>99.971762590548607</c:v>
                </c:pt>
                <c:pt idx="12213">
                  <c:v>99.971789383710799</c:v>
                </c:pt>
                <c:pt idx="12214">
                  <c:v>99.971816152152101</c:v>
                </c:pt>
                <c:pt idx="12215">
                  <c:v>99.971842895894511</c:v>
                </c:pt>
                <c:pt idx="12216">
                  <c:v>99.971869614960099</c:v>
                </c:pt>
                <c:pt idx="12217">
                  <c:v>99.971896309370806</c:v>
                </c:pt>
                <c:pt idx="12218">
                  <c:v>99.971922979148601</c:v>
                </c:pt>
                <c:pt idx="12219">
                  <c:v>99.9719496243154</c:v>
                </c:pt>
                <c:pt idx="12220">
                  <c:v>99.971976244893099</c:v>
                </c:pt>
                <c:pt idx="12221">
                  <c:v>99.972002840903798</c:v>
                </c:pt>
                <c:pt idx="12222">
                  <c:v>99.972029412369096</c:v>
                </c:pt>
                <c:pt idx="12223">
                  <c:v>99.972055959311106</c:v>
                </c:pt>
                <c:pt idx="12224">
                  <c:v>99.972082481751599</c:v>
                </c:pt>
                <c:pt idx="12225">
                  <c:v>99.972108979712402</c:v>
                </c:pt>
                <c:pt idx="12226">
                  <c:v>99.972135453215301</c:v>
                </c:pt>
                <c:pt idx="12227">
                  <c:v>99.97216190228211</c:v>
                </c:pt>
                <c:pt idx="12228">
                  <c:v>99.972188326934699</c:v>
                </c:pt>
                <c:pt idx="12229">
                  <c:v>99.972214727194611</c:v>
                </c:pt>
                <c:pt idx="12230">
                  <c:v>99.972241103083789</c:v>
                </c:pt>
                <c:pt idx="12231">
                  <c:v>99.972267454623903</c:v>
                </c:pt>
                <c:pt idx="12232">
                  <c:v>99.972293781836598</c:v>
                </c:pt>
                <c:pt idx="12233">
                  <c:v>99.9723200847437</c:v>
                </c:pt>
                <c:pt idx="12234">
                  <c:v>99.972346363366711</c:v>
                </c:pt>
                <c:pt idx="12235">
                  <c:v>99.972372617727302</c:v>
                </c:pt>
                <c:pt idx="12236">
                  <c:v>99.972398847847202</c:v>
                </c:pt>
                <c:pt idx="12237">
                  <c:v>99.972425053747898</c:v>
                </c:pt>
                <c:pt idx="12238">
                  <c:v>99.972451235451103</c:v>
                </c:pt>
                <c:pt idx="12239">
                  <c:v>99.972477392978391</c:v>
                </c:pt>
                <c:pt idx="12240">
                  <c:v>99.972503526351204</c:v>
                </c:pt>
                <c:pt idx="12241">
                  <c:v>99.972529635591201</c:v>
                </c:pt>
                <c:pt idx="12242">
                  <c:v>99.972555720719797</c:v>
                </c:pt>
                <c:pt idx="12243">
                  <c:v>99.972581781758507</c:v>
                </c:pt>
                <c:pt idx="12244">
                  <c:v>99.972607818728903</c:v>
                </c:pt>
                <c:pt idx="12245">
                  <c:v>99.972633831652402</c:v>
                </c:pt>
                <c:pt idx="12246">
                  <c:v>99.972659820550504</c:v>
                </c:pt>
                <c:pt idx="12247">
                  <c:v>99.972685785444497</c:v>
                </c:pt>
                <c:pt idx="12248">
                  <c:v>99.972711726355897</c:v>
                </c:pt>
                <c:pt idx="12249">
                  <c:v>99.972737643306004</c:v>
                </c:pt>
                <c:pt idx="12250">
                  <c:v>99.972763536316307</c:v>
                </c:pt>
                <c:pt idx="12251">
                  <c:v>99.972789405408093</c:v>
                </c:pt>
                <c:pt idx="12252">
                  <c:v>99.972815250602807</c:v>
                </c:pt>
                <c:pt idx="12253">
                  <c:v>99.972841071921607</c:v>
                </c:pt>
                <c:pt idx="12254">
                  <c:v>99.972866869385797</c:v>
                </c:pt>
                <c:pt idx="12255">
                  <c:v>99.972892643016806</c:v>
                </c:pt>
                <c:pt idx="12256">
                  <c:v>99.972918392835908</c:v>
                </c:pt>
                <c:pt idx="12257">
                  <c:v>99.972944118864092</c:v>
                </c:pt>
                <c:pt idx="12258">
                  <c:v>99.972969821122902</c:v>
                </c:pt>
                <c:pt idx="12259">
                  <c:v>99.972995499633299</c:v>
                </c:pt>
                <c:pt idx="12260">
                  <c:v>99.9730211544166</c:v>
                </c:pt>
                <c:pt idx="12261">
                  <c:v>99.973046785494006</c:v>
                </c:pt>
                <c:pt idx="12262">
                  <c:v>99.973072392886593</c:v>
                </c:pt>
                <c:pt idx="12263">
                  <c:v>99.973097976615506</c:v>
                </c:pt>
                <c:pt idx="12264">
                  <c:v>99.973123536701905</c:v>
                </c:pt>
                <c:pt idx="12265">
                  <c:v>99.973149073166894</c:v>
                </c:pt>
                <c:pt idx="12266">
                  <c:v>99.973174586031504</c:v>
                </c:pt>
                <c:pt idx="12267">
                  <c:v>99.973200075316896</c:v>
                </c:pt>
                <c:pt idx="12268">
                  <c:v>99.973225541044002</c:v>
                </c:pt>
                <c:pt idx="12269">
                  <c:v>99.973250983233896</c:v>
                </c:pt>
                <c:pt idx="12270">
                  <c:v>99.973276401907597</c:v>
                </c:pt>
                <c:pt idx="12271">
                  <c:v>99.973301797086094</c:v>
                </c:pt>
                <c:pt idx="12272">
                  <c:v>99.973327168790405</c:v>
                </c:pt>
                <c:pt idx="12273">
                  <c:v>99.973352517041491</c:v>
                </c:pt>
                <c:pt idx="12274">
                  <c:v>99.973377841860199</c:v>
                </c:pt>
                <c:pt idx="12275">
                  <c:v>99.97340314326749</c:v>
                </c:pt>
                <c:pt idx="12276">
                  <c:v>99.973428421284297</c:v>
                </c:pt>
                <c:pt idx="12277">
                  <c:v>99.973453675931594</c:v>
                </c:pt>
                <c:pt idx="12278">
                  <c:v>99.973478907229989</c:v>
                </c:pt>
                <c:pt idx="12279">
                  <c:v>99.973504115200598</c:v>
                </c:pt>
                <c:pt idx="12280">
                  <c:v>99.973529299864197</c:v>
                </c:pt>
                <c:pt idx="12281">
                  <c:v>99.973554461241491</c:v>
                </c:pt>
                <c:pt idx="12282">
                  <c:v>99.9735795993533</c:v>
                </c:pt>
                <c:pt idx="12283">
                  <c:v>99.9736047142205</c:v>
                </c:pt>
                <c:pt idx="12284">
                  <c:v>99.973629805863794</c:v>
                </c:pt>
                <c:pt idx="12285">
                  <c:v>99.973654874304003</c:v>
                </c:pt>
                <c:pt idx="12286">
                  <c:v>99.973679919561704</c:v>
                </c:pt>
                <c:pt idx="12287">
                  <c:v>99.973704941657701</c:v>
                </c:pt>
                <c:pt idx="12288">
                  <c:v>99.9737299406126</c:v>
                </c:pt>
                <c:pt idx="12289">
                  <c:v>99.973754916447206</c:v>
                </c:pt>
                <c:pt idx="12290">
                  <c:v>99.973779869182096</c:v>
                </c:pt>
                <c:pt idx="12291">
                  <c:v>99.973804798838003</c:v>
                </c:pt>
                <c:pt idx="12292">
                  <c:v>99.973829705435392</c:v>
                </c:pt>
                <c:pt idx="12293">
                  <c:v>99.97385458899501</c:v>
                </c:pt>
                <c:pt idx="12294">
                  <c:v>99.973879449537307</c:v>
                </c:pt>
                <c:pt idx="12295">
                  <c:v>99.973904287083002</c:v>
                </c:pt>
                <c:pt idx="12296">
                  <c:v>99.973929101652502</c:v>
                </c:pt>
                <c:pt idx="12297">
                  <c:v>99.973953893266398</c:v>
                </c:pt>
                <c:pt idx="12298">
                  <c:v>99.973978661945196</c:v>
                </c:pt>
                <c:pt idx="12299">
                  <c:v>99.974003407709503</c:v>
                </c:pt>
                <c:pt idx="12300">
                  <c:v>99.974028130579612</c:v>
                </c:pt>
                <c:pt idx="12301">
                  <c:v>99.974052830576099</c:v>
                </c:pt>
                <c:pt idx="12302">
                  <c:v>99.9740775077194</c:v>
                </c:pt>
                <c:pt idx="12303">
                  <c:v>99.974102162029993</c:v>
                </c:pt>
                <c:pt idx="12304">
                  <c:v>99.9741267935281</c:v>
                </c:pt>
                <c:pt idx="12305">
                  <c:v>99.974151402234298</c:v>
                </c:pt>
                <c:pt idx="12306">
                  <c:v>99.974175988168994</c:v>
                </c:pt>
                <c:pt idx="12307">
                  <c:v>99.974200551352297</c:v>
                </c:pt>
                <c:pt idx="12308">
                  <c:v>99.974225091804797</c:v>
                </c:pt>
                <c:pt idx="12309">
                  <c:v>99.974249609546789</c:v>
                </c:pt>
                <c:pt idx="12310">
                  <c:v>99.974274104598393</c:v>
                </c:pt>
                <c:pt idx="12311">
                  <c:v>99.974298576980104</c:v>
                </c:pt>
                <c:pt idx="12312">
                  <c:v>99.974323026712099</c:v>
                </c:pt>
                <c:pt idx="12313">
                  <c:v>99.974347453814602</c:v>
                </c:pt>
                <c:pt idx="12314">
                  <c:v>99.974371858308004</c:v>
                </c:pt>
                <c:pt idx="12315">
                  <c:v>99.9743962402123</c:v>
                </c:pt>
                <c:pt idx="12316">
                  <c:v>99.974420599547798</c:v>
                </c:pt>
                <c:pt idx="12317">
                  <c:v>99.974444936334805</c:v>
                </c:pt>
                <c:pt idx="12318">
                  <c:v>99.974469250593287</c:v>
                </c:pt>
                <c:pt idx="12319">
                  <c:v>99.974493542343509</c:v>
                </c:pt>
                <c:pt idx="12320">
                  <c:v>99.974517811605509</c:v>
                </c:pt>
                <c:pt idx="12321">
                  <c:v>99.974542058399607</c:v>
                </c:pt>
                <c:pt idx="12322">
                  <c:v>99.974566282745599</c:v>
                </c:pt>
                <c:pt idx="12323">
                  <c:v>99.974590484663793</c:v>
                </c:pt>
                <c:pt idx="12324">
                  <c:v>99.974614664174197</c:v>
                </c:pt>
                <c:pt idx="12325">
                  <c:v>99.974638821296907</c:v>
                </c:pt>
                <c:pt idx="12326">
                  <c:v>99.974662956051802</c:v>
                </c:pt>
                <c:pt idx="12327">
                  <c:v>99.974687068459104</c:v>
                </c:pt>
                <c:pt idx="12328">
                  <c:v>99.974711158538611</c:v>
                </c:pt>
                <c:pt idx="12329">
                  <c:v>99.974735226310401</c:v>
                </c:pt>
                <c:pt idx="12330">
                  <c:v>99.974759271794397</c:v>
                </c:pt>
                <c:pt idx="12331">
                  <c:v>99.97478329501061</c:v>
                </c:pt>
                <c:pt idx="12332">
                  <c:v>99.974807295978906</c:v>
                </c:pt>
                <c:pt idx="12333">
                  <c:v>99.974831274719207</c:v>
                </c:pt>
                <c:pt idx="12334">
                  <c:v>99.97485523125151</c:v>
                </c:pt>
                <c:pt idx="12335">
                  <c:v>99.974879165595496</c:v>
                </c:pt>
                <c:pt idx="12336">
                  <c:v>99.974903077771103</c:v>
                </c:pt>
                <c:pt idx="12337">
                  <c:v>99.974926967798197</c:v>
                </c:pt>
                <c:pt idx="12338">
                  <c:v>99.974950835696603</c:v>
                </c:pt>
                <c:pt idx="12339">
                  <c:v>99.974974681486202</c:v>
                </c:pt>
                <c:pt idx="12340">
                  <c:v>99.974998505186591</c:v>
                </c:pt>
                <c:pt idx="12341">
                  <c:v>99.975022306817692</c:v>
                </c:pt>
                <c:pt idx="12342">
                  <c:v>99.975046086399288</c:v>
                </c:pt>
                <c:pt idx="12343">
                  <c:v>99.97506984395099</c:v>
                </c:pt>
                <c:pt idx="12344">
                  <c:v>99.975093579492693</c:v>
                </c:pt>
                <c:pt idx="12345">
                  <c:v>99.975117293043894</c:v>
                </c:pt>
                <c:pt idx="12346">
                  <c:v>99.975140984624502</c:v>
                </c:pt>
                <c:pt idx="12347">
                  <c:v>99.975164654254002</c:v>
                </c:pt>
                <c:pt idx="12348">
                  <c:v>99.975188301952102</c:v>
                </c:pt>
                <c:pt idx="12349">
                  <c:v>99.975211927738499</c:v>
                </c:pt>
                <c:pt idx="12350">
                  <c:v>99.975235531632805</c:v>
                </c:pt>
                <c:pt idx="12351">
                  <c:v>99.975259113654602</c:v>
                </c:pt>
                <c:pt idx="12352">
                  <c:v>99.9752826738235</c:v>
                </c:pt>
                <c:pt idx="12353">
                  <c:v>99.975306212158998</c:v>
                </c:pt>
                <c:pt idx="12354">
                  <c:v>99.975329728680691</c:v>
                </c:pt>
                <c:pt idx="12355">
                  <c:v>99.975353223408206</c:v>
                </c:pt>
                <c:pt idx="12356">
                  <c:v>99.975376696360996</c:v>
                </c:pt>
                <c:pt idx="12357">
                  <c:v>99.975400147558503</c:v>
                </c:pt>
                <c:pt idx="12358">
                  <c:v>99.975423577020308</c:v>
                </c:pt>
                <c:pt idx="12359">
                  <c:v>99.975446984765796</c:v>
                </c:pt>
                <c:pt idx="12360">
                  <c:v>99.975470370814492</c:v>
                </c:pt>
                <c:pt idx="12361">
                  <c:v>99.975493735185808</c:v>
                </c:pt>
                <c:pt idx="12362">
                  <c:v>99.975517077899198</c:v>
                </c:pt>
                <c:pt idx="12363">
                  <c:v>99.975540398974005</c:v>
                </c:pt>
                <c:pt idx="12364">
                  <c:v>99.975563698429696</c:v>
                </c:pt>
                <c:pt idx="12365">
                  <c:v>99.975586976285598</c:v>
                </c:pt>
                <c:pt idx="12366">
                  <c:v>99.975610232561095</c:v>
                </c:pt>
                <c:pt idx="12367">
                  <c:v>99.975633467275401</c:v>
                </c:pt>
                <c:pt idx="12368">
                  <c:v>99.975656680447997</c:v>
                </c:pt>
                <c:pt idx="12369">
                  <c:v>99.975679872098098</c:v>
                </c:pt>
                <c:pt idx="12370">
                  <c:v>99.975703042245101</c:v>
                </c:pt>
                <c:pt idx="12371">
                  <c:v>99.975726190908105</c:v>
                </c:pt>
                <c:pt idx="12372">
                  <c:v>99.975749318106509</c:v>
                </c:pt>
                <c:pt idx="12373">
                  <c:v>99.975772423859496</c:v>
                </c:pt>
                <c:pt idx="12374">
                  <c:v>99.975795508186309</c:v>
                </c:pt>
                <c:pt idx="12375">
                  <c:v>99.975818571106103</c:v>
                </c:pt>
                <c:pt idx="12376">
                  <c:v>99.975841612638106</c:v>
                </c:pt>
                <c:pt idx="12377">
                  <c:v>99.975864632801503</c:v>
                </c:pt>
                <c:pt idx="12378">
                  <c:v>99.975887631615407</c:v>
                </c:pt>
                <c:pt idx="12379">
                  <c:v>99.975910609099003</c:v>
                </c:pt>
                <c:pt idx="12380">
                  <c:v>99.975933565271404</c:v>
                </c:pt>
                <c:pt idx="12381">
                  <c:v>99.975956500151796</c:v>
                </c:pt>
                <c:pt idx="12382">
                  <c:v>99.975979413759106</c:v>
                </c:pt>
                <c:pt idx="12383">
                  <c:v>99.976002306112491</c:v>
                </c:pt>
                <c:pt idx="12384">
                  <c:v>99.976025177230994</c:v>
                </c:pt>
                <c:pt idx="12385">
                  <c:v>99.9760480271337</c:v>
                </c:pt>
                <c:pt idx="12386">
                  <c:v>99.976070855839595</c:v>
                </c:pt>
                <c:pt idx="12387">
                  <c:v>99.976093663367692</c:v>
                </c:pt>
                <c:pt idx="12388">
                  <c:v>99.976116449737006</c:v>
                </c:pt>
                <c:pt idx="12389">
                  <c:v>99.976139214966508</c:v>
                </c:pt>
                <c:pt idx="12390">
                  <c:v>99.976161959075199</c:v>
                </c:pt>
                <c:pt idx="12391">
                  <c:v>99.976184682081893</c:v>
                </c:pt>
                <c:pt idx="12392">
                  <c:v>99.97620738400559</c:v>
                </c:pt>
                <c:pt idx="12393">
                  <c:v>99.976230064865305</c:v>
                </c:pt>
                <c:pt idx="12394">
                  <c:v>99.976252724679796</c:v>
                </c:pt>
                <c:pt idx="12395">
                  <c:v>99.976275363467906</c:v>
                </c:pt>
                <c:pt idx="12396">
                  <c:v>99.976297981248706</c:v>
                </c:pt>
                <c:pt idx="12397">
                  <c:v>99.976320578040799</c:v>
                </c:pt>
                <c:pt idx="12398">
                  <c:v>99.976343153863198</c:v>
                </c:pt>
                <c:pt idx="12399">
                  <c:v>99.97636570873469</c:v>
                </c:pt>
                <c:pt idx="12400">
                  <c:v>99.976388242673906</c:v>
                </c:pt>
                <c:pt idx="12401">
                  <c:v>99.976410755699902</c:v>
                </c:pt>
                <c:pt idx="12402">
                  <c:v>99.97643324783121</c:v>
                </c:pt>
                <c:pt idx="12403">
                  <c:v>99.976455719086701</c:v>
                </c:pt>
                <c:pt idx="12404">
                  <c:v>99.976478169485006</c:v>
                </c:pt>
                <c:pt idx="12405">
                  <c:v>99.976500599044996</c:v>
                </c:pt>
                <c:pt idx="12406">
                  <c:v>99.976523007785303</c:v>
                </c:pt>
                <c:pt idx="12407">
                  <c:v>99.9765453957245</c:v>
                </c:pt>
                <c:pt idx="12408">
                  <c:v>99.976567762881402</c:v>
                </c:pt>
                <c:pt idx="12409">
                  <c:v>99.976590109274596</c:v>
                </c:pt>
                <c:pt idx="12410">
                  <c:v>99.976612434922799</c:v>
                </c:pt>
                <c:pt idx="12411">
                  <c:v>99.976634739844499</c:v>
                </c:pt>
                <c:pt idx="12412">
                  <c:v>99.976657024058412</c:v>
                </c:pt>
                <c:pt idx="12413">
                  <c:v>99.976679287583096</c:v>
                </c:pt>
                <c:pt idx="12414">
                  <c:v>99.976701530437097</c:v>
                </c:pt>
                <c:pt idx="12415">
                  <c:v>99.976723752639003</c:v>
                </c:pt>
                <c:pt idx="12416">
                  <c:v>99.976745954207402</c:v>
                </c:pt>
                <c:pt idx="12417">
                  <c:v>99.976768135160711</c:v>
                </c:pt>
                <c:pt idx="12418">
                  <c:v>99.976790295517389</c:v>
                </c:pt>
                <c:pt idx="12419">
                  <c:v>99.976812435296196</c:v>
                </c:pt>
                <c:pt idx="12420">
                  <c:v>99.976834554515406</c:v>
                </c:pt>
                <c:pt idx="12421">
                  <c:v>99.976856653193494</c:v>
                </c:pt>
                <c:pt idx="12422">
                  <c:v>99.97687873134889</c:v>
                </c:pt>
                <c:pt idx="12423">
                  <c:v>99.976900789000098</c:v>
                </c:pt>
                <c:pt idx="12424">
                  <c:v>99.976922826165605</c:v>
                </c:pt>
                <c:pt idx="12425">
                  <c:v>99.976944842863603</c:v>
                </c:pt>
                <c:pt idx="12426">
                  <c:v>99.976966839112592</c:v>
                </c:pt>
                <c:pt idx="12427">
                  <c:v>99.976988814930891</c:v>
                </c:pt>
                <c:pt idx="12428">
                  <c:v>99.977010770336904</c:v>
                </c:pt>
                <c:pt idx="12429">
                  <c:v>99.977032705349004</c:v>
                </c:pt>
                <c:pt idx="12430">
                  <c:v>99.977054619985395</c:v>
                </c:pt>
                <c:pt idx="12431">
                  <c:v>99.977076514264496</c:v>
                </c:pt>
                <c:pt idx="12432">
                  <c:v>99.977098388204496</c:v>
                </c:pt>
                <c:pt idx="12433">
                  <c:v>99.977120241823798</c:v>
                </c:pt>
                <c:pt idx="12434">
                  <c:v>99.977142075140506</c:v>
                </c:pt>
                <c:pt idx="12435">
                  <c:v>99.97716388817291</c:v>
                </c:pt>
                <c:pt idx="12436">
                  <c:v>99.977185680939201</c:v>
                </c:pt>
                <c:pt idx="12437">
                  <c:v>99.977207453457709</c:v>
                </c:pt>
                <c:pt idx="12438">
                  <c:v>99.977229205746596</c:v>
                </c:pt>
                <c:pt idx="12439">
                  <c:v>99.977250937823896</c:v>
                </c:pt>
                <c:pt idx="12440">
                  <c:v>99.977272649707999</c:v>
                </c:pt>
                <c:pt idx="12441">
                  <c:v>99.977294341416894</c:v>
                </c:pt>
                <c:pt idx="12442">
                  <c:v>99.9773160129687</c:v>
                </c:pt>
                <c:pt idx="12443">
                  <c:v>99.977337664381594</c:v>
                </c:pt>
                <c:pt idx="12444">
                  <c:v>99.977359295673693</c:v>
                </c:pt>
                <c:pt idx="12445">
                  <c:v>99.977380906863004</c:v>
                </c:pt>
                <c:pt idx="12446">
                  <c:v>99.977402497967702</c:v>
                </c:pt>
                <c:pt idx="12447">
                  <c:v>99.977424069005693</c:v>
                </c:pt>
                <c:pt idx="12448">
                  <c:v>99.977445619995194</c:v>
                </c:pt>
                <c:pt idx="12449">
                  <c:v>99.977467150954098</c:v>
                </c:pt>
                <c:pt idx="12450">
                  <c:v>99.977488661900495</c:v>
                </c:pt>
                <c:pt idx="12451">
                  <c:v>99.977510152852304</c:v>
                </c:pt>
                <c:pt idx="12452">
                  <c:v>99.977531623827502</c:v>
                </c:pt>
                <c:pt idx="12453">
                  <c:v>99.977553074844096</c:v>
                </c:pt>
                <c:pt idx="12454">
                  <c:v>99.977574505920103</c:v>
                </c:pt>
                <c:pt idx="12455">
                  <c:v>99.977595917073302</c:v>
                </c:pt>
                <c:pt idx="12456">
                  <c:v>99.977617308321598</c:v>
                </c:pt>
                <c:pt idx="12457">
                  <c:v>99.977638679682997</c:v>
                </c:pt>
                <c:pt idx="12458">
                  <c:v>99.977660031175404</c:v>
                </c:pt>
                <c:pt idx="12459">
                  <c:v>99.977681362816597</c:v>
                </c:pt>
                <c:pt idx="12460">
                  <c:v>99.977702674624396</c:v>
                </c:pt>
                <c:pt idx="12461">
                  <c:v>99.977723966616693</c:v>
                </c:pt>
                <c:pt idx="12462">
                  <c:v>99.977745238811394</c:v>
                </c:pt>
                <c:pt idx="12463">
                  <c:v>99.977766491226205</c:v>
                </c:pt>
                <c:pt idx="12464">
                  <c:v>99.97778772387899</c:v>
                </c:pt>
                <c:pt idx="12465">
                  <c:v>99.977808936787412</c:v>
                </c:pt>
                <c:pt idx="12466">
                  <c:v>99.977830129969291</c:v>
                </c:pt>
                <c:pt idx="12467">
                  <c:v>99.977851303442407</c:v>
                </c:pt>
                <c:pt idx="12468">
                  <c:v>99.977872457224393</c:v>
                </c:pt>
                <c:pt idx="12469">
                  <c:v>99.9778935913331</c:v>
                </c:pt>
                <c:pt idx="12470">
                  <c:v>99.977914705786105</c:v>
                </c:pt>
                <c:pt idx="12471">
                  <c:v>99.977935800601188</c:v>
                </c:pt>
                <c:pt idx="12472">
                  <c:v>99.977956875795996</c:v>
                </c:pt>
                <c:pt idx="12473">
                  <c:v>99.977977931388111</c:v>
                </c:pt>
                <c:pt idx="12474">
                  <c:v>99.977998967395195</c:v>
                </c:pt>
                <c:pt idx="12475">
                  <c:v>99.978019983834898</c:v>
                </c:pt>
                <c:pt idx="12476">
                  <c:v>99.978040980724899</c:v>
                </c:pt>
                <c:pt idx="12477">
                  <c:v>99.978061958082705</c:v>
                </c:pt>
                <c:pt idx="12478">
                  <c:v>99.97808291592581</c:v>
                </c:pt>
                <c:pt idx="12479">
                  <c:v>99.978103854271907</c:v>
                </c:pt>
                <c:pt idx="12480">
                  <c:v>99.978124773138603</c:v>
                </c:pt>
                <c:pt idx="12481">
                  <c:v>99.978145672543207</c:v>
                </c:pt>
                <c:pt idx="12482">
                  <c:v>99.978166552503396</c:v>
                </c:pt>
                <c:pt idx="12483">
                  <c:v>99.978187413036707</c:v>
                </c:pt>
                <c:pt idx="12484">
                  <c:v>99.978208254160506</c:v>
                </c:pt>
                <c:pt idx="12485">
                  <c:v>99.978229075892301</c:v>
                </c:pt>
                <c:pt idx="12486">
                  <c:v>99.978249878249599</c:v>
                </c:pt>
                <c:pt idx="12487">
                  <c:v>99.978270661249809</c:v>
                </c:pt>
                <c:pt idx="12488">
                  <c:v>99.978291424910296</c:v>
                </c:pt>
                <c:pt idx="12489">
                  <c:v>99.978312169248596</c:v>
                </c:pt>
                <c:pt idx="12490">
                  <c:v>99.97833289428209</c:v>
                </c:pt>
                <c:pt idx="12491">
                  <c:v>99.978353600028001</c:v>
                </c:pt>
                <c:pt idx="12492">
                  <c:v>99.978374286503893</c:v>
                </c:pt>
                <c:pt idx="12493">
                  <c:v>99.978394953727005</c:v>
                </c:pt>
                <c:pt idx="12494">
                  <c:v>99.978415601714602</c:v>
                </c:pt>
                <c:pt idx="12495">
                  <c:v>99.978436230484192</c:v>
                </c:pt>
                <c:pt idx="12496">
                  <c:v>99.978456840052999</c:v>
                </c:pt>
                <c:pt idx="12497">
                  <c:v>99.978477430438303</c:v>
                </c:pt>
                <c:pt idx="12498">
                  <c:v>99.9784980016574</c:v>
                </c:pt>
                <c:pt idx="12499">
                  <c:v>99.978518553727497</c:v>
                </c:pt>
                <c:pt idx="12500">
                  <c:v>99.978539086665904</c:v>
                </c:pt>
                <c:pt idx="12501">
                  <c:v>99.978559600489788</c:v>
                </c:pt>
                <c:pt idx="12502">
                  <c:v>99.978580095216401</c:v>
                </c:pt>
                <c:pt idx="12503">
                  <c:v>99.978600570863009</c:v>
                </c:pt>
                <c:pt idx="12504">
                  <c:v>99.978621027446692</c:v>
                </c:pt>
                <c:pt idx="12505">
                  <c:v>99.978641464984804</c:v>
                </c:pt>
                <c:pt idx="12506">
                  <c:v>99.978661883494198</c:v>
                </c:pt>
                <c:pt idx="12507">
                  <c:v>99.978682282992295</c:v>
                </c:pt>
                <c:pt idx="12508">
                  <c:v>99.978702663496108</c:v>
                </c:pt>
                <c:pt idx="12509">
                  <c:v>99.978723025022703</c:v>
                </c:pt>
                <c:pt idx="12510">
                  <c:v>99.978743367589303</c:v>
                </c:pt>
                <c:pt idx="12511">
                  <c:v>99.97876369121289</c:v>
                </c:pt>
                <c:pt idx="12512">
                  <c:v>99.978783995910604</c:v>
                </c:pt>
                <c:pt idx="12513">
                  <c:v>99.978804281699396</c:v>
                </c:pt>
                <c:pt idx="12514">
                  <c:v>99.978824548596506</c:v>
                </c:pt>
                <c:pt idx="12515">
                  <c:v>99.978844796618702</c:v>
                </c:pt>
                <c:pt idx="12516">
                  <c:v>99.978865025783207</c:v>
                </c:pt>
                <c:pt idx="12517">
                  <c:v>99.978885236106805</c:v>
                </c:pt>
                <c:pt idx="12518">
                  <c:v>99.978905427606705</c:v>
                </c:pt>
                <c:pt idx="12519">
                  <c:v>99.978925600299803</c:v>
                </c:pt>
                <c:pt idx="12520">
                  <c:v>99.978945754202897</c:v>
                </c:pt>
                <c:pt idx="12521">
                  <c:v>99.978965889333097</c:v>
                </c:pt>
                <c:pt idx="12522">
                  <c:v>99.978986005707299</c:v>
                </c:pt>
                <c:pt idx="12523">
                  <c:v>99.9790061033424</c:v>
                </c:pt>
                <c:pt idx="12524">
                  <c:v>99.979026182255211</c:v>
                </c:pt>
                <c:pt idx="12525">
                  <c:v>99.979046242462701</c:v>
                </c:pt>
                <c:pt idx="12526">
                  <c:v>99.979066283981709</c:v>
                </c:pt>
                <c:pt idx="12527">
                  <c:v>99.979086306829103</c:v>
                </c:pt>
                <c:pt idx="12528">
                  <c:v>99.979106311021695</c:v>
                </c:pt>
                <c:pt idx="12529">
                  <c:v>99.979126296576297</c:v>
                </c:pt>
                <c:pt idx="12530">
                  <c:v>99.979146263509705</c:v>
                </c:pt>
                <c:pt idx="12531">
                  <c:v>99.979166211838802</c:v>
                </c:pt>
                <c:pt idx="12532">
                  <c:v>99.9791861415802</c:v>
                </c:pt>
                <c:pt idx="12533">
                  <c:v>99.979206052750797</c:v>
                </c:pt>
                <c:pt idx="12534">
                  <c:v>99.979225945367304</c:v>
                </c:pt>
                <c:pt idx="12535">
                  <c:v>99.979245819446504</c:v>
                </c:pt>
                <c:pt idx="12536">
                  <c:v>99.979265675004996</c:v>
                </c:pt>
                <c:pt idx="12537">
                  <c:v>99.979285512059604</c:v>
                </c:pt>
                <c:pt idx="12538">
                  <c:v>99.9793053306269</c:v>
                </c:pt>
                <c:pt idx="12539">
                  <c:v>99.979325130723595</c:v>
                </c:pt>
                <c:pt idx="12540">
                  <c:v>99.9793449123665</c:v>
                </c:pt>
                <c:pt idx="12541">
                  <c:v>99.979364675572</c:v>
                </c:pt>
                <c:pt idx="12542">
                  <c:v>99.979384420357007</c:v>
                </c:pt>
                <c:pt idx="12543">
                  <c:v>99.979404146737906</c:v>
                </c:pt>
                <c:pt idx="12544">
                  <c:v>99.979423854731408</c:v>
                </c:pt>
                <c:pt idx="12545">
                  <c:v>99.979443544354112</c:v>
                </c:pt>
                <c:pt idx="12546">
                  <c:v>99.979463215622502</c:v>
                </c:pt>
                <c:pt idx="12547">
                  <c:v>99.979482868553305</c:v>
                </c:pt>
                <c:pt idx="12548">
                  <c:v>99.979502503162806</c:v>
                </c:pt>
                <c:pt idx="12549">
                  <c:v>99.979522119467802</c:v>
                </c:pt>
                <c:pt idx="12550">
                  <c:v>99.979541717484693</c:v>
                </c:pt>
                <c:pt idx="12551">
                  <c:v>99.979561297229992</c:v>
                </c:pt>
                <c:pt idx="12552">
                  <c:v>99.979580858720198</c:v>
                </c:pt>
                <c:pt idx="12553">
                  <c:v>99.979600401971794</c:v>
                </c:pt>
                <c:pt idx="12554">
                  <c:v>99.979619927001195</c:v>
                </c:pt>
                <c:pt idx="12555">
                  <c:v>99.9796394338249</c:v>
                </c:pt>
                <c:pt idx="12556">
                  <c:v>99.979658922459308</c:v>
                </c:pt>
                <c:pt idx="12557">
                  <c:v>99.979678392920803</c:v>
                </c:pt>
                <c:pt idx="12558">
                  <c:v>99.9796978452259</c:v>
                </c:pt>
                <c:pt idx="12559">
                  <c:v>99.979717279390812</c:v>
                </c:pt>
                <c:pt idx="12560">
                  <c:v>99.979736695432095</c:v>
                </c:pt>
                <c:pt idx="12561">
                  <c:v>99.979756093365992</c:v>
                </c:pt>
                <c:pt idx="12562">
                  <c:v>99.979775473209003</c:v>
                </c:pt>
                <c:pt idx="12563">
                  <c:v>99.979794834977199</c:v>
                </c:pt>
                <c:pt idx="12564">
                  <c:v>99.979814178687107</c:v>
                </c:pt>
                <c:pt idx="12565">
                  <c:v>99.979833504355</c:v>
                </c:pt>
                <c:pt idx="12566">
                  <c:v>99.979852811997105</c:v>
                </c:pt>
                <c:pt idx="12567">
                  <c:v>99.979872101629809</c:v>
                </c:pt>
                <c:pt idx="12568">
                  <c:v>99.979891373269197</c:v>
                </c:pt>
                <c:pt idx="12569">
                  <c:v>99.979910626931698</c:v>
                </c:pt>
                <c:pt idx="12570">
                  <c:v>99.979929862633398</c:v>
                </c:pt>
                <c:pt idx="12571">
                  <c:v>99.97994908039071</c:v>
                </c:pt>
                <c:pt idx="12572">
                  <c:v>99.979968280219595</c:v>
                </c:pt>
                <c:pt idx="12573">
                  <c:v>99.979987462136407</c:v>
                </c:pt>
                <c:pt idx="12574">
                  <c:v>99.980006626157291</c:v>
                </c:pt>
                <c:pt idx="12575">
                  <c:v>99.98002577229839</c:v>
                </c:pt>
                <c:pt idx="12576">
                  <c:v>99.980044900575805</c:v>
                </c:pt>
                <c:pt idx="12577">
                  <c:v>99.980064011005794</c:v>
                </c:pt>
                <c:pt idx="12578">
                  <c:v>99.9800831036044</c:v>
                </c:pt>
                <c:pt idx="12579">
                  <c:v>99.980102178387796</c:v>
                </c:pt>
                <c:pt idx="12580">
                  <c:v>99.980121235371897</c:v>
                </c:pt>
                <c:pt idx="12581">
                  <c:v>99.980140274573003</c:v>
                </c:pt>
                <c:pt idx="12582">
                  <c:v>99.980159296007102</c:v>
                </c:pt>
                <c:pt idx="12583">
                  <c:v>99.980178299690209</c:v>
                </c:pt>
                <c:pt idx="12584">
                  <c:v>99.980197285638397</c:v>
                </c:pt>
                <c:pt idx="12585">
                  <c:v>99.980216253867695</c:v>
                </c:pt>
                <c:pt idx="12586">
                  <c:v>99.980235204394091</c:v>
                </c:pt>
                <c:pt idx="12587">
                  <c:v>99.980254137233601</c:v>
                </c:pt>
                <c:pt idx="12588">
                  <c:v>99.980273052402097</c:v>
                </c:pt>
                <c:pt idx="12589">
                  <c:v>99.980291949915795</c:v>
                </c:pt>
                <c:pt idx="12590">
                  <c:v>99.980310829790398</c:v>
                </c:pt>
                <c:pt idx="12591">
                  <c:v>99.980329692042005</c:v>
                </c:pt>
                <c:pt idx="12592">
                  <c:v>99.980348536686407</c:v>
                </c:pt>
                <c:pt idx="12593">
                  <c:v>99.980367363739603</c:v>
                </c:pt>
                <c:pt idx="12594">
                  <c:v>99.980386173217596</c:v>
                </c:pt>
                <c:pt idx="12595">
                  <c:v>99.980404965136103</c:v>
                </c:pt>
                <c:pt idx="12596">
                  <c:v>99.980423739510996</c:v>
                </c:pt>
                <c:pt idx="12597">
                  <c:v>99.980442496358194</c:v>
                </c:pt>
                <c:pt idx="12598">
                  <c:v>99.98046123569361</c:v>
                </c:pt>
                <c:pt idx="12599">
                  <c:v>99.980479957533007</c:v>
                </c:pt>
                <c:pt idx="12600">
                  <c:v>99.980498661892199</c:v>
                </c:pt>
                <c:pt idx="12601">
                  <c:v>99.98051734878689</c:v>
                </c:pt>
                <c:pt idx="12602">
                  <c:v>99.980536018233096</c:v>
                </c:pt>
                <c:pt idx="12603">
                  <c:v>99.980554670246391</c:v>
                </c:pt>
                <c:pt idx="12604">
                  <c:v>99.980573304842608</c:v>
                </c:pt>
                <c:pt idx="12605">
                  <c:v>99.98059192203759</c:v>
                </c:pt>
                <c:pt idx="12606">
                  <c:v>99.980610521846899</c:v>
                </c:pt>
                <c:pt idx="12607">
                  <c:v>99.980629104286308</c:v>
                </c:pt>
                <c:pt idx="12608">
                  <c:v>99.980647669371606</c:v>
                </c:pt>
                <c:pt idx="12609">
                  <c:v>99.980666217118511</c:v>
                </c:pt>
                <c:pt idx="12610">
                  <c:v>99.980684747542497</c:v>
                </c:pt>
                <c:pt idx="12611">
                  <c:v>99.980703260659396</c:v>
                </c:pt>
                <c:pt idx="12612">
                  <c:v>99.980721756484897</c:v>
                </c:pt>
                <c:pt idx="12613">
                  <c:v>99.980740235034503</c:v>
                </c:pt>
                <c:pt idx="12614">
                  <c:v>99.980758696323903</c:v>
                </c:pt>
                <c:pt idx="12615">
                  <c:v>99.980777140368801</c:v>
                </c:pt>
                <c:pt idx="12616">
                  <c:v>99.9807955671846</c:v>
                </c:pt>
                <c:pt idx="12617">
                  <c:v>99.980813976787104</c:v>
                </c:pt>
                <c:pt idx="12618">
                  <c:v>99.980832369191702</c:v>
                </c:pt>
                <c:pt idx="12619">
                  <c:v>99.980850744413999</c:v>
                </c:pt>
                <c:pt idx="12620">
                  <c:v>99.980869102469597</c:v>
                </c:pt>
                <c:pt idx="12621">
                  <c:v>99.980887443374002</c:v>
                </c:pt>
                <c:pt idx="12622">
                  <c:v>99.980905767142801</c:v>
                </c:pt>
                <c:pt idx="12623">
                  <c:v>99.9809240737913</c:v>
                </c:pt>
                <c:pt idx="12624">
                  <c:v>99.980942363335188</c:v>
                </c:pt>
                <c:pt idx="12625">
                  <c:v>99.980960635789799</c:v>
                </c:pt>
                <c:pt idx="12626">
                  <c:v>99.980978891170693</c:v>
                </c:pt>
                <c:pt idx="12627">
                  <c:v>99.980997129493389</c:v>
                </c:pt>
                <c:pt idx="12628">
                  <c:v>99.981015350773106</c:v>
                </c:pt>
                <c:pt idx="12629">
                  <c:v>99.981033555025391</c:v>
                </c:pt>
                <c:pt idx="12630">
                  <c:v>99.981051742265706</c:v>
                </c:pt>
                <c:pt idx="12631">
                  <c:v>99.981069912509398</c:v>
                </c:pt>
                <c:pt idx="12632">
                  <c:v>99.9810880657718</c:v>
                </c:pt>
                <c:pt idx="12633">
                  <c:v>99.981106202068403</c:v>
                </c:pt>
                <c:pt idx="12634">
                  <c:v>99.981124321414498</c:v>
                </c:pt>
                <c:pt idx="12635">
                  <c:v>99.98114242382529</c:v>
                </c:pt>
                <c:pt idx="12636">
                  <c:v>99.981160509316396</c:v>
                </c:pt>
                <c:pt idx="12637">
                  <c:v>99.981178577902909</c:v>
                </c:pt>
                <c:pt idx="12638">
                  <c:v>99.981196629600191</c:v>
                </c:pt>
                <c:pt idx="12639">
                  <c:v>99.981214664423504</c:v>
                </c:pt>
                <c:pt idx="12640">
                  <c:v>99.981232682388196</c:v>
                </c:pt>
                <c:pt idx="12641">
                  <c:v>99.9812506835096</c:v>
                </c:pt>
                <c:pt idx="12642">
                  <c:v>99.981268667802695</c:v>
                </c:pt>
                <c:pt idx="12643">
                  <c:v>99.981286635282999</c:v>
                </c:pt>
                <c:pt idx="12644">
                  <c:v>99.981304585965603</c:v>
                </c:pt>
                <c:pt idx="12645">
                  <c:v>99.981322519865799</c:v>
                </c:pt>
                <c:pt idx="12646">
                  <c:v>99.981340436998593</c:v>
                </c:pt>
                <c:pt idx="12647">
                  <c:v>99.981358337379405</c:v>
                </c:pt>
                <c:pt idx="12648">
                  <c:v>99.981376221023297</c:v>
                </c:pt>
                <c:pt idx="12649">
                  <c:v>99.981394087945404</c:v>
                </c:pt>
                <c:pt idx="12650">
                  <c:v>99.981411938160903</c:v>
                </c:pt>
                <c:pt idx="12651">
                  <c:v>99.981429771684901</c:v>
                </c:pt>
                <c:pt idx="12652">
                  <c:v>99.981447588532504</c:v>
                </c:pt>
                <c:pt idx="12653">
                  <c:v>99.981465388718902</c:v>
                </c:pt>
                <c:pt idx="12654">
                  <c:v>99.981483172259203</c:v>
                </c:pt>
                <c:pt idx="12655">
                  <c:v>99.981500939168299</c:v>
                </c:pt>
                <c:pt idx="12656">
                  <c:v>99.981518689461495</c:v>
                </c:pt>
                <c:pt idx="12657">
                  <c:v>99.981536423153599</c:v>
                </c:pt>
                <c:pt idx="12658">
                  <c:v>99.981554140259902</c:v>
                </c:pt>
                <c:pt idx="12659">
                  <c:v>99.981571840795212</c:v>
                </c:pt>
                <c:pt idx="12660">
                  <c:v>99.981589524774705</c:v>
                </c:pt>
                <c:pt idx="12661">
                  <c:v>99.98160719221319</c:v>
                </c:pt>
                <c:pt idx="12662">
                  <c:v>99.9816248431259</c:v>
                </c:pt>
                <c:pt idx="12663">
                  <c:v>99.9816424775277</c:v>
                </c:pt>
                <c:pt idx="12664">
                  <c:v>99.981660095433398</c:v>
                </c:pt>
                <c:pt idx="12665">
                  <c:v>99.981677696858199</c:v>
                </c:pt>
                <c:pt idx="12666">
                  <c:v>99.981695281816897</c:v>
                </c:pt>
                <c:pt idx="12667">
                  <c:v>99.981712850324399</c:v>
                </c:pt>
                <c:pt idx="12668">
                  <c:v>99.981730402395698</c:v>
                </c:pt>
                <c:pt idx="12669">
                  <c:v>99.9817479380457</c:v>
                </c:pt>
                <c:pt idx="12670">
                  <c:v>99.9817654572892</c:v>
                </c:pt>
                <c:pt idx="12671">
                  <c:v>99.98178296014099</c:v>
                </c:pt>
                <c:pt idx="12672">
                  <c:v>99.981800446616205</c:v>
                </c:pt>
                <c:pt idx="12673">
                  <c:v>99.981817916729398</c:v>
                </c:pt>
                <c:pt idx="12674">
                  <c:v>99.981835370495602</c:v>
                </c:pt>
                <c:pt idx="12675">
                  <c:v>99.981852807929599</c:v>
                </c:pt>
                <c:pt idx="12676">
                  <c:v>99.981870229046109</c:v>
                </c:pt>
                <c:pt idx="12677">
                  <c:v>99.981887633859898</c:v>
                </c:pt>
                <c:pt idx="12678">
                  <c:v>99.981905022385902</c:v>
                </c:pt>
                <c:pt idx="12679">
                  <c:v>99.981922394638801</c:v>
                </c:pt>
                <c:pt idx="12680">
                  <c:v>99.981939750633401</c:v>
                </c:pt>
                <c:pt idx="12681">
                  <c:v>99.981957090384398</c:v>
                </c:pt>
                <c:pt idx="12682">
                  <c:v>99.981974413906499</c:v>
                </c:pt>
                <c:pt idx="12683">
                  <c:v>99.981991721214399</c:v>
                </c:pt>
                <c:pt idx="12684">
                  <c:v>99.982009012322891</c:v>
                </c:pt>
                <c:pt idx="12685">
                  <c:v>99.982026287246597</c:v>
                </c:pt>
                <c:pt idx="12686">
                  <c:v>99.982043546000298</c:v>
                </c:pt>
                <c:pt idx="12687">
                  <c:v>99.982060788598488</c:v>
                </c:pt>
                <c:pt idx="12688">
                  <c:v>99.982078015055905</c:v>
                </c:pt>
                <c:pt idx="12689">
                  <c:v>99.982095225387297</c:v>
                </c:pt>
                <c:pt idx="12690">
                  <c:v>99.982112419607091</c:v>
                </c:pt>
                <c:pt idx="12691">
                  <c:v>99.982129597729994</c:v>
                </c:pt>
                <c:pt idx="12692">
                  <c:v>99.9821467597707</c:v>
                </c:pt>
                <c:pt idx="12693">
                  <c:v>99.982163905743604</c:v>
                </c:pt>
                <c:pt idx="12694">
                  <c:v>99.982181035663501</c:v>
                </c:pt>
                <c:pt idx="12695">
                  <c:v>99.982198149544701</c:v>
                </c:pt>
                <c:pt idx="12696">
                  <c:v>99.98221524740201</c:v>
                </c:pt>
                <c:pt idx="12697">
                  <c:v>99.982232329249797</c:v>
                </c:pt>
                <c:pt idx="12698">
                  <c:v>99.982249395102599</c:v>
                </c:pt>
                <c:pt idx="12699">
                  <c:v>99.982266444974996</c:v>
                </c:pt>
                <c:pt idx="12700">
                  <c:v>99.982283478881499</c:v>
                </c:pt>
                <c:pt idx="12701">
                  <c:v>99.982300496836501</c:v>
                </c:pt>
                <c:pt idx="12702">
                  <c:v>99.982317498854599</c:v>
                </c:pt>
                <c:pt idx="12703">
                  <c:v>99.982334484950101</c:v>
                </c:pt>
                <c:pt idx="12704">
                  <c:v>99.982351455137589</c:v>
                </c:pt>
                <c:pt idx="12705">
                  <c:v>99.982368409431402</c:v>
                </c:pt>
                <c:pt idx="12706">
                  <c:v>99.982385347846105</c:v>
                </c:pt>
                <c:pt idx="12707">
                  <c:v>99.982402270396008</c:v>
                </c:pt>
                <c:pt idx="12708">
                  <c:v>99.982419177095395</c:v>
                </c:pt>
                <c:pt idx="12709">
                  <c:v>99.982436067958901</c:v>
                </c:pt>
                <c:pt idx="12710">
                  <c:v>99.982452943000695</c:v>
                </c:pt>
                <c:pt idx="12711">
                  <c:v>99.9824698022353</c:v>
                </c:pt>
                <c:pt idx="12712">
                  <c:v>99.9824866456769</c:v>
                </c:pt>
                <c:pt idx="12713">
                  <c:v>99.982503473340003</c:v>
                </c:pt>
                <c:pt idx="12714">
                  <c:v>99.982520285238806</c:v>
                </c:pt>
                <c:pt idx="12715">
                  <c:v>99.982537081387605</c:v>
                </c:pt>
                <c:pt idx="12716">
                  <c:v>99.98255386180081</c:v>
                </c:pt>
                <c:pt idx="12717">
                  <c:v>99.982570626492603</c:v>
                </c:pt>
                <c:pt idx="12718">
                  <c:v>99.982587375477308</c:v>
                </c:pt>
                <c:pt idx="12719">
                  <c:v>99.982604108769209</c:v>
                </c:pt>
                <c:pt idx="12720">
                  <c:v>99.9826208263826</c:v>
                </c:pt>
                <c:pt idx="12721">
                  <c:v>99.982637528331509</c:v>
                </c:pt>
                <c:pt idx="12722">
                  <c:v>99.982654214630401</c:v>
                </c:pt>
                <c:pt idx="12723">
                  <c:v>99.982670885293302</c:v>
                </c:pt>
                <c:pt idx="12724">
                  <c:v>99.982687540334609</c:v>
                </c:pt>
                <c:pt idx="12725">
                  <c:v>99.982704179768305</c:v>
                </c:pt>
                <c:pt idx="12726">
                  <c:v>99.982720803608601</c:v>
                </c:pt>
                <c:pt idx="12727">
                  <c:v>99.982737411869792</c:v>
                </c:pt>
                <c:pt idx="12728">
                  <c:v>99.982754004565905</c:v>
                </c:pt>
                <c:pt idx="12729">
                  <c:v>99.982770581711193</c:v>
                </c:pt>
                <c:pt idx="12730">
                  <c:v>99.982787143319598</c:v>
                </c:pt>
                <c:pt idx="12731">
                  <c:v>99.982803689405401</c:v>
                </c:pt>
                <c:pt idx="12732">
                  <c:v>99.982820219982699</c:v>
                </c:pt>
                <c:pt idx="12733">
                  <c:v>99.982836735065405</c:v>
                </c:pt>
                <c:pt idx="12734">
                  <c:v>99.9828532346678</c:v>
                </c:pt>
                <c:pt idx="12735">
                  <c:v>99.982869718803798</c:v>
                </c:pt>
                <c:pt idx="12736">
                  <c:v>99.982886187487608</c:v>
                </c:pt>
                <c:pt idx="12737">
                  <c:v>99.982902640733101</c:v>
                </c:pt>
                <c:pt idx="12738">
                  <c:v>99.982919078554403</c:v>
                </c:pt>
                <c:pt idx="12739">
                  <c:v>99.98293550096551</c:v>
                </c:pt>
                <c:pt idx="12740">
                  <c:v>99.982951907980407</c:v>
                </c:pt>
                <c:pt idx="12741">
                  <c:v>99.982968299613091</c:v>
                </c:pt>
                <c:pt idx="12742">
                  <c:v>99.982984675877503</c:v>
                </c:pt>
                <c:pt idx="12743">
                  <c:v>99.983001036787712</c:v>
                </c:pt>
                <c:pt idx="12744">
                  <c:v>99.983017382357602</c:v>
                </c:pt>
                <c:pt idx="12745">
                  <c:v>99.983033712601099</c:v>
                </c:pt>
                <c:pt idx="12746">
                  <c:v>99.983050027532101</c:v>
                </c:pt>
                <c:pt idx="12747">
                  <c:v>99.983066327164707</c:v>
                </c:pt>
                <c:pt idx="12748">
                  <c:v>99.9830826115126</c:v>
                </c:pt>
                <c:pt idx="12749">
                  <c:v>99.983098880589793</c:v>
                </c:pt>
                <c:pt idx="12750">
                  <c:v>99.983115134410198</c:v>
                </c:pt>
                <c:pt idx="12751">
                  <c:v>99.983131372987501</c:v>
                </c:pt>
                <c:pt idx="12752">
                  <c:v>99.983147596335812</c:v>
                </c:pt>
                <c:pt idx="12753">
                  <c:v>99.983163804468703</c:v>
                </c:pt>
                <c:pt idx="12754">
                  <c:v>99.983179997400299</c:v>
                </c:pt>
                <c:pt idx="12755">
                  <c:v>99.983196175144201</c:v>
                </c:pt>
                <c:pt idx="12756">
                  <c:v>99.983212337714193</c:v>
                </c:pt>
                <c:pt idx="12757">
                  <c:v>99.9832284851243</c:v>
                </c:pt>
                <c:pt idx="12758">
                  <c:v>99.983244617388095</c:v>
                </c:pt>
                <c:pt idx="12759">
                  <c:v>99.983260734519504</c:v>
                </c:pt>
                <c:pt idx="12760">
                  <c:v>99.983276836532099</c:v>
                </c:pt>
                <c:pt idx="12761">
                  <c:v>99.983292923439791</c:v>
                </c:pt>
                <c:pt idx="12762">
                  <c:v>99.983308995256294</c:v>
                </c:pt>
                <c:pt idx="12763">
                  <c:v>99.983325051995308</c:v>
                </c:pt>
                <c:pt idx="12764">
                  <c:v>99.983341093670504</c:v>
                </c:pt>
                <c:pt idx="12765">
                  <c:v>99.983357120295608</c:v>
                </c:pt>
                <c:pt idx="12766">
                  <c:v>99.983373131884306</c:v>
                </c:pt>
                <c:pt idx="12767">
                  <c:v>99.983389128450199</c:v>
                </c:pt>
                <c:pt idx="12768">
                  <c:v>99.983405110007197</c:v>
                </c:pt>
                <c:pt idx="12769">
                  <c:v>99.983421076568703</c:v>
                </c:pt>
                <c:pt idx="12770">
                  <c:v>99.983437028148401</c:v>
                </c:pt>
                <c:pt idx="12771">
                  <c:v>99.983452964760005</c:v>
                </c:pt>
                <c:pt idx="12772">
                  <c:v>99.9834688864171</c:v>
                </c:pt>
                <c:pt idx="12773">
                  <c:v>99.9834847931333</c:v>
                </c:pt>
                <c:pt idx="12774">
                  <c:v>99.983500684922092</c:v>
                </c:pt>
                <c:pt idx="12775">
                  <c:v>99.983516561797202</c:v>
                </c:pt>
                <c:pt idx="12776">
                  <c:v>99.983532423772104</c:v>
                </c:pt>
                <c:pt idx="12777">
                  <c:v>99.983548270860396</c:v>
                </c:pt>
                <c:pt idx="12778">
                  <c:v>99.983564103075594</c:v>
                </c:pt>
                <c:pt idx="12779">
                  <c:v>99.983579920431197</c:v>
                </c:pt>
                <c:pt idx="12780">
                  <c:v>99.983595722940905</c:v>
                </c:pt>
                <c:pt idx="12781">
                  <c:v>99.983611510618005</c:v>
                </c:pt>
                <c:pt idx="12782">
                  <c:v>99.983627283476096</c:v>
                </c:pt>
                <c:pt idx="12783">
                  <c:v>99.983643041528694</c:v>
                </c:pt>
                <c:pt idx="12784">
                  <c:v>99.983658784789199</c:v>
                </c:pt>
                <c:pt idx="12785">
                  <c:v>99.983674513271197</c:v>
                </c:pt>
                <c:pt idx="12786">
                  <c:v>99.983690226988003</c:v>
                </c:pt>
                <c:pt idx="12787">
                  <c:v>99.983705925953103</c:v>
                </c:pt>
                <c:pt idx="12788">
                  <c:v>99.983721610179899</c:v>
                </c:pt>
                <c:pt idx="12789">
                  <c:v>99.983737279681904</c:v>
                </c:pt>
                <c:pt idx="12790">
                  <c:v>99.983752934472406</c:v>
                </c:pt>
                <c:pt idx="12791">
                  <c:v>99.983768574564792</c:v>
                </c:pt>
                <c:pt idx="12792">
                  <c:v>99.983784199972504</c:v>
                </c:pt>
                <c:pt idx="12793">
                  <c:v>99.983799810709002</c:v>
                </c:pt>
                <c:pt idx="12794">
                  <c:v>99.9838154067875</c:v>
                </c:pt>
                <c:pt idx="12795">
                  <c:v>99.9838309882213</c:v>
                </c:pt>
                <c:pt idx="12796">
                  <c:v>99.983846555023902</c:v>
                </c:pt>
                <c:pt idx="12797">
                  <c:v>99.983862107208509</c:v>
                </c:pt>
                <c:pt idx="12798">
                  <c:v>99.983877644788393</c:v>
                </c:pt>
                <c:pt idx="12799">
                  <c:v>99.983893167776998</c:v>
                </c:pt>
                <c:pt idx="12800">
                  <c:v>99.983908676187596</c:v>
                </c:pt>
                <c:pt idx="12801">
                  <c:v>99.983924170033291</c:v>
                </c:pt>
                <c:pt idx="12802">
                  <c:v>99.983939649327496</c:v>
                </c:pt>
                <c:pt idx="12803">
                  <c:v>99.9839551140835</c:v>
                </c:pt>
                <c:pt idx="12804">
                  <c:v>99.98397056431439</c:v>
                </c:pt>
                <c:pt idx="12805">
                  <c:v>99.983986000033397</c:v>
                </c:pt>
                <c:pt idx="12806">
                  <c:v>99.984001421253893</c:v>
                </c:pt>
                <c:pt idx="12807">
                  <c:v>99.984016827989095</c:v>
                </c:pt>
                <c:pt idx="12808">
                  <c:v>99.984032220252004</c:v>
                </c:pt>
                <c:pt idx="12809">
                  <c:v>99.984047598055895</c:v>
                </c:pt>
                <c:pt idx="12810">
                  <c:v>99.984062961413898</c:v>
                </c:pt>
                <c:pt idx="12811">
                  <c:v>99.984078310339299</c:v>
                </c:pt>
                <c:pt idx="12812">
                  <c:v>99.984093644845203</c:v>
                </c:pt>
                <c:pt idx="12813">
                  <c:v>99.98410896494461</c:v>
                </c:pt>
                <c:pt idx="12814">
                  <c:v>99.984124270650796</c:v>
                </c:pt>
                <c:pt idx="12815">
                  <c:v>99.984139561976903</c:v>
                </c:pt>
                <c:pt idx="12816">
                  <c:v>99.984154838935794</c:v>
                </c:pt>
                <c:pt idx="12817">
                  <c:v>99.984170101540798</c:v>
                </c:pt>
                <c:pt idx="12818">
                  <c:v>99.984185349804903</c:v>
                </c:pt>
                <c:pt idx="12819">
                  <c:v>99.984200583741199</c:v>
                </c:pt>
                <c:pt idx="12820">
                  <c:v>99.984215803362801</c:v>
                </c:pt>
                <c:pt idx="12821">
                  <c:v>99.984231008682599</c:v>
                </c:pt>
                <c:pt idx="12822">
                  <c:v>99.984246199713709</c:v>
                </c:pt>
                <c:pt idx="12823">
                  <c:v>99.984261376469206</c:v>
                </c:pt>
                <c:pt idx="12824">
                  <c:v>99.984276538961993</c:v>
                </c:pt>
                <c:pt idx="12825">
                  <c:v>99.984291687205101</c:v>
                </c:pt>
                <c:pt idx="12826">
                  <c:v>99.984306821211604</c:v>
                </c:pt>
                <c:pt idx="12827">
                  <c:v>99.984321940994391</c:v>
                </c:pt>
                <c:pt idx="12828">
                  <c:v>99.984337046566395</c:v>
                </c:pt>
                <c:pt idx="12829">
                  <c:v>99.984352137940704</c:v>
                </c:pt>
                <c:pt idx="12830">
                  <c:v>99.984367215130106</c:v>
                </c:pt>
                <c:pt idx="12831">
                  <c:v>99.984382278147706</c:v>
                </c:pt>
                <c:pt idx="12832">
                  <c:v>99.984397327006207</c:v>
                </c:pt>
                <c:pt idx="12833">
                  <c:v>99.984412361718697</c:v>
                </c:pt>
                <c:pt idx="12834">
                  <c:v>99.984427382298009</c:v>
                </c:pt>
                <c:pt idx="12835">
                  <c:v>99.984442388757003</c:v>
                </c:pt>
                <c:pt idx="12836">
                  <c:v>99.984457381108598</c:v>
                </c:pt>
                <c:pt idx="12837">
                  <c:v>99.984472359365597</c:v>
                </c:pt>
                <c:pt idx="12838">
                  <c:v>99.98448732354089</c:v>
                </c:pt>
                <c:pt idx="12839">
                  <c:v>99.984502273647394</c:v>
                </c:pt>
                <c:pt idx="12840">
                  <c:v>99.984517209697799</c:v>
                </c:pt>
                <c:pt idx="12841">
                  <c:v>99.984532131704995</c:v>
                </c:pt>
                <c:pt idx="12842">
                  <c:v>99.984547039681701</c:v>
                </c:pt>
                <c:pt idx="12843">
                  <c:v>99.984561933640904</c:v>
                </c:pt>
                <c:pt idx="12844">
                  <c:v>99.984576813595197</c:v>
                </c:pt>
                <c:pt idx="12845">
                  <c:v>99.984591679557511</c:v>
                </c:pt>
                <c:pt idx="12846">
                  <c:v>99.984606531540408</c:v>
                </c:pt>
                <c:pt idx="12847">
                  <c:v>99.984621369556805</c:v>
                </c:pt>
                <c:pt idx="12848">
                  <c:v>99.984636193619409</c:v>
                </c:pt>
                <c:pt idx="12849">
                  <c:v>99.984651003740993</c:v>
                </c:pt>
                <c:pt idx="12850">
                  <c:v>99.984665799934092</c:v>
                </c:pt>
                <c:pt idx="12851">
                  <c:v>99.984680582211595</c:v>
                </c:pt>
                <c:pt idx="12852">
                  <c:v>99.984695350586094</c:v>
                </c:pt>
                <c:pt idx="12853">
                  <c:v>99.984710105070306</c:v>
                </c:pt>
                <c:pt idx="12854">
                  <c:v>99.984724845677007</c:v>
                </c:pt>
                <c:pt idx="12855">
                  <c:v>99.984739572418604</c:v>
                </c:pt>
                <c:pt idx="12856">
                  <c:v>99.984754285308</c:v>
                </c:pt>
                <c:pt idx="12857">
                  <c:v>99.9847689843577</c:v>
                </c:pt>
                <c:pt idx="12858">
                  <c:v>99.984783669580409</c:v>
                </c:pt>
                <c:pt idx="12859">
                  <c:v>99.984798340988704</c:v>
                </c:pt>
                <c:pt idx="12860">
                  <c:v>99.984812998595103</c:v>
                </c:pt>
                <c:pt idx="12861">
                  <c:v>99.984827642412398</c:v>
                </c:pt>
                <c:pt idx="12862">
                  <c:v>99.984842272453008</c:v>
                </c:pt>
                <c:pt idx="12863">
                  <c:v>99.98485688872951</c:v>
                </c:pt>
                <c:pt idx="12864">
                  <c:v>99.984871491254509</c:v>
                </c:pt>
                <c:pt idx="12865">
                  <c:v>99.98488608004061</c:v>
                </c:pt>
                <c:pt idx="12866">
                  <c:v>99.98490065510029</c:v>
                </c:pt>
                <c:pt idx="12867">
                  <c:v>99.984915216446097</c:v>
                </c:pt>
                <c:pt idx="12868">
                  <c:v>99.984929764090609</c:v>
                </c:pt>
                <c:pt idx="12869">
                  <c:v>99.984944298046202</c:v>
                </c:pt>
                <c:pt idx="12870">
                  <c:v>99.984958818325396</c:v>
                </c:pt>
                <c:pt idx="12871">
                  <c:v>99.98497332494081</c:v>
                </c:pt>
                <c:pt idx="12872">
                  <c:v>99.984987817904695</c:v>
                </c:pt>
                <c:pt idx="12873">
                  <c:v>99.985002297229698</c:v>
                </c:pt>
                <c:pt idx="12874">
                  <c:v>99.985016762928197</c:v>
                </c:pt>
                <c:pt idx="12875">
                  <c:v>99.985031215012697</c:v>
                </c:pt>
                <c:pt idx="12876">
                  <c:v>99.985045653495604</c:v>
                </c:pt>
                <c:pt idx="12877">
                  <c:v>99.985060078389211</c:v>
                </c:pt>
                <c:pt idx="12878">
                  <c:v>99.985074489706093</c:v>
                </c:pt>
                <c:pt idx="12879">
                  <c:v>99.985088887458502</c:v>
                </c:pt>
                <c:pt idx="12880">
                  <c:v>99.985103271659</c:v>
                </c:pt>
                <c:pt idx="12881">
                  <c:v>99.985117642319793</c:v>
                </c:pt>
                <c:pt idx="12882">
                  <c:v>99.985131999453401</c:v>
                </c:pt>
                <c:pt idx="12883">
                  <c:v>99.985146343072003</c:v>
                </c:pt>
                <c:pt idx="12884">
                  <c:v>99.985160673188005</c:v>
                </c:pt>
                <c:pt idx="12885">
                  <c:v>99.985174989813899</c:v>
                </c:pt>
                <c:pt idx="12886">
                  <c:v>99.985189292961806</c:v>
                </c:pt>
                <c:pt idx="12887">
                  <c:v>99.98520358264409</c:v>
                </c:pt>
                <c:pt idx="12888">
                  <c:v>99.985217858873</c:v>
                </c:pt>
                <c:pt idx="12889">
                  <c:v>99.985232121660999</c:v>
                </c:pt>
                <c:pt idx="12890">
                  <c:v>99.985246371020196</c:v>
                </c:pt>
                <c:pt idx="12891">
                  <c:v>99.985260606962896</c:v>
                </c:pt>
                <c:pt idx="12892">
                  <c:v>99.985274829501392</c:v>
                </c:pt>
                <c:pt idx="12893">
                  <c:v>99.985289038647892</c:v>
                </c:pt>
                <c:pt idx="12894">
                  <c:v>99.985303234414701</c:v>
                </c:pt>
                <c:pt idx="12895">
                  <c:v>99.985317416813999</c:v>
                </c:pt>
                <c:pt idx="12896">
                  <c:v>99.985331585858006</c:v>
                </c:pt>
                <c:pt idx="12897">
                  <c:v>99.985345741558803</c:v>
                </c:pt>
                <c:pt idx="12898">
                  <c:v>99.985359883928794</c:v>
                </c:pt>
                <c:pt idx="12899">
                  <c:v>99.985374012980003</c:v>
                </c:pt>
                <c:pt idx="12900">
                  <c:v>99.985388128724708</c:v>
                </c:pt>
                <c:pt idx="12901">
                  <c:v>99.985402231174902</c:v>
                </c:pt>
                <c:pt idx="12902">
                  <c:v>99.985416320342907</c:v>
                </c:pt>
                <c:pt idx="12903">
                  <c:v>99.985430396240801</c:v>
                </c:pt>
                <c:pt idx="12904">
                  <c:v>99.985444458880806</c:v>
                </c:pt>
                <c:pt idx="12905">
                  <c:v>99.985458508274803</c:v>
                </c:pt>
                <c:pt idx="12906">
                  <c:v>99.985472544435098</c:v>
                </c:pt>
                <c:pt idx="12907">
                  <c:v>99.985486567373698</c:v>
                </c:pt>
                <c:pt idx="12908">
                  <c:v>99.985500577102698</c:v>
                </c:pt>
                <c:pt idx="12909">
                  <c:v>99.985514573634191</c:v>
                </c:pt>
                <c:pt idx="12910">
                  <c:v>99.985528556980313</c:v>
                </c:pt>
                <c:pt idx="12911">
                  <c:v>99.985542527153001</c:v>
                </c:pt>
                <c:pt idx="12912">
                  <c:v>99.985556484164292</c:v>
                </c:pt>
                <c:pt idx="12913">
                  <c:v>99.985570428026293</c:v>
                </c:pt>
                <c:pt idx="12914">
                  <c:v>99.985584358751098</c:v>
                </c:pt>
                <c:pt idx="12915">
                  <c:v>99.985598276350501</c:v>
                </c:pt>
                <c:pt idx="12916">
                  <c:v>99.985612180836597</c:v>
                </c:pt>
                <c:pt idx="12917">
                  <c:v>99.985626072221493</c:v>
                </c:pt>
                <c:pt idx="12918">
                  <c:v>99.985639950516997</c:v>
                </c:pt>
                <c:pt idx="12919">
                  <c:v>99.985653815735205</c:v>
                </c:pt>
                <c:pt idx="12920">
                  <c:v>99.985667667887995</c:v>
                </c:pt>
                <c:pt idx="12921">
                  <c:v>99.985681506987405</c:v>
                </c:pt>
                <c:pt idx="12922">
                  <c:v>99.9856953330452</c:v>
                </c:pt>
                <c:pt idx="12923">
                  <c:v>99.985709146073503</c:v>
                </c:pt>
                <c:pt idx="12924">
                  <c:v>99.985722946084095</c:v>
                </c:pt>
                <c:pt idx="12925">
                  <c:v>99.985736733088899</c:v>
                </c:pt>
                <c:pt idx="12926">
                  <c:v>99.985750507099894</c:v>
                </c:pt>
                <c:pt idx="12927">
                  <c:v>99.985764268128904</c:v>
                </c:pt>
                <c:pt idx="12928">
                  <c:v>99.985778016187794</c:v>
                </c:pt>
                <c:pt idx="12929">
                  <c:v>99.985791751288389</c:v>
                </c:pt>
                <c:pt idx="12930">
                  <c:v>99.985805473442696</c:v>
                </c:pt>
                <c:pt idx="12931">
                  <c:v>99.985819182662397</c:v>
                </c:pt>
                <c:pt idx="12932">
                  <c:v>99.9858328789594</c:v>
                </c:pt>
                <c:pt idx="12933">
                  <c:v>99.9858465623455</c:v>
                </c:pt>
                <c:pt idx="12934">
                  <c:v>99.985860232832493</c:v>
                </c:pt>
                <c:pt idx="12935">
                  <c:v>99.985873890432302</c:v>
                </c:pt>
                <c:pt idx="12936">
                  <c:v>99.985887535156493</c:v>
                </c:pt>
                <c:pt idx="12937">
                  <c:v>99.985901167017104</c:v>
                </c:pt>
                <c:pt idx="12938">
                  <c:v>99.985914786025702</c:v>
                </c:pt>
                <c:pt idx="12939">
                  <c:v>99.985928392194111</c:v>
                </c:pt>
                <c:pt idx="12940">
                  <c:v>99.985941985534097</c:v>
                </c:pt>
                <c:pt idx="12941">
                  <c:v>99.985955566057399</c:v>
                </c:pt>
                <c:pt idx="12942">
                  <c:v>99.985969133775697</c:v>
                </c:pt>
                <c:pt idx="12943">
                  <c:v>99.985982688700801</c:v>
                </c:pt>
                <c:pt idx="12944">
                  <c:v>99.985996230844393</c:v>
                </c:pt>
                <c:pt idx="12945">
                  <c:v>99.98600976021811</c:v>
                </c:pt>
                <c:pt idx="12946">
                  <c:v>99.986023276833691</c:v>
                </c:pt>
                <c:pt idx="12947">
                  <c:v>99.986036780702705</c:v>
                </c:pt>
                <c:pt idx="12948">
                  <c:v>99.986050271837001</c:v>
                </c:pt>
                <c:pt idx="12949">
                  <c:v>99.986063750248107</c:v>
                </c:pt>
                <c:pt idx="12950">
                  <c:v>99.986077215947802</c:v>
                </c:pt>
                <c:pt idx="12951">
                  <c:v>99.986090668947497</c:v>
                </c:pt>
                <c:pt idx="12952">
                  <c:v>99.986104109259003</c:v>
                </c:pt>
                <c:pt idx="12953">
                  <c:v>99.986117536893801</c:v>
                </c:pt>
                <c:pt idx="12954">
                  <c:v>99.9861309518637</c:v>
                </c:pt>
                <c:pt idx="12955">
                  <c:v>99.986144354180098</c:v>
                </c:pt>
                <c:pt idx="12956">
                  <c:v>99.986157743854605</c:v>
                </c:pt>
                <c:pt idx="12957">
                  <c:v>99.986171120898902</c:v>
                </c:pt>
                <c:pt idx="12958">
                  <c:v>99.9861844853245</c:v>
                </c:pt>
                <c:pt idx="12959">
                  <c:v>99.98619783714291</c:v>
                </c:pt>
                <c:pt idx="12960">
                  <c:v>99.9862111763657</c:v>
                </c:pt>
                <c:pt idx="12961">
                  <c:v>99.986224503004507</c:v>
                </c:pt>
                <c:pt idx="12962">
                  <c:v>99.986237817070602</c:v>
                </c:pt>
                <c:pt idx="12963">
                  <c:v>99.986251118575808</c:v>
                </c:pt>
                <c:pt idx="12964">
                  <c:v>99.986264407531394</c:v>
                </c:pt>
                <c:pt idx="12965">
                  <c:v>99.986277683948899</c:v>
                </c:pt>
                <c:pt idx="12966">
                  <c:v>99.986290947839905</c:v>
                </c:pt>
                <c:pt idx="12967">
                  <c:v>99.986304199215795</c:v>
                </c:pt>
                <c:pt idx="12968">
                  <c:v>99.986317438088108</c:v>
                </c:pt>
                <c:pt idx="12969">
                  <c:v>99.986330664468198</c:v>
                </c:pt>
                <c:pt idx="12970">
                  <c:v>99.986343878367606</c:v>
                </c:pt>
                <c:pt idx="12971">
                  <c:v>99.986357079797699</c:v>
                </c:pt>
                <c:pt idx="12972">
                  <c:v>99.986370268769903</c:v>
                </c:pt>
                <c:pt idx="12973">
                  <c:v>99.986383445295601</c:v>
                </c:pt>
                <c:pt idx="12974">
                  <c:v>99.986396609386304</c:v>
                </c:pt>
                <c:pt idx="12975">
                  <c:v>99.986409761053295</c:v>
                </c:pt>
                <c:pt idx="12976">
                  <c:v>99.986422900308</c:v>
                </c:pt>
                <c:pt idx="12977">
                  <c:v>99.986436027161801</c:v>
                </c:pt>
                <c:pt idx="12978">
                  <c:v>99.986449141625997</c:v>
                </c:pt>
                <c:pt idx="12979">
                  <c:v>99.986462243712111</c:v>
                </c:pt>
                <c:pt idx="12980">
                  <c:v>99.986475333431201</c:v>
                </c:pt>
                <c:pt idx="12981">
                  <c:v>99.986488410794905</c:v>
                </c:pt>
                <c:pt idx="12982">
                  <c:v>99.986501475814293</c:v>
                </c:pt>
                <c:pt idx="12983">
                  <c:v>99.986514528500905</c:v>
                </c:pt>
                <c:pt idx="12984">
                  <c:v>99.98652756886581</c:v>
                </c:pt>
                <c:pt idx="12985">
                  <c:v>99.986540596920491</c:v>
                </c:pt>
                <c:pt idx="12986">
                  <c:v>99.98655361267609</c:v>
                </c:pt>
                <c:pt idx="12987">
                  <c:v>99.986566616144003</c:v>
                </c:pt>
                <c:pt idx="12988">
                  <c:v>99.986579607335401</c:v>
                </c:pt>
                <c:pt idx="12989">
                  <c:v>99.986592586261509</c:v>
                </c:pt>
                <c:pt idx="12990">
                  <c:v>99.986605552933696</c:v>
                </c:pt>
                <c:pt idx="12991">
                  <c:v>99.986618507363104</c:v>
                </c:pt>
                <c:pt idx="12992">
                  <c:v>99.986631449560988</c:v>
                </c:pt>
                <c:pt idx="12993">
                  <c:v>99.98664437953849</c:v>
                </c:pt>
                <c:pt idx="12994">
                  <c:v>99.986657297306991</c:v>
                </c:pt>
                <c:pt idx="12995">
                  <c:v>99.986670202877491</c:v>
                </c:pt>
                <c:pt idx="12996">
                  <c:v>99.986683096261203</c:v>
                </c:pt>
                <c:pt idx="12997">
                  <c:v>99.98669597746941</c:v>
                </c:pt>
                <c:pt idx="12998">
                  <c:v>99.986708846513196</c:v>
                </c:pt>
                <c:pt idx="12999">
                  <c:v>99.986721703403703</c:v>
                </c:pt>
                <c:pt idx="13000">
                  <c:v>99.9867345481521</c:v>
                </c:pt>
                <c:pt idx="13001">
                  <c:v>99.986747380769501</c:v>
                </c:pt>
                <c:pt idx="13002">
                  <c:v>99.986760201267003</c:v>
                </c:pt>
                <c:pt idx="13003">
                  <c:v>99.986773009655906</c:v>
                </c:pt>
                <c:pt idx="13004">
                  <c:v>99.986785805946994</c:v>
                </c:pt>
                <c:pt idx="13005">
                  <c:v>99.986798590151707</c:v>
                </c:pt>
                <c:pt idx="13006">
                  <c:v>99.986811362280804</c:v>
                </c:pt>
                <c:pt idx="13007">
                  <c:v>99.986824122345595</c:v>
                </c:pt>
                <c:pt idx="13008">
                  <c:v>99.986836870357109</c:v>
                </c:pt>
                <c:pt idx="13009">
                  <c:v>99.986849606326302</c:v>
                </c:pt>
                <c:pt idx="13010">
                  <c:v>99.986862330264202</c:v>
                </c:pt>
                <c:pt idx="13011">
                  <c:v>99.986875042182007</c:v>
                </c:pt>
                <c:pt idx="13012">
                  <c:v>99.986887742090602</c:v>
                </c:pt>
                <c:pt idx="13013">
                  <c:v>99.9869004300011</c:v>
                </c:pt>
                <c:pt idx="13014">
                  <c:v>99.986913105924501</c:v>
                </c:pt>
                <c:pt idx="13015">
                  <c:v>99.986925769871704</c:v>
                </c:pt>
                <c:pt idx="13016">
                  <c:v>99.986938421853708</c:v>
                </c:pt>
                <c:pt idx="13017">
                  <c:v>99.986951061881598</c:v>
                </c:pt>
                <c:pt idx="13018">
                  <c:v>99.986963689966302</c:v>
                </c:pt>
                <c:pt idx="13019">
                  <c:v>99.986976306118706</c:v>
                </c:pt>
                <c:pt idx="13020">
                  <c:v>99.986988910349808</c:v>
                </c:pt>
                <c:pt idx="13021">
                  <c:v>99.987001502670495</c:v>
                </c:pt>
                <c:pt idx="13022">
                  <c:v>99.987014083091807</c:v>
                </c:pt>
                <c:pt idx="13023">
                  <c:v>99.987026651624603</c:v>
                </c:pt>
                <c:pt idx="13024">
                  <c:v>99.987039208279811</c:v>
                </c:pt>
                <c:pt idx="13025">
                  <c:v>99.9870517530683</c:v>
                </c:pt>
                <c:pt idx="13026">
                  <c:v>99.987064286000901</c:v>
                </c:pt>
                <c:pt idx="13027">
                  <c:v>99.987076807088698</c:v>
                </c:pt>
                <c:pt idx="13028">
                  <c:v>99.987089316342292</c:v>
                </c:pt>
                <c:pt idx="13029">
                  <c:v>99.987101813772711</c:v>
                </c:pt>
                <c:pt idx="13030">
                  <c:v>99.987114299390797</c:v>
                </c:pt>
                <c:pt idx="13031">
                  <c:v>99.987126773207393</c:v>
                </c:pt>
                <c:pt idx="13032">
                  <c:v>99.9871392352333</c:v>
                </c:pt>
                <c:pt idx="13033">
                  <c:v>99.987151685479304</c:v>
                </c:pt>
                <c:pt idx="13034">
                  <c:v>99.987164123956305</c:v>
                </c:pt>
                <c:pt idx="13035">
                  <c:v>99.987176550675102</c:v>
                </c:pt>
                <c:pt idx="13036">
                  <c:v>99.987188965646396</c:v>
                </c:pt>
                <c:pt idx="13037">
                  <c:v>99.987201368881102</c:v>
                </c:pt>
                <c:pt idx="13038">
                  <c:v>99.987213760389807</c:v>
                </c:pt>
                <c:pt idx="13039">
                  <c:v>99.987226140183495</c:v>
                </c:pt>
                <c:pt idx="13040">
                  <c:v>99.987238508272796</c:v>
                </c:pt>
                <c:pt idx="13041">
                  <c:v>99.987250864668397</c:v>
                </c:pt>
                <c:pt idx="13042">
                  <c:v>99.987263209381211</c:v>
                </c:pt>
                <c:pt idx="13043">
                  <c:v>99.987275542421813</c:v>
                </c:pt>
                <c:pt idx="13044">
                  <c:v>99.987287863801001</c:v>
                </c:pt>
                <c:pt idx="13045">
                  <c:v>99.987300173529505</c:v>
                </c:pt>
                <c:pt idx="13046">
                  <c:v>99.987312471617898</c:v>
                </c:pt>
                <c:pt idx="13047">
                  <c:v>99.987324758077108</c:v>
                </c:pt>
                <c:pt idx="13048">
                  <c:v>99.987337032917495</c:v>
                </c:pt>
                <c:pt idx="13049">
                  <c:v>99.987349296150001</c:v>
                </c:pt>
                <c:pt idx="13050">
                  <c:v>99.987361547785099</c:v>
                </c:pt>
                <c:pt idx="13051">
                  <c:v>99.987373787833604</c:v>
                </c:pt>
                <c:pt idx="13052">
                  <c:v>99.987386016306004</c:v>
                </c:pt>
                <c:pt idx="13053">
                  <c:v>99.987398233213</c:v>
                </c:pt>
                <c:pt idx="13054">
                  <c:v>99.987410438565291</c:v>
                </c:pt>
                <c:pt idx="13055">
                  <c:v>99.987422632373395</c:v>
                </c:pt>
                <c:pt idx="13056">
                  <c:v>99.987434814647912</c:v>
                </c:pt>
                <c:pt idx="13057">
                  <c:v>99.987446985399501</c:v>
                </c:pt>
                <c:pt idx="13058">
                  <c:v>99.987459144638706</c:v>
                </c:pt>
                <c:pt idx="13059">
                  <c:v>99.987471292376199</c:v>
                </c:pt>
                <c:pt idx="13060">
                  <c:v>99.987483428622298</c:v>
                </c:pt>
                <c:pt idx="13061">
                  <c:v>99.987495553387802</c:v>
                </c:pt>
                <c:pt idx="13062">
                  <c:v>99.9875076666832</c:v>
                </c:pt>
                <c:pt idx="13063">
                  <c:v>99.987519768518993</c:v>
                </c:pt>
                <c:pt idx="13064">
                  <c:v>99.987531858905797</c:v>
                </c:pt>
                <c:pt idx="13065">
                  <c:v>99.987543937853999</c:v>
                </c:pt>
                <c:pt idx="13066">
                  <c:v>99.987556005374202</c:v>
                </c:pt>
                <c:pt idx="13067">
                  <c:v>99.987568061476907</c:v>
                </c:pt>
                <c:pt idx="13068">
                  <c:v>99.987580106172501</c:v>
                </c:pt>
                <c:pt idx="13069">
                  <c:v>99.987592139471602</c:v>
                </c:pt>
                <c:pt idx="13070">
                  <c:v>99.987604161384695</c:v>
                </c:pt>
                <c:pt idx="13071">
                  <c:v>99.987616171922099</c:v>
                </c:pt>
                <c:pt idx="13072">
                  <c:v>99.9876281710944</c:v>
                </c:pt>
                <c:pt idx="13073">
                  <c:v>99.987640158911901</c:v>
                </c:pt>
                <c:pt idx="13074">
                  <c:v>99.987652135385304</c:v>
                </c:pt>
                <c:pt idx="13075">
                  <c:v>99.987664100524697</c:v>
                </c:pt>
                <c:pt idx="13076">
                  <c:v>99.987676054340795</c:v>
                </c:pt>
                <c:pt idx="13077">
                  <c:v>99.987687996843803</c:v>
                </c:pt>
                <c:pt idx="13078">
                  <c:v>99.987699928044194</c:v>
                </c:pt>
                <c:pt idx="13079">
                  <c:v>99.987711847952397</c:v>
                </c:pt>
                <c:pt idx="13080">
                  <c:v>99.987723756578802</c:v>
                </c:pt>
                <c:pt idx="13081">
                  <c:v>99.987735653933697</c:v>
                </c:pt>
                <c:pt idx="13082">
                  <c:v>99.987747540027499</c:v>
                </c:pt>
                <c:pt idx="13083">
                  <c:v>99.987759414870609</c:v>
                </c:pt>
                <c:pt idx="13084">
                  <c:v>99.987771278473204</c:v>
                </c:pt>
                <c:pt idx="13085">
                  <c:v>99.987783130845798</c:v>
                </c:pt>
                <c:pt idx="13086">
                  <c:v>99.987794971998611</c:v>
                </c:pt>
                <c:pt idx="13087">
                  <c:v>99.987806801942</c:v>
                </c:pt>
                <c:pt idx="13088">
                  <c:v>99.987818620686298</c:v>
                </c:pt>
                <c:pt idx="13089">
                  <c:v>99.987830428241807</c:v>
                </c:pt>
                <c:pt idx="13090">
                  <c:v>99.987842224618802</c:v>
                </c:pt>
                <c:pt idx="13091">
                  <c:v>99.987854009827501</c:v>
                </c:pt>
                <c:pt idx="13092">
                  <c:v>99.987865783878206</c:v>
                </c:pt>
                <c:pt idx="13093">
                  <c:v>99.987877546781306</c:v>
                </c:pt>
                <c:pt idx="13094">
                  <c:v>99.98788929854679</c:v>
                </c:pt>
                <c:pt idx="13095">
                  <c:v>99.987901039185203</c:v>
                </c:pt>
                <c:pt idx="13096">
                  <c:v>99.987912768706593</c:v>
                </c:pt>
                <c:pt idx="13097">
                  <c:v>99.987924487121191</c:v>
                </c:pt>
                <c:pt idx="13098">
                  <c:v>99.9879361944393</c:v>
                </c:pt>
                <c:pt idx="13099">
                  <c:v>99.987947890670995</c:v>
                </c:pt>
                <c:pt idx="13100">
                  <c:v>99.987959575826707</c:v>
                </c:pt>
                <c:pt idx="13101">
                  <c:v>99.987971249916399</c:v>
                </c:pt>
                <c:pt idx="13102">
                  <c:v>99.987982912950301</c:v>
                </c:pt>
                <c:pt idx="13103">
                  <c:v>99.987994564938703</c:v>
                </c:pt>
                <c:pt idx="13104">
                  <c:v>99.988006205891708</c:v>
                </c:pt>
                <c:pt idx="13105">
                  <c:v>99.988017835819292</c:v>
                </c:pt>
                <c:pt idx="13106">
                  <c:v>99.988029454731901</c:v>
                </c:pt>
                <c:pt idx="13107">
                  <c:v>99.988041062639496</c:v>
                </c:pt>
                <c:pt idx="13108">
                  <c:v>99.988052659552196</c:v>
                </c:pt>
                <c:pt idx="13109">
                  <c:v>99.988064245480189</c:v>
                </c:pt>
                <c:pt idx="13110">
                  <c:v>99.988075820433494</c:v>
                </c:pt>
                <c:pt idx="13111">
                  <c:v>99.9880873844223</c:v>
                </c:pt>
                <c:pt idx="13112">
                  <c:v>99.988098937456698</c:v>
                </c:pt>
                <c:pt idx="13113">
                  <c:v>99.988110479546691</c:v>
                </c:pt>
                <c:pt idx="13114">
                  <c:v>99.988122010702398</c:v>
                </c:pt>
                <c:pt idx="13115">
                  <c:v>99.988133530934007</c:v>
                </c:pt>
                <c:pt idx="13116">
                  <c:v>99.988145040251297</c:v>
                </c:pt>
                <c:pt idx="13117">
                  <c:v>99.988156538664498</c:v>
                </c:pt>
                <c:pt idx="13118">
                  <c:v>99.9881680261837</c:v>
                </c:pt>
                <c:pt idx="13119">
                  <c:v>99.988179502818809</c:v>
                </c:pt>
                <c:pt idx="13120">
                  <c:v>99.988190968579801</c:v>
                </c:pt>
                <c:pt idx="13121">
                  <c:v>99.988202423476906</c:v>
                </c:pt>
                <c:pt idx="13122">
                  <c:v>99.988213867519889</c:v>
                </c:pt>
                <c:pt idx="13123">
                  <c:v>99.988225300718895</c:v>
                </c:pt>
                <c:pt idx="13124">
                  <c:v>99.988236723083801</c:v>
                </c:pt>
                <c:pt idx="13125">
                  <c:v>99.988248134624698</c:v>
                </c:pt>
                <c:pt idx="13126">
                  <c:v>99.988259535351503</c:v>
                </c:pt>
                <c:pt idx="13127">
                  <c:v>99.988270925274108</c:v>
                </c:pt>
                <c:pt idx="13128">
                  <c:v>99.988282304402503</c:v>
                </c:pt>
                <c:pt idx="13129">
                  <c:v>99.988293672746707</c:v>
                </c:pt>
                <c:pt idx="13130">
                  <c:v>99.988305030316596</c:v>
                </c:pt>
                <c:pt idx="13131">
                  <c:v>99.988316377122104</c:v>
                </c:pt>
                <c:pt idx="13132">
                  <c:v>99.988327713172993</c:v>
                </c:pt>
                <c:pt idx="13133">
                  <c:v>99.98833903847941</c:v>
                </c:pt>
                <c:pt idx="13134">
                  <c:v>99.988350353051089</c:v>
                </c:pt>
                <c:pt idx="13135">
                  <c:v>99.988361656897993</c:v>
                </c:pt>
                <c:pt idx="13136">
                  <c:v>99.988372950029998</c:v>
                </c:pt>
                <c:pt idx="13137">
                  <c:v>99.988384232456895</c:v>
                </c:pt>
                <c:pt idx="13138">
                  <c:v>99.988395504188702</c:v>
                </c:pt>
                <c:pt idx="13139">
                  <c:v>99.988406765235098</c:v>
                </c:pt>
                <c:pt idx="13140">
                  <c:v>99.988418015606001</c:v>
                </c:pt>
                <c:pt idx="13141">
                  <c:v>99.988429255311203</c:v>
                </c:pt>
                <c:pt idx="13142">
                  <c:v>99.988440484360595</c:v>
                </c:pt>
                <c:pt idx="13143">
                  <c:v>99.988451702763996</c:v>
                </c:pt>
                <c:pt idx="13144">
                  <c:v>99.988462910531197</c:v>
                </c:pt>
                <c:pt idx="13145">
                  <c:v>99.988474107671891</c:v>
                </c:pt>
                <c:pt idx="13146">
                  <c:v>99.988485294196096</c:v>
                </c:pt>
                <c:pt idx="13147">
                  <c:v>99.988496470113404</c:v>
                </c:pt>
                <c:pt idx="13148">
                  <c:v>99.988507635433606</c:v>
                </c:pt>
                <c:pt idx="13149">
                  <c:v>99.988518790166495</c:v>
                </c:pt>
                <c:pt idx="13150">
                  <c:v>99.988529934321903</c:v>
                </c:pt>
                <c:pt idx="13151">
                  <c:v>99.988541067909509</c:v>
                </c:pt>
                <c:pt idx="13152">
                  <c:v>99.988552190939103</c:v>
                </c:pt>
                <c:pt idx="13153">
                  <c:v>99.988563303420307</c:v>
                </c:pt>
                <c:pt idx="13154">
                  <c:v>99.988574405362897</c:v>
                </c:pt>
                <c:pt idx="13155">
                  <c:v>99.988585496776608</c:v>
                </c:pt>
                <c:pt idx="13156">
                  <c:v>99.988596577671103</c:v>
                </c:pt>
                <c:pt idx="13157">
                  <c:v>99.988607648056089</c:v>
                </c:pt>
                <c:pt idx="13158">
                  <c:v>99.988618707941399</c:v>
                </c:pt>
                <c:pt idx="13159">
                  <c:v>99.988629757336497</c:v>
                </c:pt>
                <c:pt idx="13160">
                  <c:v>99.988640796251104</c:v>
                </c:pt>
                <c:pt idx="13161">
                  <c:v>99.988651824694998</c:v>
                </c:pt>
                <c:pt idx="13162">
                  <c:v>99.988662842677698</c:v>
                </c:pt>
                <c:pt idx="13163">
                  <c:v>99.988673850208812</c:v>
                </c:pt>
                <c:pt idx="13164">
                  <c:v>99.988684847298202</c:v>
                </c:pt>
                <c:pt idx="13165">
                  <c:v>99.988695833955305</c:v>
                </c:pt>
                <c:pt idx="13166">
                  <c:v>99.988706810189797</c:v>
                </c:pt>
                <c:pt idx="13167">
                  <c:v>99.9887177760112</c:v>
                </c:pt>
                <c:pt idx="13168">
                  <c:v>99.988728731429291</c:v>
                </c:pt>
                <c:pt idx="13169">
                  <c:v>99.988739676453491</c:v>
                </c:pt>
                <c:pt idx="13170">
                  <c:v>99.988750611093494</c:v>
                </c:pt>
                <c:pt idx="13171">
                  <c:v>99.988761535358904</c:v>
                </c:pt>
                <c:pt idx="13172">
                  <c:v>99.988772449259201</c:v>
                </c:pt>
                <c:pt idx="13173">
                  <c:v>99.988783352803907</c:v>
                </c:pt>
                <c:pt idx="13174">
                  <c:v>99.988794246002598</c:v>
                </c:pt>
                <c:pt idx="13175">
                  <c:v>99.988805128864996</c:v>
                </c:pt>
                <c:pt idx="13176">
                  <c:v>99.988816001400394</c:v>
                </c:pt>
                <c:pt idx="13177">
                  <c:v>99.988826863618399</c:v>
                </c:pt>
                <c:pt idx="13178">
                  <c:v>99.988837715528589</c:v>
                </c:pt>
                <c:pt idx="13179">
                  <c:v>99.9888485571404</c:v>
                </c:pt>
                <c:pt idx="13180">
                  <c:v>99.988859388463297</c:v>
                </c:pt>
                <c:pt idx="13181">
                  <c:v>99.988870209506899</c:v>
                </c:pt>
                <c:pt idx="13182">
                  <c:v>99.988881020280601</c:v>
                </c:pt>
                <c:pt idx="13183">
                  <c:v>99.988891820793896</c:v>
                </c:pt>
                <c:pt idx="13184">
                  <c:v>99.98890261105619</c:v>
                </c:pt>
                <c:pt idx="13185">
                  <c:v>99.988913391077006</c:v>
                </c:pt>
                <c:pt idx="13186">
                  <c:v>99.988924160865793</c:v>
                </c:pt>
                <c:pt idx="13187">
                  <c:v>99.988934920432001</c:v>
                </c:pt>
                <c:pt idx="13188">
                  <c:v>99.98894566978511</c:v>
                </c:pt>
                <c:pt idx="13189">
                  <c:v>99.988956408934399</c:v>
                </c:pt>
                <c:pt idx="13190">
                  <c:v>99.98896713788929</c:v>
                </c:pt>
                <c:pt idx="13191">
                  <c:v>99.988977856659403</c:v>
                </c:pt>
                <c:pt idx="13192">
                  <c:v>99.988988565253905</c:v>
                </c:pt>
                <c:pt idx="13193">
                  <c:v>99.988999263682302</c:v>
                </c:pt>
                <c:pt idx="13194">
                  <c:v>99.989009951953904</c:v>
                </c:pt>
                <c:pt idx="13195">
                  <c:v>99.989020630078102</c:v>
                </c:pt>
                <c:pt idx="13196">
                  <c:v>99.989031298064305</c:v>
                </c:pt>
                <c:pt idx="13197">
                  <c:v>99.989041955921905</c:v>
                </c:pt>
                <c:pt idx="13198">
                  <c:v>99.989052603660198</c:v>
                </c:pt>
                <c:pt idx="13199">
                  <c:v>99.989063241288505</c:v>
                </c:pt>
                <c:pt idx="13200">
                  <c:v>99.989073868816106</c:v>
                </c:pt>
                <c:pt idx="13201">
                  <c:v>99.989084486252409</c:v>
                </c:pt>
                <c:pt idx="13202">
                  <c:v>99.989095093606707</c:v>
                </c:pt>
                <c:pt idx="13203">
                  <c:v>99.989105690888394</c:v>
                </c:pt>
                <c:pt idx="13204">
                  <c:v>99.989116278106593</c:v>
                </c:pt>
                <c:pt idx="13205">
                  <c:v>99.989126855270698</c:v>
                </c:pt>
                <c:pt idx="13206">
                  <c:v>99.989137422390002</c:v>
                </c:pt>
                <c:pt idx="13207">
                  <c:v>99.989147979473799</c:v>
                </c:pt>
                <c:pt idx="13208">
                  <c:v>99.989158526531298</c:v>
                </c:pt>
                <c:pt idx="13209">
                  <c:v>99.989169063571708</c:v>
                </c:pt>
                <c:pt idx="13210">
                  <c:v>99.989179590604394</c:v>
                </c:pt>
                <c:pt idx="13211">
                  <c:v>99.989190107638493</c:v>
                </c:pt>
                <c:pt idx="13212">
                  <c:v>99.989200614683298</c:v>
                </c:pt>
                <c:pt idx="13213">
                  <c:v>99.989211111748006</c:v>
                </c:pt>
                <c:pt idx="13214">
                  <c:v>99.989221598841809</c:v>
                </c:pt>
                <c:pt idx="13215">
                  <c:v>99.989232075974002</c:v>
                </c:pt>
                <c:pt idx="13216">
                  <c:v>99.989242543153807</c:v>
                </c:pt>
                <c:pt idx="13217">
                  <c:v>99.989253000390207</c:v>
                </c:pt>
                <c:pt idx="13218">
                  <c:v>99.989263447692608</c:v>
                </c:pt>
                <c:pt idx="13219">
                  <c:v>99.989273885070091</c:v>
                </c:pt>
                <c:pt idx="13220">
                  <c:v>99.989284312531808</c:v>
                </c:pt>
                <c:pt idx="13221">
                  <c:v>99.989294730086897</c:v>
                </c:pt>
                <c:pt idx="13222">
                  <c:v>99.989305137744594</c:v>
                </c:pt>
                <c:pt idx="13223">
                  <c:v>99.98931553551401</c:v>
                </c:pt>
                <c:pt idx="13224">
                  <c:v>99.989325923404195</c:v>
                </c:pt>
                <c:pt idx="13225">
                  <c:v>99.989336301424402</c:v>
                </c:pt>
                <c:pt idx="13226">
                  <c:v>99.989346669583696</c:v>
                </c:pt>
                <c:pt idx="13227">
                  <c:v>99.989357027891202</c:v>
                </c:pt>
                <c:pt idx="13228">
                  <c:v>99.989367376356</c:v>
                </c:pt>
                <c:pt idx="13229">
                  <c:v>99.9893777149871</c:v>
                </c:pt>
                <c:pt idx="13230">
                  <c:v>99.989388043793795</c:v>
                </c:pt>
                <c:pt idx="13231">
                  <c:v>99.989398362784897</c:v>
                </c:pt>
                <c:pt idx="13232">
                  <c:v>99.989408671969699</c:v>
                </c:pt>
                <c:pt idx="13233">
                  <c:v>99.98941897135721</c:v>
                </c:pt>
                <c:pt idx="13234">
                  <c:v>99.989429260956399</c:v>
                </c:pt>
                <c:pt idx="13235">
                  <c:v>99.989439540776388</c:v>
                </c:pt>
                <c:pt idx="13236">
                  <c:v>99.989449810826201</c:v>
                </c:pt>
                <c:pt idx="13237">
                  <c:v>99.989460071114905</c:v>
                </c:pt>
                <c:pt idx="13238">
                  <c:v>99.989470321651396</c:v>
                </c:pt>
                <c:pt idx="13239">
                  <c:v>99.989480562444797</c:v>
                </c:pt>
                <c:pt idx="13240">
                  <c:v>99.989490793504103</c:v>
                </c:pt>
                <c:pt idx="13241">
                  <c:v>99.989501014838211</c:v>
                </c:pt>
                <c:pt idx="13242">
                  <c:v>99.989511226456202</c:v>
                </c:pt>
                <c:pt idx="13243">
                  <c:v>99.989521428367098</c:v>
                </c:pt>
                <c:pt idx="13244">
                  <c:v>99.989531620579797</c:v>
                </c:pt>
                <c:pt idx="13245">
                  <c:v>99.989541803103194</c:v>
                </c:pt>
                <c:pt idx="13246">
                  <c:v>99.989551975946398</c:v>
                </c:pt>
                <c:pt idx="13247">
                  <c:v>99.989562139118306</c:v>
                </c:pt>
                <c:pt idx="13248">
                  <c:v>99.989572292627798</c:v>
                </c:pt>
                <c:pt idx="13249">
                  <c:v>99.9895824364839</c:v>
                </c:pt>
                <c:pt idx="13250">
                  <c:v>99.989592570695507</c:v>
                </c:pt>
                <c:pt idx="13251">
                  <c:v>99.989602695271401</c:v>
                </c:pt>
                <c:pt idx="13252">
                  <c:v>99.989612810220706</c:v>
                </c:pt>
                <c:pt idx="13253">
                  <c:v>99.989622915552204</c:v>
                </c:pt>
                <c:pt idx="13254">
                  <c:v>99.989633011274805</c:v>
                </c:pt>
                <c:pt idx="13255">
                  <c:v>99.989643097397405</c:v>
                </c:pt>
                <c:pt idx="13256">
                  <c:v>99.989653173928801</c:v>
                </c:pt>
                <c:pt idx="13257">
                  <c:v>99.989663240878002</c:v>
                </c:pt>
                <c:pt idx="13258">
                  <c:v>99.989673298253805</c:v>
                </c:pt>
                <c:pt idx="13259">
                  <c:v>99.989683346064993</c:v>
                </c:pt>
                <c:pt idx="13260">
                  <c:v>99.989693384320603</c:v>
                </c:pt>
                <c:pt idx="13261">
                  <c:v>99.989703413029204</c:v>
                </c:pt>
                <c:pt idx="13262">
                  <c:v>99.989713432199792</c:v>
                </c:pt>
                <c:pt idx="13263">
                  <c:v>99.989723441841193</c:v>
                </c:pt>
                <c:pt idx="13264">
                  <c:v>99.989733441962201</c:v>
                </c:pt>
                <c:pt idx="13265">
                  <c:v>99.989743432571601</c:v>
                </c:pt>
                <c:pt idx="13266">
                  <c:v>99.989753413678201</c:v>
                </c:pt>
                <c:pt idx="13267">
                  <c:v>99.9897633852908</c:v>
                </c:pt>
                <c:pt idx="13268">
                  <c:v>99.989773347418193</c:v>
                </c:pt>
                <c:pt idx="13269">
                  <c:v>99.989783300069107</c:v>
                </c:pt>
                <c:pt idx="13270">
                  <c:v>99.989793243252294</c:v>
                </c:pt>
                <c:pt idx="13271">
                  <c:v>99.989803176976594</c:v>
                </c:pt>
                <c:pt idx="13272">
                  <c:v>99.989813101250704</c:v>
                </c:pt>
                <c:pt idx="13273">
                  <c:v>99.989823016083406</c:v>
                </c:pt>
                <c:pt idx="13274">
                  <c:v>99.989832921483298</c:v>
                </c:pt>
                <c:pt idx="13275">
                  <c:v>99.98984281745939</c:v>
                </c:pt>
                <c:pt idx="13276">
                  <c:v>99.989852704020109</c:v>
                </c:pt>
                <c:pt idx="13277">
                  <c:v>99.989862581174307</c:v>
                </c:pt>
                <c:pt idx="13278">
                  <c:v>99.989872448930697</c:v>
                </c:pt>
                <c:pt idx="13279">
                  <c:v>99.98988230729789</c:v>
                </c:pt>
                <c:pt idx="13280">
                  <c:v>99.989892156284697</c:v>
                </c:pt>
                <c:pt idx="13281">
                  <c:v>99.9899019958998</c:v>
                </c:pt>
                <c:pt idx="13282">
                  <c:v>99.989911826151697</c:v>
                </c:pt>
                <c:pt idx="13283">
                  <c:v>99.989921647049201</c:v>
                </c:pt>
                <c:pt idx="13284">
                  <c:v>99.989931458600893</c:v>
                </c:pt>
                <c:pt idx="13285">
                  <c:v>99.989941260815499</c:v>
                </c:pt>
                <c:pt idx="13286">
                  <c:v>99.989951053701603</c:v>
                </c:pt>
                <c:pt idx="13287">
                  <c:v>99.989960837267787</c:v>
                </c:pt>
                <c:pt idx="13288">
                  <c:v>99.989970611522892</c:v>
                </c:pt>
                <c:pt idx="13289">
                  <c:v>99.989980376475302</c:v>
                </c:pt>
                <c:pt idx="13290">
                  <c:v>99.989990132133698</c:v>
                </c:pt>
                <c:pt idx="13291">
                  <c:v>99.989999878506808</c:v>
                </c:pt>
                <c:pt idx="13292">
                  <c:v>99.9900096156031</c:v>
                </c:pt>
                <c:pt idx="13293">
                  <c:v>99.990019343431101</c:v>
                </c:pt>
                <c:pt idx="13294">
                  <c:v>99.990029061999607</c:v>
                </c:pt>
                <c:pt idx="13295">
                  <c:v>99.990038771316904</c:v>
                </c:pt>
                <c:pt idx="13296">
                  <c:v>99.990048471391788</c:v>
                </c:pt>
                <c:pt idx="13297">
                  <c:v>99.990058162232799</c:v>
                </c:pt>
                <c:pt idx="13298">
                  <c:v>99.990067843848394</c:v>
                </c:pt>
                <c:pt idx="13299">
                  <c:v>99.990077516247197</c:v>
                </c:pt>
                <c:pt idx="13300">
                  <c:v>99.990087179437595</c:v>
                </c:pt>
                <c:pt idx="13301">
                  <c:v>99.990096833428296</c:v>
                </c:pt>
                <c:pt idx="13302">
                  <c:v>99.990106478227702</c:v>
                </c:pt>
                <c:pt idx="13303">
                  <c:v>99.990116113844394</c:v>
                </c:pt>
                <c:pt idx="13304">
                  <c:v>99.990125740286899</c:v>
                </c:pt>
                <c:pt idx="13305">
                  <c:v>99.990135357563602</c:v>
                </c:pt>
                <c:pt idx="13306">
                  <c:v>99.990144965683001</c:v>
                </c:pt>
                <c:pt idx="13307">
                  <c:v>99.990154564653693</c:v>
                </c:pt>
                <c:pt idx="13308">
                  <c:v>99.990164154484106</c:v>
                </c:pt>
                <c:pt idx="13309">
                  <c:v>99.990173735182594</c:v>
                </c:pt>
                <c:pt idx="13310">
                  <c:v>99.9901833067578</c:v>
                </c:pt>
                <c:pt idx="13311">
                  <c:v>99.990192869218006</c:v>
                </c:pt>
                <c:pt idx="13312">
                  <c:v>99.990202422571798</c:v>
                </c:pt>
                <c:pt idx="13313">
                  <c:v>99.990211966827502</c:v>
                </c:pt>
                <c:pt idx="13314">
                  <c:v>99.990221501993602</c:v>
                </c:pt>
                <c:pt idx="13315">
                  <c:v>99.990231028078497</c:v>
                </c:pt>
                <c:pt idx="13316">
                  <c:v>99.9902405450906</c:v>
                </c:pt>
                <c:pt idx="13317">
                  <c:v>99.990250053038395</c:v>
                </c:pt>
                <c:pt idx="13318">
                  <c:v>99.990259551930095</c:v>
                </c:pt>
                <c:pt idx="13319">
                  <c:v>99.990269041774297</c:v>
                </c:pt>
                <c:pt idx="13320">
                  <c:v>99.990278522579302</c:v>
                </c:pt>
                <c:pt idx="13321">
                  <c:v>99.990287994353395</c:v>
                </c:pt>
                <c:pt idx="13322">
                  <c:v>99.9902974571051</c:v>
                </c:pt>
                <c:pt idx="13323">
                  <c:v>99.990306910842705</c:v>
                </c:pt>
                <c:pt idx="13324">
                  <c:v>99.990316355574492</c:v>
                </c:pt>
                <c:pt idx="13325">
                  <c:v>99.990325791309004</c:v>
                </c:pt>
                <c:pt idx="13326">
                  <c:v>99.990335218054298</c:v>
                </c:pt>
                <c:pt idx="13327">
                  <c:v>99.990344635819</c:v>
                </c:pt>
                <c:pt idx="13328">
                  <c:v>99.990354044611195</c:v>
                </c:pt>
                <c:pt idx="13329">
                  <c:v>99.990363444439296</c:v>
                </c:pt>
                <c:pt idx="13330">
                  <c:v>99.990372835311703</c:v>
                </c:pt>
                <c:pt idx="13331">
                  <c:v>99.990382217236601</c:v>
                </c:pt>
                <c:pt idx="13332">
                  <c:v>99.990391590222302</c:v>
                </c:pt>
                <c:pt idx="13333">
                  <c:v>99.990400954276993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7370560"/>
        <c:axId val="87371136"/>
      </c:scatterChart>
      <c:valAx>
        <c:axId val="87370560"/>
        <c:scaling>
          <c:orientation val="minMax"/>
          <c:max val="60"/>
        </c:scaling>
        <c:delete val="0"/>
        <c:axPos val="b"/>
        <c:majorGridlines/>
        <c:minorGridlines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altLang="ja-JP" sz="1400"/>
                  <a:t>Reaction time [min]</a:t>
                </a:r>
                <a:endParaRPr lang="ja-JP" altLang="en-US" sz="14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7371136"/>
        <c:crosses val="autoZero"/>
        <c:crossBetween val="midCat"/>
      </c:valAx>
      <c:valAx>
        <c:axId val="87371136"/>
        <c:scaling>
          <c:orientation val="minMax"/>
          <c:max val="105"/>
          <c:min val="0"/>
        </c:scaling>
        <c:delete val="0"/>
        <c:axPos val="l"/>
        <c:majorGridlines/>
        <c:minorGridlines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altLang="ja-JP" sz="1400"/>
                  <a:t>Concentration [nM]</a:t>
                </a:r>
                <a:endParaRPr lang="ja-JP" altLang="en-US" sz="1400"/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crossAx val="87370560"/>
        <c:crosses val="autoZero"/>
        <c:crossBetween val="midCat"/>
        <c:majorUnit val="10"/>
      </c:valAx>
      <c:spPr>
        <a:ln>
          <a:solidFill>
            <a:schemeClr val="bg1">
              <a:lumMod val="50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6750482014187823"/>
          <c:y val="0.39609560878704586"/>
          <c:w val="0.19953888796394678"/>
          <c:h val="0.18580651867593725"/>
        </c:manualLayout>
      </c:layout>
      <c:overlay val="1"/>
      <c:spPr>
        <a:solidFill>
          <a:schemeClr val="bg1"/>
        </a:solidFill>
        <a:ln>
          <a:solidFill>
            <a:schemeClr val="tx1"/>
          </a:solidFill>
        </a:ln>
      </c:spPr>
      <c:txPr>
        <a:bodyPr/>
        <a:lstStyle/>
        <a:p>
          <a:pPr>
            <a:defRPr sz="16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06884882114688"/>
          <c:y val="0.17904473884066976"/>
          <c:w val="0.73252147042657456"/>
          <c:h val="0.60705891953449587"/>
        </c:manualLayout>
      </c:layout>
      <c:scatterChart>
        <c:scatterStyle val="lineMarker"/>
        <c:varyColors val="0"/>
        <c:ser>
          <c:idx val="0"/>
          <c:order val="0"/>
          <c:tx>
            <c:v>InputAB</c:v>
          </c:tx>
          <c:spPr>
            <a:ln w="28575">
              <a:noFill/>
            </a:ln>
          </c:spPr>
          <c:marker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</c:spPr>
          </c:marker>
          <c:xVal>
            <c:numRef>
              <c:f>正規化!$C$1:$AH$1</c:f>
              <c:numCache>
                <c:formatCode>General</c:formatCode>
                <c:ptCount val="32"/>
                <c:pt idx="0">
                  <c:v>0</c:v>
                </c:pt>
                <c:pt idx="1">
                  <c:v>1</c:v>
                </c:pt>
                <c:pt idx="2">
                  <c:v>5</c:v>
                </c:pt>
                <c:pt idx="3">
                  <c:v>10</c:v>
                </c:pt>
                <c:pt idx="4">
                  <c:v>15</c:v>
                </c:pt>
                <c:pt idx="5">
                  <c:v>20</c:v>
                </c:pt>
                <c:pt idx="6">
                  <c:v>33</c:v>
                </c:pt>
                <c:pt idx="7">
                  <c:v>35</c:v>
                </c:pt>
                <c:pt idx="8">
                  <c:v>40</c:v>
                </c:pt>
                <c:pt idx="9">
                  <c:v>45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65</c:v>
                </c:pt>
                <c:pt idx="14">
                  <c:v>70</c:v>
                </c:pt>
                <c:pt idx="15">
                  <c:v>75</c:v>
                </c:pt>
                <c:pt idx="16">
                  <c:v>80</c:v>
                </c:pt>
                <c:pt idx="17">
                  <c:v>90</c:v>
                </c:pt>
                <c:pt idx="18">
                  <c:v>100</c:v>
                </c:pt>
                <c:pt idx="19">
                  <c:v>110</c:v>
                </c:pt>
                <c:pt idx="20">
                  <c:v>120</c:v>
                </c:pt>
                <c:pt idx="21">
                  <c:v>130</c:v>
                </c:pt>
                <c:pt idx="22">
                  <c:v>140</c:v>
                </c:pt>
                <c:pt idx="23">
                  <c:v>150</c:v>
                </c:pt>
                <c:pt idx="24">
                  <c:v>160</c:v>
                </c:pt>
                <c:pt idx="25">
                  <c:v>170</c:v>
                </c:pt>
                <c:pt idx="26">
                  <c:v>180</c:v>
                </c:pt>
                <c:pt idx="27">
                  <c:v>200</c:v>
                </c:pt>
                <c:pt idx="28">
                  <c:v>220</c:v>
                </c:pt>
                <c:pt idx="29">
                  <c:v>240</c:v>
                </c:pt>
                <c:pt idx="30">
                  <c:v>260</c:v>
                </c:pt>
                <c:pt idx="31">
                  <c:v>280</c:v>
                </c:pt>
              </c:numCache>
            </c:numRef>
          </c:xVal>
          <c:yVal>
            <c:numRef>
              <c:f>正規化!$C$2:$AH$2</c:f>
              <c:numCache>
                <c:formatCode>General</c:formatCode>
                <c:ptCount val="32"/>
                <c:pt idx="0">
                  <c:v>0</c:v>
                </c:pt>
                <c:pt idx="1">
                  <c:v>7.3820440085994266</c:v>
                </c:pt>
                <c:pt idx="2">
                  <c:v>27.844502671192533</c:v>
                </c:pt>
                <c:pt idx="3">
                  <c:v>45.600076587366836</c:v>
                </c:pt>
                <c:pt idx="4">
                  <c:v>59.273418980763658</c:v>
                </c:pt>
                <c:pt idx="5">
                  <c:v>67.821859449694784</c:v>
                </c:pt>
                <c:pt idx="6">
                  <c:v>79.76886432173356</c:v>
                </c:pt>
                <c:pt idx="7">
                  <c:v>81.985319367238517</c:v>
                </c:pt>
                <c:pt idx="8">
                  <c:v>84.473368200009574</c:v>
                </c:pt>
                <c:pt idx="9">
                  <c:v>86.525410148242358</c:v>
                </c:pt>
                <c:pt idx="10">
                  <c:v>88.099821643007161</c:v>
                </c:pt>
                <c:pt idx="11">
                  <c:v>89.314189266530278</c:v>
                </c:pt>
                <c:pt idx="12">
                  <c:v>90.144579466677214</c:v>
                </c:pt>
                <c:pt idx="13">
                  <c:v>90.943751990126884</c:v>
                </c:pt>
                <c:pt idx="14">
                  <c:v>91.091515659827238</c:v>
                </c:pt>
                <c:pt idx="15">
                  <c:v>91.238238740304325</c:v>
                </c:pt>
                <c:pt idx="16">
                  <c:v>91.472371315533721</c:v>
                </c:pt>
                <c:pt idx="17">
                  <c:v>93.098812271460588</c:v>
                </c:pt>
                <c:pt idx="18">
                  <c:v>94.047829643057085</c:v>
                </c:pt>
                <c:pt idx="19">
                  <c:v>94.765836207093898</c:v>
                </c:pt>
                <c:pt idx="20">
                  <c:v>95.570211676659795</c:v>
                </c:pt>
                <c:pt idx="21">
                  <c:v>96.182078139925963</c:v>
                </c:pt>
                <c:pt idx="22">
                  <c:v>96.797066370861828</c:v>
                </c:pt>
                <c:pt idx="23">
                  <c:v>97.428704029369584</c:v>
                </c:pt>
                <c:pt idx="24">
                  <c:v>98.030164600403339</c:v>
                </c:pt>
                <c:pt idx="25">
                  <c:v>98.066585223216791</c:v>
                </c:pt>
                <c:pt idx="26">
                  <c:v>98.541093909015061</c:v>
                </c:pt>
                <c:pt idx="27">
                  <c:v>99.800206869137597</c:v>
                </c:pt>
                <c:pt idx="28">
                  <c:v>100</c:v>
                </c:pt>
                <c:pt idx="29">
                  <c:v>99.643077896428096</c:v>
                </c:pt>
                <c:pt idx="30">
                  <c:v>99.020805540929487</c:v>
                </c:pt>
                <c:pt idx="31">
                  <c:v>98.604569851632803</c:v>
                </c:pt>
              </c:numCache>
            </c:numRef>
          </c:yVal>
          <c:smooth val="0"/>
        </c:ser>
        <c:ser>
          <c:idx val="3"/>
          <c:order val="1"/>
          <c:tx>
            <c:v>InputBA</c:v>
          </c:tx>
          <c:spPr>
            <a:ln w="28575">
              <a:noFill/>
            </a:ln>
          </c:spPr>
          <c:marker>
            <c:symbol val="circle"/>
            <c:size val="5"/>
            <c:spPr>
              <a:solidFill>
                <a:srgbClr val="7030A0"/>
              </a:solidFill>
              <a:ln>
                <a:noFill/>
              </a:ln>
            </c:spPr>
          </c:marker>
          <c:xVal>
            <c:numRef>
              <c:f>正規化!$C$7:$AI$7</c:f>
              <c:numCache>
                <c:formatCode>General</c:formatCode>
                <c:ptCount val="33"/>
                <c:pt idx="0">
                  <c:v>0</c:v>
                </c:pt>
                <c:pt idx="1">
                  <c:v>2</c:v>
                </c:pt>
                <c:pt idx="2">
                  <c:v>6</c:v>
                </c:pt>
                <c:pt idx="3">
                  <c:v>11</c:v>
                </c:pt>
                <c:pt idx="4">
                  <c:v>16</c:v>
                </c:pt>
                <c:pt idx="5">
                  <c:v>21</c:v>
                </c:pt>
                <c:pt idx="6">
                  <c:v>26</c:v>
                </c:pt>
                <c:pt idx="7">
                  <c:v>31</c:v>
                </c:pt>
                <c:pt idx="8">
                  <c:v>36</c:v>
                </c:pt>
                <c:pt idx="9">
                  <c:v>41</c:v>
                </c:pt>
                <c:pt idx="10">
                  <c:v>46</c:v>
                </c:pt>
                <c:pt idx="11">
                  <c:v>51</c:v>
                </c:pt>
                <c:pt idx="12">
                  <c:v>56</c:v>
                </c:pt>
                <c:pt idx="13">
                  <c:v>61</c:v>
                </c:pt>
                <c:pt idx="14">
                  <c:v>66</c:v>
                </c:pt>
                <c:pt idx="15">
                  <c:v>71</c:v>
                </c:pt>
                <c:pt idx="16">
                  <c:v>76</c:v>
                </c:pt>
                <c:pt idx="17">
                  <c:v>81</c:v>
                </c:pt>
                <c:pt idx="18">
                  <c:v>91</c:v>
                </c:pt>
                <c:pt idx="19">
                  <c:v>101</c:v>
                </c:pt>
                <c:pt idx="20">
                  <c:v>111</c:v>
                </c:pt>
                <c:pt idx="21">
                  <c:v>121</c:v>
                </c:pt>
                <c:pt idx="22">
                  <c:v>131</c:v>
                </c:pt>
                <c:pt idx="23">
                  <c:v>141</c:v>
                </c:pt>
                <c:pt idx="24">
                  <c:v>151</c:v>
                </c:pt>
                <c:pt idx="25">
                  <c:v>161</c:v>
                </c:pt>
                <c:pt idx="26">
                  <c:v>171</c:v>
                </c:pt>
                <c:pt idx="27">
                  <c:v>181</c:v>
                </c:pt>
                <c:pt idx="28">
                  <c:v>201</c:v>
                </c:pt>
                <c:pt idx="29">
                  <c:v>221</c:v>
                </c:pt>
                <c:pt idx="30">
                  <c:v>241</c:v>
                </c:pt>
                <c:pt idx="31">
                  <c:v>261</c:v>
                </c:pt>
                <c:pt idx="32">
                  <c:v>281</c:v>
                </c:pt>
              </c:numCache>
            </c:numRef>
          </c:xVal>
          <c:yVal>
            <c:numRef>
              <c:f>正規化!$C$8:$AI$8</c:f>
              <c:numCache>
                <c:formatCode>General</c:formatCode>
                <c:ptCount val="33"/>
                <c:pt idx="0">
                  <c:v>0</c:v>
                </c:pt>
                <c:pt idx="1">
                  <c:v>4.1220248850468844</c:v>
                </c:pt>
                <c:pt idx="2">
                  <c:v>9.7623369101049882</c:v>
                </c:pt>
                <c:pt idx="3">
                  <c:v>16.147999148985555</c:v>
                </c:pt>
                <c:pt idx="4">
                  <c:v>21.798897956649157</c:v>
                </c:pt>
                <c:pt idx="5">
                  <c:v>27.16222310219198</c:v>
                </c:pt>
                <c:pt idx="6">
                  <c:v>31.830587047275078</c:v>
                </c:pt>
                <c:pt idx="7">
                  <c:v>36.421280654588912</c:v>
                </c:pt>
                <c:pt idx="8">
                  <c:v>40.018750820730148</c:v>
                </c:pt>
                <c:pt idx="9">
                  <c:v>43.499155602291225</c:v>
                </c:pt>
                <c:pt idx="10">
                  <c:v>46.987704062779613</c:v>
                </c:pt>
                <c:pt idx="11">
                  <c:v>49.974398309372262</c:v>
                </c:pt>
                <c:pt idx="12">
                  <c:v>53.014026468992427</c:v>
                </c:pt>
                <c:pt idx="13">
                  <c:v>55.655632321040102</c:v>
                </c:pt>
                <c:pt idx="14">
                  <c:v>57.930772621358614</c:v>
                </c:pt>
                <c:pt idx="15">
                  <c:v>60.446151450032929</c:v>
                </c:pt>
                <c:pt idx="16">
                  <c:v>62.104408071607367</c:v>
                </c:pt>
                <c:pt idx="17">
                  <c:v>64.514937034092483</c:v>
                </c:pt>
                <c:pt idx="18">
                  <c:v>69.822579774969782</c:v>
                </c:pt>
                <c:pt idx="19">
                  <c:v>74.469566562868678</c:v>
                </c:pt>
                <c:pt idx="20">
                  <c:v>78.706315524804111</c:v>
                </c:pt>
                <c:pt idx="21">
                  <c:v>81.947499737875333</c:v>
                </c:pt>
                <c:pt idx="22">
                  <c:v>84.322400105053447</c:v>
                </c:pt>
                <c:pt idx="23">
                  <c:v>86.240236492436054</c:v>
                </c:pt>
                <c:pt idx="24">
                  <c:v>88.796333715746925</c:v>
                </c:pt>
                <c:pt idx="25">
                  <c:v>90.237764885881617</c:v>
                </c:pt>
                <c:pt idx="26">
                  <c:v>90.542134885789991</c:v>
                </c:pt>
                <c:pt idx="27">
                  <c:v>91.505124918944944</c:v>
                </c:pt>
                <c:pt idx="28">
                  <c:v>95.254271105107406</c:v>
                </c:pt>
                <c:pt idx="29">
                  <c:v>97.129353178121605</c:v>
                </c:pt>
                <c:pt idx="30">
                  <c:v>97.137496857048902</c:v>
                </c:pt>
                <c:pt idx="31">
                  <c:v>98.649167257931694</c:v>
                </c:pt>
                <c:pt idx="32">
                  <c:v>100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7374016"/>
        <c:axId val="87374592"/>
      </c:scatterChart>
      <c:valAx>
        <c:axId val="873740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altLang="ja-JP" sz="1400" dirty="0"/>
                  <a:t>Reaction time [min]</a:t>
                </a:r>
                <a:endParaRPr lang="ja-JP" altLang="en-US" sz="1400" dirty="0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ja-JP"/>
          </a:p>
        </c:txPr>
        <c:crossAx val="87374592"/>
        <c:crosses val="autoZero"/>
        <c:crossBetween val="midCat"/>
        <c:majorUnit val="60"/>
      </c:valAx>
      <c:valAx>
        <c:axId val="87374592"/>
        <c:scaling>
          <c:orientation val="minMax"/>
          <c:max val="1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altLang="ja-JP" sz="1400" dirty="0" smtClean="0"/>
                  <a:t>Intensity </a:t>
                </a:r>
                <a:r>
                  <a:rPr lang="en-US" altLang="ja-JP" sz="1400" dirty="0"/>
                  <a:t>[%]</a:t>
                </a:r>
                <a:endParaRPr lang="ja-JP" altLang="en-US" sz="1400" dirty="0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ja-JP"/>
          </a:p>
        </c:txPr>
        <c:crossAx val="87374016"/>
        <c:crosses val="autoZero"/>
        <c:crossBetween val="midCat"/>
        <c:majorUnit val="10"/>
      </c:valAx>
    </c:plotArea>
    <c:legend>
      <c:legendPos val="r"/>
      <c:layout>
        <c:manualLayout>
          <c:xMode val="edge"/>
          <c:yMode val="edge"/>
          <c:x val="0.85457023465990423"/>
          <c:y val="0.36779383445349034"/>
          <c:w val="0.14170781932501778"/>
          <c:h val="0.15628684793350414"/>
        </c:manualLayout>
      </c:layout>
      <c:overlay val="0"/>
      <c:txPr>
        <a:bodyPr/>
        <a:lstStyle/>
        <a:p>
          <a:pPr>
            <a:defRPr sz="16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altLang="ja-JP" sz="3600" dirty="0" smtClean="0"/>
              <a:t>Output</a:t>
            </a:r>
            <a:r>
              <a:rPr lang="en-US" altLang="ja-JP" sz="3600" baseline="0" dirty="0" smtClean="0"/>
              <a:t> B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24216006507251128"/>
          <c:y val="0.17596028978277464"/>
          <c:w val="0.73252147042657456"/>
          <c:h val="0.60705891953449587"/>
        </c:manualLayout>
      </c:layout>
      <c:scatterChart>
        <c:scatterStyle val="lineMarker"/>
        <c:varyColors val="0"/>
        <c:ser>
          <c:idx val="1"/>
          <c:order val="0"/>
          <c:tx>
            <c:v>InputAB</c:v>
          </c:tx>
          <c:spPr>
            <a:ln w="28575">
              <a:noFill/>
            </a:ln>
          </c:spPr>
          <c:marker>
            <c:symbol val="circle"/>
            <c:size val="5"/>
            <c:spPr>
              <a:solidFill>
                <a:srgbClr val="00B0F0"/>
              </a:solidFill>
              <a:ln>
                <a:solidFill>
                  <a:srgbClr val="00B0F0"/>
                </a:solidFill>
              </a:ln>
            </c:spPr>
          </c:marker>
          <c:xVal>
            <c:numRef>
              <c:f>正規化!$C$3:$AH$3</c:f>
              <c:numCache>
                <c:formatCode>General</c:formatCode>
                <c:ptCount val="32"/>
                <c:pt idx="0">
                  <c:v>0</c:v>
                </c:pt>
                <c:pt idx="1">
                  <c:v>2</c:v>
                </c:pt>
                <c:pt idx="2">
                  <c:v>6</c:v>
                </c:pt>
                <c:pt idx="3">
                  <c:v>11</c:v>
                </c:pt>
                <c:pt idx="4">
                  <c:v>16</c:v>
                </c:pt>
                <c:pt idx="5">
                  <c:v>21</c:v>
                </c:pt>
                <c:pt idx="6">
                  <c:v>34</c:v>
                </c:pt>
                <c:pt idx="7">
                  <c:v>36</c:v>
                </c:pt>
                <c:pt idx="8">
                  <c:v>41</c:v>
                </c:pt>
                <c:pt idx="9">
                  <c:v>46</c:v>
                </c:pt>
                <c:pt idx="10">
                  <c:v>51</c:v>
                </c:pt>
                <c:pt idx="11">
                  <c:v>56</c:v>
                </c:pt>
                <c:pt idx="12">
                  <c:v>61</c:v>
                </c:pt>
                <c:pt idx="13">
                  <c:v>66</c:v>
                </c:pt>
                <c:pt idx="14">
                  <c:v>71</c:v>
                </c:pt>
                <c:pt idx="15">
                  <c:v>76</c:v>
                </c:pt>
                <c:pt idx="16">
                  <c:v>81</c:v>
                </c:pt>
                <c:pt idx="17">
                  <c:v>91</c:v>
                </c:pt>
                <c:pt idx="18">
                  <c:v>101</c:v>
                </c:pt>
                <c:pt idx="19">
                  <c:v>111</c:v>
                </c:pt>
                <c:pt idx="20">
                  <c:v>121</c:v>
                </c:pt>
                <c:pt idx="21">
                  <c:v>131</c:v>
                </c:pt>
                <c:pt idx="22">
                  <c:v>141</c:v>
                </c:pt>
                <c:pt idx="23">
                  <c:v>151</c:v>
                </c:pt>
                <c:pt idx="24">
                  <c:v>161</c:v>
                </c:pt>
                <c:pt idx="25">
                  <c:v>171</c:v>
                </c:pt>
                <c:pt idx="26">
                  <c:v>181</c:v>
                </c:pt>
                <c:pt idx="27">
                  <c:v>201</c:v>
                </c:pt>
                <c:pt idx="28">
                  <c:v>221</c:v>
                </c:pt>
                <c:pt idx="29">
                  <c:v>241</c:v>
                </c:pt>
                <c:pt idx="30">
                  <c:v>261</c:v>
                </c:pt>
                <c:pt idx="31">
                  <c:v>281</c:v>
                </c:pt>
              </c:numCache>
            </c:numRef>
          </c:xVal>
          <c:yVal>
            <c:numRef>
              <c:f>正規化!$C$4:$AH$4</c:f>
              <c:numCache>
                <c:formatCode>General</c:formatCode>
                <c:ptCount val="32"/>
                <c:pt idx="0">
                  <c:v>0</c:v>
                </c:pt>
                <c:pt idx="1">
                  <c:v>21.950244779698235</c:v>
                </c:pt>
                <c:pt idx="2">
                  <c:v>33.160155859726174</c:v>
                </c:pt>
                <c:pt idx="3">
                  <c:v>45.339194724747671</c:v>
                </c:pt>
                <c:pt idx="4">
                  <c:v>46.927765011489633</c:v>
                </c:pt>
                <c:pt idx="5">
                  <c:v>49.305624937556132</c:v>
                </c:pt>
                <c:pt idx="6">
                  <c:v>29.9230692376861</c:v>
                </c:pt>
                <c:pt idx="7">
                  <c:v>13.74762713557789</c:v>
                </c:pt>
                <c:pt idx="8">
                  <c:v>12.139074832650545</c:v>
                </c:pt>
                <c:pt idx="9">
                  <c:v>16.185433110200727</c:v>
                </c:pt>
                <c:pt idx="10">
                  <c:v>19.212708562293891</c:v>
                </c:pt>
                <c:pt idx="11">
                  <c:v>19.362573683684641</c:v>
                </c:pt>
                <c:pt idx="12">
                  <c:v>18.023778599260552</c:v>
                </c:pt>
                <c:pt idx="13">
                  <c:v>22.819462483764504</c:v>
                </c:pt>
                <c:pt idx="14">
                  <c:v>19.992007193525737</c:v>
                </c:pt>
                <c:pt idx="15">
                  <c:v>16.714956539114713</c:v>
                </c:pt>
                <c:pt idx="16">
                  <c:v>16.844839644320082</c:v>
                </c:pt>
                <c:pt idx="17">
                  <c:v>30.692376860825259</c:v>
                </c:pt>
                <c:pt idx="18">
                  <c:v>38.085722849435491</c:v>
                </c:pt>
                <c:pt idx="19">
                  <c:v>48.336497152562572</c:v>
                </c:pt>
                <c:pt idx="20">
                  <c:v>55.31022080127881</c:v>
                </c:pt>
                <c:pt idx="21">
                  <c:v>64.232191028074666</c:v>
                </c:pt>
                <c:pt idx="22">
                  <c:v>69.997002697572171</c:v>
                </c:pt>
                <c:pt idx="23">
                  <c:v>73.274053351983198</c:v>
                </c:pt>
                <c:pt idx="24">
                  <c:v>78.649215705864776</c:v>
                </c:pt>
                <c:pt idx="25">
                  <c:v>85.073433909481466</c:v>
                </c:pt>
                <c:pt idx="26">
                  <c:v>85.662903386951783</c:v>
                </c:pt>
                <c:pt idx="27">
                  <c:v>97.851933260065977</c:v>
                </c:pt>
                <c:pt idx="28">
                  <c:v>100</c:v>
                </c:pt>
                <c:pt idx="29">
                  <c:v>91.577580177839863</c:v>
                </c:pt>
                <c:pt idx="30">
                  <c:v>86.092516734938485</c:v>
                </c:pt>
                <c:pt idx="31">
                  <c:v>72.254970526526179</c:v>
                </c:pt>
              </c:numCache>
            </c:numRef>
          </c:yVal>
          <c:smooth val="0"/>
        </c:ser>
        <c:ser>
          <c:idx val="2"/>
          <c:order val="1"/>
          <c:tx>
            <c:v>InputBA</c:v>
          </c:tx>
          <c:spPr>
            <a:ln w="28575">
              <a:noFill/>
            </a:ln>
          </c:spPr>
          <c:marker>
            <c:symbol val="diamond"/>
            <c:size val="7"/>
            <c:spPr>
              <a:solidFill>
                <a:srgbClr val="0070C0"/>
              </a:solidFill>
              <a:ln>
                <a:solidFill>
                  <a:srgbClr val="0070C0"/>
                </a:solidFill>
              </a:ln>
            </c:spPr>
          </c:marker>
          <c:xVal>
            <c:numRef>
              <c:f>正規化!$C$5:$AI$5</c:f>
              <c:numCache>
                <c:formatCode>General</c:formatCode>
                <c:ptCount val="33"/>
                <c:pt idx="0">
                  <c:v>0</c:v>
                </c:pt>
                <c:pt idx="1">
                  <c:v>1</c:v>
                </c:pt>
                <c:pt idx="2">
                  <c:v>5</c:v>
                </c:pt>
                <c:pt idx="3">
                  <c:v>10</c:v>
                </c:pt>
                <c:pt idx="4">
                  <c:v>15</c:v>
                </c:pt>
                <c:pt idx="5">
                  <c:v>20</c:v>
                </c:pt>
                <c:pt idx="6">
                  <c:v>25</c:v>
                </c:pt>
                <c:pt idx="7">
                  <c:v>30</c:v>
                </c:pt>
                <c:pt idx="8">
                  <c:v>35</c:v>
                </c:pt>
                <c:pt idx="9">
                  <c:v>40</c:v>
                </c:pt>
                <c:pt idx="10">
                  <c:v>45</c:v>
                </c:pt>
                <c:pt idx="11">
                  <c:v>50</c:v>
                </c:pt>
                <c:pt idx="12">
                  <c:v>55</c:v>
                </c:pt>
                <c:pt idx="13">
                  <c:v>60</c:v>
                </c:pt>
                <c:pt idx="14">
                  <c:v>65</c:v>
                </c:pt>
                <c:pt idx="15">
                  <c:v>70</c:v>
                </c:pt>
                <c:pt idx="16">
                  <c:v>75</c:v>
                </c:pt>
                <c:pt idx="17">
                  <c:v>80</c:v>
                </c:pt>
                <c:pt idx="18">
                  <c:v>90</c:v>
                </c:pt>
                <c:pt idx="19">
                  <c:v>100</c:v>
                </c:pt>
                <c:pt idx="20">
                  <c:v>110</c:v>
                </c:pt>
                <c:pt idx="21">
                  <c:v>120</c:v>
                </c:pt>
                <c:pt idx="22">
                  <c:v>130</c:v>
                </c:pt>
                <c:pt idx="23">
                  <c:v>140</c:v>
                </c:pt>
                <c:pt idx="24">
                  <c:v>150</c:v>
                </c:pt>
                <c:pt idx="25">
                  <c:v>160</c:v>
                </c:pt>
                <c:pt idx="26">
                  <c:v>170</c:v>
                </c:pt>
                <c:pt idx="27">
                  <c:v>180</c:v>
                </c:pt>
                <c:pt idx="28">
                  <c:v>200</c:v>
                </c:pt>
                <c:pt idx="29">
                  <c:v>220</c:v>
                </c:pt>
                <c:pt idx="30">
                  <c:v>240</c:v>
                </c:pt>
                <c:pt idx="31">
                  <c:v>260</c:v>
                </c:pt>
                <c:pt idx="32">
                  <c:v>280</c:v>
                </c:pt>
              </c:numCache>
            </c:numRef>
          </c:xVal>
          <c:yVal>
            <c:numRef>
              <c:f>正規化!$C$6:$AI$6</c:f>
              <c:numCache>
                <c:formatCode>General</c:formatCode>
                <c:ptCount val="33"/>
                <c:pt idx="0">
                  <c:v>0</c:v>
                </c:pt>
                <c:pt idx="1">
                  <c:v>25.111808838830886</c:v>
                </c:pt>
                <c:pt idx="2">
                  <c:v>52.42876179697339</c:v>
                </c:pt>
                <c:pt idx="3">
                  <c:v>68.191526259104322</c:v>
                </c:pt>
                <c:pt idx="4">
                  <c:v>72.882933863930901</c:v>
                </c:pt>
                <c:pt idx="5">
                  <c:v>77.382669173618453</c:v>
                </c:pt>
                <c:pt idx="6">
                  <c:v>80.54069841733444</c:v>
                </c:pt>
                <c:pt idx="7">
                  <c:v>81.35302385863713</c:v>
                </c:pt>
                <c:pt idx="8">
                  <c:v>72.262280717767069</c:v>
                </c:pt>
                <c:pt idx="9">
                  <c:v>70.336430514229292</c:v>
                </c:pt>
                <c:pt idx="10">
                  <c:v>68.8486884138661</c:v>
                </c:pt>
                <c:pt idx="11">
                  <c:v>65.572004892207133</c:v>
                </c:pt>
                <c:pt idx="12">
                  <c:v>60.442489184206153</c:v>
                </c:pt>
                <c:pt idx="13">
                  <c:v>62.158412588306163</c:v>
                </c:pt>
                <c:pt idx="14">
                  <c:v>60.542888957850224</c:v>
                </c:pt>
                <c:pt idx="15">
                  <c:v>61.437359668498104</c:v>
                </c:pt>
                <c:pt idx="16">
                  <c:v>55.623300049287153</c:v>
                </c:pt>
                <c:pt idx="17">
                  <c:v>60.515507201401888</c:v>
                </c:pt>
                <c:pt idx="18">
                  <c:v>67.589127617239541</c:v>
                </c:pt>
                <c:pt idx="19">
                  <c:v>84.04556324273004</c:v>
                </c:pt>
                <c:pt idx="20">
                  <c:v>94.049031598546875</c:v>
                </c:pt>
                <c:pt idx="21">
                  <c:v>99.351965097387676</c:v>
                </c:pt>
                <c:pt idx="22">
                  <c:v>100</c:v>
                </c:pt>
                <c:pt idx="23">
                  <c:v>88.682207334659779</c:v>
                </c:pt>
                <c:pt idx="24">
                  <c:v>97.179679085814357</c:v>
                </c:pt>
                <c:pt idx="25">
                  <c:v>89.905259122688392</c:v>
                </c:pt>
                <c:pt idx="26">
                  <c:v>84.684470893192767</c:v>
                </c:pt>
                <c:pt idx="27">
                  <c:v>74.544093755134071</c:v>
                </c:pt>
                <c:pt idx="28">
                  <c:v>80.659352695277562</c:v>
                </c:pt>
                <c:pt idx="29">
                  <c:v>78.943429291177551</c:v>
                </c:pt>
                <c:pt idx="30">
                  <c:v>65.498986875011411</c:v>
                </c:pt>
                <c:pt idx="31">
                  <c:v>63.801317975210281</c:v>
                </c:pt>
                <c:pt idx="32">
                  <c:v>61.921104032419905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7401024"/>
        <c:axId val="87401600"/>
      </c:scatterChart>
      <c:valAx>
        <c:axId val="874010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sz="2400" dirty="0"/>
                  <a:t>Reaction time [min]</a:t>
                </a:r>
                <a:endParaRPr lang="ja-JP" altLang="en-US" dirty="0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87401600"/>
        <c:crosses val="autoZero"/>
        <c:crossBetween val="midCat"/>
        <c:majorUnit val="60"/>
      </c:valAx>
      <c:valAx>
        <c:axId val="87401600"/>
        <c:scaling>
          <c:orientation val="minMax"/>
          <c:max val="10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sz="2400" dirty="0" smtClean="0"/>
                  <a:t>Intensity</a:t>
                </a:r>
                <a:r>
                  <a:rPr lang="en-US" altLang="ja-JP" sz="2400" baseline="0" dirty="0" smtClean="0"/>
                  <a:t> </a:t>
                </a:r>
                <a:r>
                  <a:rPr lang="en-US" altLang="ja-JP" sz="2400" dirty="0" smtClean="0"/>
                  <a:t>[%]</a:t>
                </a:r>
                <a:endParaRPr lang="ja-JP" altLang="en-US" sz="2400" dirty="0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87401024"/>
        <c:crosses val="autoZero"/>
        <c:crossBetween val="midCat"/>
        <c:majorUnit val="10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png>
</file>

<file path=ppt/media/image18.tiff>
</file>

<file path=ppt/media/image19.png>
</file>

<file path=ppt/media/image2.png>
</file>

<file path=ppt/media/image20.tiff>
</file>

<file path=ppt/media/image21.png>
</file>

<file path=ppt/media/image22.png>
</file>

<file path=ppt/media/image23.tiff>
</file>

<file path=ppt/media/image24.tiff>
</file>

<file path=ppt/media/image25.png>
</file>

<file path=ppt/media/image26.tiff>
</file>

<file path=ppt/media/image27.png>
</file>

<file path=ppt/media/image28.png>
</file>

<file path=ppt/media/image29.png>
</file>

<file path=ppt/media/image3.png>
</file>

<file path=ppt/media/image30.tiff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490.pn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460EE-2C0E-4A07-8057-FFFAF5694820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85E445-9C51-42D5-B13C-85DE9E2D4B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1855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85E445-9C51-42D5-B13C-85DE9E2D4B0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161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85E445-9C51-42D5-B13C-85DE9E2D4B0E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161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85E445-9C51-42D5-B13C-85DE9E2D4B0E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161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Read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release</a:t>
            </a:r>
            <a:r>
              <a:rPr kumimoji="1" lang="ja-JP" altLang="en-US" dirty="0" smtClean="0"/>
              <a:t>縦と横が揃っているよ</a:t>
            </a:r>
            <a:endParaRPr kumimoji="1" lang="en-US" altLang="ja-JP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544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34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34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34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6538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4521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0386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3446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3527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1007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2209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7777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1561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6446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874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9949F-380C-4EBC-8A1B-1BE87CE4378E}" type="datetimeFigureOut">
              <a:rPr kumimoji="1" lang="ja-JP" altLang="en-US" smtClean="0"/>
              <a:t>2014/10/23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FD40A-2548-49BF-AD44-6471A3B6EE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696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8.tiff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8.tiff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image" Target="../media/image13.png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8.tiff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tiff"/><Relationship Id="rId7" Type="http://schemas.openxmlformats.org/officeDocument/2006/relationships/image" Target="../media/image2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tiff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グラフ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7976181"/>
              </p:ext>
            </p:extLst>
          </p:nvPr>
        </p:nvGraphicFramePr>
        <p:xfrm>
          <a:off x="-1548680" y="-171400"/>
          <a:ext cx="6480720" cy="39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グラフ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2861577"/>
              </p:ext>
            </p:extLst>
          </p:nvPr>
        </p:nvGraphicFramePr>
        <p:xfrm>
          <a:off x="3779912" y="-99392"/>
          <a:ext cx="6480000" cy="39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60"/>
          <a:stretch/>
        </p:blipFill>
        <p:spPr bwMode="auto">
          <a:xfrm>
            <a:off x="-1548680" y="3365053"/>
            <a:ext cx="5400600" cy="395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099"/>
          <a:stretch/>
        </p:blipFill>
        <p:spPr bwMode="auto">
          <a:xfrm>
            <a:off x="4143333" y="3645024"/>
            <a:ext cx="5372100" cy="395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8238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俊輔\Google ドライブ\BIOMOD2014\実験\read+release(ES)  川上\1002\Bio-Rad 2014-10-02 22hr 44minblue605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23" t="15481" r="30735" b="37332"/>
          <a:stretch/>
        </p:blipFill>
        <p:spPr bwMode="auto">
          <a:xfrm>
            <a:off x="8100392" y="3155482"/>
            <a:ext cx="4626985" cy="3202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表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126191"/>
              </p:ext>
            </p:extLst>
          </p:nvPr>
        </p:nvGraphicFramePr>
        <p:xfrm>
          <a:off x="-1908720" y="-2331640"/>
          <a:ext cx="7291281" cy="2652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64296"/>
                <a:gridCol w="576064"/>
                <a:gridCol w="604865"/>
                <a:gridCol w="547263"/>
                <a:gridCol w="576064"/>
                <a:gridCol w="576064"/>
                <a:gridCol w="579616"/>
                <a:gridCol w="572512"/>
                <a:gridCol w="594537"/>
              </a:tblGrid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5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6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7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8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Enzymes &amp; </a:t>
                      </a:r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Transducer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r>
                        <a:rPr kumimoji="1" lang="en-US" altLang="ja-JP" baseline="0" dirty="0" smtClean="0"/>
                        <a:t> 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Template 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42405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</a:t>
                      </a:r>
                      <a:r>
                        <a:rPr kumimoji="1" lang="en-US" altLang="ja-JP" baseline="0" dirty="0" smtClean="0"/>
                        <a:t> Time [min]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1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2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kern="1200" baseline="0" dirty="0" smtClean="0"/>
                        <a:t>5</a:t>
                      </a:r>
                      <a:endParaRPr kumimoji="1" lang="ja-JP" altLang="en-US" sz="1800" b="0" kern="12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10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20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50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Picture 3" descr="F:\1002 data analysis\Bio-Rad 2014-10-02 21hr 29min01.t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45" t="29805" r="46363" b="50232"/>
          <a:stretch/>
        </p:blipFill>
        <p:spPr bwMode="auto">
          <a:xfrm>
            <a:off x="1435491" y="3155482"/>
            <a:ext cx="3436374" cy="347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正方形/長方形 9"/>
          <p:cNvSpPr/>
          <p:nvPr/>
        </p:nvSpPr>
        <p:spPr>
          <a:xfrm>
            <a:off x="1442814" y="5753386"/>
            <a:ext cx="3420000" cy="383782"/>
          </a:xfrm>
          <a:prstGeom prst="rect">
            <a:avLst/>
          </a:prstGeom>
          <a:noFill/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-132547" y="5738907"/>
            <a:ext cx="1352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DB0015"/>
                </a:solidFill>
              </a:rPr>
              <a:t>Output-A</a:t>
            </a:r>
            <a:endParaRPr kumimoji="1" lang="ja-JP" altLang="en-US" sz="2400" dirty="0">
              <a:solidFill>
                <a:srgbClr val="DB0015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-1440668" y="3717032"/>
            <a:ext cx="1980220" cy="469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/>
              <a:t>Transducer-A</a:t>
            </a:r>
            <a:endParaRPr kumimoji="1" lang="ja-JP" altLang="en-US" sz="2400" dirty="0"/>
          </a:p>
        </p:txBody>
      </p:sp>
      <p:sp>
        <p:nvSpPr>
          <p:cNvPr id="14" name="二等辺三角形 13"/>
          <p:cNvSpPr>
            <a:spLocks noChangeAspect="1"/>
          </p:cNvSpPr>
          <p:nvPr/>
        </p:nvSpPr>
        <p:spPr>
          <a:xfrm>
            <a:off x="453945" y="3840637"/>
            <a:ext cx="231655" cy="221866"/>
          </a:xfrm>
          <a:prstGeom prst="triangl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0" lon="0" rev="162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二等辺三角形 14"/>
          <p:cNvSpPr>
            <a:spLocks noChangeAspect="1"/>
          </p:cNvSpPr>
          <p:nvPr/>
        </p:nvSpPr>
        <p:spPr>
          <a:xfrm>
            <a:off x="1205901" y="5851872"/>
            <a:ext cx="231655" cy="221866"/>
          </a:xfrm>
          <a:prstGeom prst="triangle">
            <a:avLst/>
          </a:prstGeom>
          <a:solidFill>
            <a:srgbClr val="C00000"/>
          </a:solidFill>
          <a:ln>
            <a:noFill/>
          </a:ln>
          <a:scene3d>
            <a:camera prst="orthographicFront">
              <a:rot lat="0" lon="0" rev="162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60648" y="2296989"/>
            <a:ext cx="6132513" cy="86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395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表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0150224"/>
              </p:ext>
            </p:extLst>
          </p:nvPr>
        </p:nvGraphicFramePr>
        <p:xfrm>
          <a:off x="-1908720" y="-2331640"/>
          <a:ext cx="6696744" cy="2652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64296"/>
                <a:gridCol w="576064"/>
                <a:gridCol w="604865"/>
                <a:gridCol w="547263"/>
                <a:gridCol w="576064"/>
                <a:gridCol w="576064"/>
                <a:gridCol w="579616"/>
                <a:gridCol w="572512"/>
              </a:tblGrid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5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6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7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Enzymes &amp; </a:t>
                      </a:r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Transducer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r>
                        <a:rPr kumimoji="1" lang="en-US" altLang="ja-JP" baseline="0" dirty="0" smtClean="0"/>
                        <a:t> 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Template 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405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</a:t>
                      </a:r>
                      <a:r>
                        <a:rPr kumimoji="1" lang="en-US" altLang="ja-JP" baseline="0" dirty="0" smtClean="0"/>
                        <a:t> Time [min]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1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2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kern="1200" baseline="0" dirty="0" smtClean="0"/>
                        <a:t>5</a:t>
                      </a:r>
                      <a:endParaRPr kumimoji="1" lang="ja-JP" altLang="en-US" sz="1800" b="0" kern="12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10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20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 smtClean="0"/>
                        <a:t>50</a:t>
                      </a:r>
                      <a:endParaRPr kumimoji="1" lang="ja-JP" altLang="en-US" sz="1800" b="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2" name="グループ化 1"/>
          <p:cNvGrpSpPr/>
          <p:nvPr/>
        </p:nvGrpSpPr>
        <p:grpSpPr>
          <a:xfrm>
            <a:off x="2077120" y="2361580"/>
            <a:ext cx="6132513" cy="2611682"/>
            <a:chOff x="2077120" y="2361580"/>
            <a:chExt cx="6132513" cy="2611682"/>
          </a:xfrm>
        </p:grpSpPr>
        <p:pic>
          <p:nvPicPr>
            <p:cNvPr id="3" name="Picture 3" descr="F:\1002 data analysis\Bio-Rad 2014-10-02 21hr 29min01.tif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61" t="29805" r="46081" b="50232"/>
            <a:stretch/>
          </p:blipFill>
          <p:spPr bwMode="auto">
            <a:xfrm>
              <a:off x="4759996" y="3212785"/>
              <a:ext cx="3424237" cy="1760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正方形/長方形 9"/>
            <p:cNvSpPr/>
            <p:nvPr/>
          </p:nvSpPr>
          <p:spPr>
            <a:xfrm>
              <a:off x="4788024" y="4437112"/>
              <a:ext cx="3384000" cy="317175"/>
            </a:xfrm>
            <a:prstGeom prst="rect">
              <a:avLst/>
            </a:prstGeom>
            <a:noFill/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184013" y="4365104"/>
              <a:ext cx="13525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DB0015"/>
                  </a:solidFill>
                </a:rPr>
                <a:t>Output-A</a:t>
              </a:r>
              <a:endParaRPr kumimoji="1" lang="ja-JP" altLang="en-US" sz="2400" dirty="0">
                <a:solidFill>
                  <a:srgbClr val="DB0015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27784" y="3390900"/>
              <a:ext cx="1980220" cy="4690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/>
                <a:t>Transducer-A</a:t>
              </a:r>
              <a:endParaRPr kumimoji="1" lang="ja-JP" altLang="en-US" sz="2400" dirty="0"/>
            </a:p>
          </p:txBody>
        </p:sp>
        <p:sp>
          <p:nvSpPr>
            <p:cNvPr id="14" name="二等辺三角形 13"/>
            <p:cNvSpPr>
              <a:spLocks noChangeAspect="1"/>
            </p:cNvSpPr>
            <p:nvPr/>
          </p:nvSpPr>
          <p:spPr>
            <a:xfrm>
              <a:off x="4522397" y="3514505"/>
              <a:ext cx="231655" cy="221866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二等辺三角形 14"/>
            <p:cNvSpPr>
              <a:spLocks noChangeAspect="1"/>
            </p:cNvSpPr>
            <p:nvPr/>
          </p:nvSpPr>
          <p:spPr>
            <a:xfrm>
              <a:off x="4522461" y="4478069"/>
              <a:ext cx="231655" cy="221866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3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77120" y="2361580"/>
              <a:ext cx="6132513" cy="8651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237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851562"/>
              </p:ext>
            </p:extLst>
          </p:nvPr>
        </p:nvGraphicFramePr>
        <p:xfrm>
          <a:off x="971600" y="5157192"/>
          <a:ext cx="6124232" cy="795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64296"/>
                <a:gridCol w="576064"/>
                <a:gridCol w="604865"/>
                <a:gridCol w="547263"/>
                <a:gridCol w="576064"/>
                <a:gridCol w="576064"/>
                <a:gridCol w="579616"/>
              </a:tblGrid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bg1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42405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</a:t>
                      </a:r>
                      <a:r>
                        <a:rPr kumimoji="1" lang="en-US" altLang="ja-JP" baseline="0" dirty="0" smtClean="0"/>
                        <a:t> Time [min]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1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2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kern="1200" baseline="0" dirty="0" smtClean="0"/>
                        <a:t>5</a:t>
                      </a:r>
                      <a:endParaRPr kumimoji="1" lang="ja-JP" altLang="en-US" sz="1800" b="0" kern="12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10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20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50</a:t>
                      </a:r>
                      <a:endParaRPr kumimoji="1" lang="ja-JP" altLang="en-US" sz="1800" b="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グループ化 2"/>
          <p:cNvGrpSpPr/>
          <p:nvPr/>
        </p:nvGrpSpPr>
        <p:grpSpPr>
          <a:xfrm>
            <a:off x="844895" y="2261493"/>
            <a:ext cx="6132513" cy="1663393"/>
            <a:chOff x="844895" y="2261493"/>
            <a:chExt cx="6132513" cy="1663393"/>
          </a:xfrm>
        </p:grpSpPr>
        <p:pic>
          <p:nvPicPr>
            <p:cNvPr id="2051" name="Picture 3" descr="F:\1002 data analysis\stained gel\Bio-Rad 2014-10-02 22hr 44minblue605.tif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8" t="52908" r="45666" b="40815"/>
            <a:stretch/>
          </p:blipFill>
          <p:spPr bwMode="auto">
            <a:xfrm>
              <a:off x="3500438" y="3115975"/>
              <a:ext cx="3461424" cy="8089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正方形/長方形 9"/>
            <p:cNvSpPr/>
            <p:nvPr/>
          </p:nvSpPr>
          <p:spPr>
            <a:xfrm>
              <a:off x="5752264" y="3260102"/>
              <a:ext cx="1209598" cy="561895"/>
            </a:xfrm>
            <a:prstGeom prst="rect">
              <a:avLst/>
            </a:prstGeom>
            <a:noFill/>
            <a:ln>
              <a:solidFill>
                <a:srgbClr val="E674B3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2195344" y="3327375"/>
              <a:ext cx="1068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E674B3"/>
                  </a:solidFill>
                </a:rPr>
                <a:t>Signal</a:t>
              </a:r>
              <a:endParaRPr kumimoji="1" lang="ja-JP" altLang="en-US" sz="2400" dirty="0">
                <a:solidFill>
                  <a:srgbClr val="E674B3"/>
                </a:solidFill>
              </a:endParaRPr>
            </a:p>
          </p:txBody>
        </p:sp>
        <p:sp>
          <p:nvSpPr>
            <p:cNvPr id="9" name="二等辺三角形 8"/>
            <p:cNvSpPr>
              <a:spLocks noChangeAspect="1"/>
            </p:cNvSpPr>
            <p:nvPr/>
          </p:nvSpPr>
          <p:spPr>
            <a:xfrm>
              <a:off x="3260225" y="3438316"/>
              <a:ext cx="231655" cy="221866"/>
            </a:xfrm>
            <a:prstGeom prst="triangle">
              <a:avLst/>
            </a:prstGeom>
            <a:solidFill>
              <a:srgbClr val="E674B3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4895" y="2261493"/>
              <a:ext cx="6132513" cy="8651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2275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グラフ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0358398"/>
              </p:ext>
            </p:extLst>
          </p:nvPr>
        </p:nvGraphicFramePr>
        <p:xfrm>
          <a:off x="1043608" y="332656"/>
          <a:ext cx="5772133" cy="3463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3388221"/>
            <a:ext cx="5773737" cy="3462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3378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グラフ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6997352"/>
              </p:ext>
            </p:extLst>
          </p:nvPr>
        </p:nvGraphicFramePr>
        <p:xfrm>
          <a:off x="-1545230" y="-99392"/>
          <a:ext cx="6824387" cy="41174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グラフ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1267860"/>
              </p:ext>
            </p:extLst>
          </p:nvPr>
        </p:nvGraphicFramePr>
        <p:xfrm>
          <a:off x="-1476672" y="5877272"/>
          <a:ext cx="6824387" cy="41174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0" name="グループ化 9"/>
          <p:cNvGrpSpPr/>
          <p:nvPr/>
        </p:nvGrpSpPr>
        <p:grpSpPr>
          <a:xfrm>
            <a:off x="5391100" y="337296"/>
            <a:ext cx="6821487" cy="3591119"/>
            <a:chOff x="5364088" y="-571501"/>
            <a:chExt cx="6821487" cy="3591119"/>
          </a:xfrm>
        </p:grpSpPr>
        <p:cxnSp>
          <p:nvCxnSpPr>
            <p:cNvPr id="5" name="直線矢印コネクタ 4"/>
            <p:cNvCxnSpPr/>
            <p:nvPr/>
          </p:nvCxnSpPr>
          <p:spPr>
            <a:xfrm flipV="1">
              <a:off x="6229002" y="2132856"/>
              <a:ext cx="0" cy="50476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テキスト ボックス 8"/>
            <p:cNvSpPr txBox="1"/>
            <p:nvPr/>
          </p:nvSpPr>
          <p:spPr>
            <a:xfrm>
              <a:off x="5797773" y="2564904"/>
              <a:ext cx="93446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r>
                <a:rPr kumimoji="1" lang="en-US" altLang="ja-JP" dirty="0" smtClean="0"/>
                <a:t> </a:t>
              </a:r>
              <a:endParaRPr kumimoji="1" lang="ja-JP" altLang="en-US" dirty="0"/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727"/>
            <a:stretch/>
          </p:blipFill>
          <p:spPr bwMode="auto">
            <a:xfrm>
              <a:off x="5364088" y="-571501"/>
              <a:ext cx="6821487" cy="35911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28654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グラフ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8469328"/>
              </p:ext>
            </p:extLst>
          </p:nvPr>
        </p:nvGraphicFramePr>
        <p:xfrm>
          <a:off x="395536" y="116632"/>
          <a:ext cx="8436223" cy="3459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直線矢印コネクタ 3"/>
          <p:cNvCxnSpPr/>
          <p:nvPr/>
        </p:nvCxnSpPr>
        <p:spPr>
          <a:xfrm flipV="1">
            <a:off x="2770981" y="2636912"/>
            <a:ext cx="0" cy="812933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2286794" y="3372118"/>
            <a:ext cx="93446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 smtClean="0"/>
              <a:t>Input</a:t>
            </a:r>
            <a:r>
              <a:rPr kumimoji="1" lang="en-US" altLang="ja-JP" dirty="0" smtClean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6854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416817" y="-105345"/>
            <a:ext cx="8437563" cy="3846795"/>
            <a:chOff x="416817" y="-105345"/>
            <a:chExt cx="8437563" cy="3846795"/>
          </a:xfrm>
        </p:grpSpPr>
        <p:cxnSp>
          <p:nvCxnSpPr>
            <p:cNvPr id="4" name="直線矢印コネクタ 3"/>
            <p:cNvCxnSpPr/>
            <p:nvPr/>
          </p:nvCxnSpPr>
          <p:spPr>
            <a:xfrm flipV="1">
              <a:off x="2770981" y="2636912"/>
              <a:ext cx="0" cy="81293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テキスト ボックス 5"/>
            <p:cNvSpPr txBox="1"/>
            <p:nvPr/>
          </p:nvSpPr>
          <p:spPr>
            <a:xfrm>
              <a:off x="2286794" y="3372118"/>
              <a:ext cx="93446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r>
                <a:rPr kumimoji="1" lang="en-US" altLang="ja-JP" dirty="0" smtClean="0"/>
                <a:t> </a:t>
              </a:r>
              <a:endParaRPr kumimoji="1" lang="ja-JP" altLang="en-US" dirty="0"/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6817" y="-105345"/>
              <a:ext cx="8437563" cy="34623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7685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表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573806"/>
              </p:ext>
            </p:extLst>
          </p:nvPr>
        </p:nvGraphicFramePr>
        <p:xfrm>
          <a:off x="2479508" y="5589240"/>
          <a:ext cx="4328044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52328"/>
                <a:gridCol w="463696"/>
                <a:gridCol w="456010"/>
                <a:gridCol w="45601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Transducer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Trigger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FAM modified Output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2" name="グループ化 1"/>
          <p:cNvGrpSpPr/>
          <p:nvPr/>
        </p:nvGrpSpPr>
        <p:grpSpPr>
          <a:xfrm>
            <a:off x="1966317" y="620688"/>
            <a:ext cx="4333875" cy="3812140"/>
            <a:chOff x="1966317" y="620688"/>
            <a:chExt cx="4333875" cy="3812140"/>
          </a:xfrm>
        </p:grpSpPr>
        <p:sp>
          <p:nvSpPr>
            <p:cNvPr id="23" name="テキスト ボックス 22"/>
            <p:cNvSpPr txBox="1"/>
            <p:nvPr/>
          </p:nvSpPr>
          <p:spPr>
            <a:xfrm>
              <a:off x="3509809" y="3052713"/>
              <a:ext cx="11337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Transducer</a:t>
              </a:r>
              <a:endParaRPr kumimoji="1" lang="ja-JP" altLang="en-US" sz="1600" dirty="0"/>
            </a:p>
          </p:txBody>
        </p:sp>
        <p:pic>
          <p:nvPicPr>
            <p:cNvPr id="12" name="図 11" descr="C:\Users\俊輔\Google ドライブ\BIOMOD2014\実験\酵素フリー　電気泳動　川上\0918\Bio-Rad 2014-09-18 20hr 01minblue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510" t="42158" r="27028" b="38933"/>
            <a:stretch/>
          </p:blipFill>
          <p:spPr bwMode="auto">
            <a:xfrm>
              <a:off x="4929845" y="2537440"/>
              <a:ext cx="1352417" cy="1895388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3546910" y="3645369"/>
              <a:ext cx="11219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DB0015"/>
                  </a:solidFill>
                </a:rPr>
                <a:t>Output</a:t>
              </a:r>
              <a:endParaRPr kumimoji="1" lang="ja-JP" altLang="en-US" sz="2400" dirty="0">
                <a:solidFill>
                  <a:srgbClr val="DB0015"/>
                </a:solidFill>
              </a:endParaRPr>
            </a:p>
          </p:txBody>
        </p:sp>
        <p:sp>
          <p:nvSpPr>
            <p:cNvPr id="76" name="正方形/長方形 75"/>
            <p:cNvSpPr/>
            <p:nvPr/>
          </p:nvSpPr>
          <p:spPr>
            <a:xfrm>
              <a:off x="4947774" y="3711393"/>
              <a:ext cx="480587" cy="318027"/>
            </a:xfrm>
            <a:prstGeom prst="rect">
              <a:avLst/>
            </a:prstGeom>
            <a:noFill/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正方形/長方形 35"/>
            <p:cNvSpPr/>
            <p:nvPr/>
          </p:nvSpPr>
          <p:spPr>
            <a:xfrm>
              <a:off x="5827437" y="3723513"/>
              <a:ext cx="436897" cy="318027"/>
            </a:xfrm>
            <a:prstGeom prst="rect">
              <a:avLst/>
            </a:prstGeom>
            <a:noFill/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66317" y="620688"/>
              <a:ext cx="4333875" cy="1981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二等辺三角形 16"/>
            <p:cNvSpPr>
              <a:spLocks noChangeAspect="1"/>
            </p:cNvSpPr>
            <p:nvPr/>
          </p:nvSpPr>
          <p:spPr>
            <a:xfrm>
              <a:off x="4661937" y="3135126"/>
              <a:ext cx="231655" cy="221866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二等辺三角形 19"/>
            <p:cNvSpPr>
              <a:spLocks noChangeAspect="1"/>
            </p:cNvSpPr>
            <p:nvPr/>
          </p:nvSpPr>
          <p:spPr>
            <a:xfrm>
              <a:off x="4661937" y="3765269"/>
              <a:ext cx="231655" cy="221866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3819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9562701"/>
              </p:ext>
            </p:extLst>
          </p:nvPr>
        </p:nvGraphicFramePr>
        <p:xfrm>
          <a:off x="395536" y="980728"/>
          <a:ext cx="3870219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48542"/>
                <a:gridCol w="1008112"/>
                <a:gridCol w="101356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Transducer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aseline="0" dirty="0" smtClean="0"/>
                        <a:t>7.91 %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90.9</a:t>
                      </a:r>
                      <a:r>
                        <a:rPr kumimoji="1" lang="en-US" altLang="ja-JP" baseline="0" dirty="0" smtClean="0"/>
                        <a:t> %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92.1 %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9.15</a:t>
                      </a:r>
                      <a:r>
                        <a:rPr kumimoji="1" lang="en-US" altLang="ja-JP" baseline="0" dirty="0" smtClean="0"/>
                        <a:t> %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Total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100 %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100 %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69448921"/>
                  </p:ext>
                </p:extLst>
              </p:nvPr>
            </p:nvGraphicFramePr>
            <p:xfrm>
              <a:off x="4499992" y="548680"/>
              <a:ext cx="2856654" cy="185420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848542"/>
                    <a:gridCol w="1008112"/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FF00"/>
                              </a:solidFill>
                            </a:rPr>
                            <a:t>Lane No.</a:t>
                          </a:r>
                          <a:endParaRPr kumimoji="1" lang="ja-JP" altLang="en-US" dirty="0">
                            <a:solidFill>
                              <a:srgbClr val="FFFF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FF00"/>
                              </a:solidFill>
                            </a:rPr>
                            <a:t>1</a:t>
                          </a:r>
                          <a:endParaRPr kumimoji="1" lang="ja-JP" altLang="en-US" dirty="0">
                            <a:solidFill>
                              <a:srgbClr val="FFFF00"/>
                            </a:solidFill>
                          </a:endParaRPr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err="1" smtClean="0"/>
                            <a:t>Tris-HCl</a:t>
                          </a:r>
                          <a:r>
                            <a:rPr kumimoji="1" lang="en-US" altLang="ja-JP" dirty="0" smtClean="0"/>
                            <a:t> pH7.5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baseline="0" dirty="0" smtClean="0"/>
                            <a:t>100mM</a:t>
                          </a:r>
                          <a:endParaRPr kumimoji="1" lang="ja-JP" altLang="en-US" dirty="0"/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err="1" smtClean="0"/>
                            <a:t>MgC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kumimoji="1" lang="en-US" altLang="ja-JP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kumimoji="1" lang="en-US" altLang="ja-JP" b="0" i="0" smtClean="0">
                                      <a:latin typeface="Cambria Math"/>
                                    </a:rPr>
                                    <m:t>l</m:t>
                                  </m:r>
                                </m:e>
                                <m:sub>
                                  <m:r>
                                    <a:rPr kumimoji="1" lang="en-US" altLang="ja-JP" b="0" i="0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endParaRPr kumimoji="1" lang="ja-JP" altLang="en-US" i="0" dirty="0">
                            <a:latin typeface="+mn-lt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/>
                            <a:t>100mM</a:t>
                          </a:r>
                          <a:endParaRPr kumimoji="1" lang="ja-JP" altLang="en-US" dirty="0"/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err="1" smtClean="0"/>
                            <a:t>Dithiothreitol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/>
                            <a:t>10mM</a:t>
                          </a:r>
                          <a:endParaRPr kumimoji="1" lang="ja-JP" altLang="en-US" dirty="0"/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err="1" smtClean="0"/>
                            <a:t>NaCl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/>
                            <a:t>1M</a:t>
                          </a:r>
                          <a:endParaRPr kumimoji="1" lang="ja-JP" altLang="en-US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4744870"/>
                  </p:ext>
                </p:extLst>
              </p:nvPr>
            </p:nvGraphicFramePr>
            <p:xfrm>
              <a:off x="4499992" y="548680"/>
              <a:ext cx="2856654" cy="185420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848542"/>
                    <a:gridCol w="1008112"/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FF00"/>
                              </a:solidFill>
                            </a:rPr>
                            <a:t>Lane No.</a:t>
                          </a:r>
                          <a:endParaRPr kumimoji="1" lang="ja-JP" altLang="en-US" dirty="0">
                            <a:solidFill>
                              <a:srgbClr val="FFFF0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FF00"/>
                              </a:solidFill>
                            </a:rPr>
                            <a:t>1</a:t>
                          </a:r>
                          <a:endParaRPr kumimoji="1" lang="ja-JP" altLang="en-US" dirty="0">
                            <a:solidFill>
                              <a:srgbClr val="FFFF00"/>
                            </a:solidFill>
                          </a:endParaRPr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err="1" smtClean="0"/>
                            <a:t>Tris-HCl</a:t>
                          </a:r>
                          <a:r>
                            <a:rPr kumimoji="1" lang="en-US" altLang="ja-JP" dirty="0" smtClean="0"/>
                            <a:t> pH7.5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baseline="0" dirty="0" smtClean="0"/>
                            <a:t>100mM</a:t>
                          </a:r>
                          <a:endParaRPr kumimoji="1" lang="ja-JP" altLang="en-US" dirty="0"/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t="-211667" r="-54785" b="-22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/>
                            <a:t>100mM</a:t>
                          </a:r>
                          <a:endParaRPr kumimoji="1" lang="ja-JP" altLang="en-US" dirty="0"/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err="1" smtClean="0"/>
                            <a:t>Dithiothreitol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/>
                            <a:t>10mM</a:t>
                          </a:r>
                          <a:endParaRPr kumimoji="1" lang="ja-JP" altLang="en-US" dirty="0"/>
                        </a:p>
                      </a:txBody>
                      <a:tcPr/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err="1" smtClean="0"/>
                            <a:t>NaCl</a:t>
                          </a:r>
                          <a:endParaRPr kumimoji="1" lang="ja-JP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/>
                            <a:t>1M</a:t>
                          </a:r>
                          <a:endParaRPr kumimoji="1" lang="ja-JP" altLang="en-US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73"/>
          <a:stretch/>
        </p:blipFill>
        <p:spPr bwMode="auto">
          <a:xfrm>
            <a:off x="4660400" y="3294878"/>
            <a:ext cx="4322762" cy="2169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1" y="3255247"/>
            <a:ext cx="3876675" cy="160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501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1420534"/>
              </p:ext>
            </p:extLst>
          </p:nvPr>
        </p:nvGraphicFramePr>
        <p:xfrm>
          <a:off x="1979712" y="740128"/>
          <a:ext cx="2952328" cy="224347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10453"/>
                <a:gridCol w="1041875"/>
              </a:tblGrid>
              <a:tr h="37391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391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30%</a:t>
                      </a:r>
                      <a:r>
                        <a:rPr kumimoji="1" lang="en-US" altLang="ja-JP" baseline="0" dirty="0" smtClean="0"/>
                        <a:t> acrylamide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aseline="0" dirty="0" smtClean="0"/>
                        <a:t>6.66ml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3912"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10×TBE</a:t>
                      </a:r>
                      <a:endParaRPr kumimoji="1" lang="ja-JP" altLang="en-US" i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1ml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3912"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err="1" smtClean="0"/>
                        <a:t>mQ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2.33ml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391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10%APS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100</a:t>
                      </a:r>
                      <a:r>
                        <a:rPr lang="el-GR" altLang="ja-JP" dirty="0" smtClean="0"/>
                        <a:t>μ</a:t>
                      </a:r>
                      <a:r>
                        <a:rPr lang="en-US" altLang="ja-JP" dirty="0" smtClean="0"/>
                        <a:t>l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391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TEMED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10</a:t>
                      </a:r>
                      <a:r>
                        <a:rPr lang="el-GR" altLang="ja-JP" dirty="0" smtClean="0"/>
                        <a:t>μ</a:t>
                      </a:r>
                      <a:r>
                        <a:rPr lang="en-US" altLang="ja-JP" dirty="0" smtClean="0"/>
                        <a:t>l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7" b="3757"/>
          <a:stretch/>
        </p:blipFill>
        <p:spPr bwMode="auto">
          <a:xfrm>
            <a:off x="4139952" y="3555998"/>
            <a:ext cx="2962275" cy="1835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3804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グラフ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1857078"/>
              </p:ext>
            </p:extLst>
          </p:nvPr>
        </p:nvGraphicFramePr>
        <p:xfrm>
          <a:off x="6516216" y="188640"/>
          <a:ext cx="6480000" cy="39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グラフ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091862"/>
              </p:ext>
            </p:extLst>
          </p:nvPr>
        </p:nvGraphicFramePr>
        <p:xfrm>
          <a:off x="-14064" y="261088"/>
          <a:ext cx="6480000" cy="39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8560" y="4221088"/>
            <a:ext cx="6480175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737" y="4221088"/>
            <a:ext cx="6486525" cy="396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01123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俊輔\Google ドライブ\BIOMOD2014\本大会\Wiki\teamsendai2014.github.io\images\protocol\fret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44" t="22143" r="13125" b="9018"/>
          <a:stretch/>
        </p:blipFill>
        <p:spPr bwMode="auto">
          <a:xfrm>
            <a:off x="1585912" y="1943100"/>
            <a:ext cx="6357937" cy="3671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554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グラフ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0285928"/>
              </p:ext>
            </p:extLst>
          </p:nvPr>
        </p:nvGraphicFramePr>
        <p:xfrm>
          <a:off x="0" y="260648"/>
          <a:ext cx="6480000" cy="39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グラフ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7790788"/>
              </p:ext>
            </p:extLst>
          </p:nvPr>
        </p:nvGraphicFramePr>
        <p:xfrm>
          <a:off x="6660232" y="116632"/>
          <a:ext cx="6480000" cy="39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57107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俊輔\Google ドライブ\BIOMOD2014\実験\ABC\1022\Bio-Rad 2014-10-22 21hr 01min01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-171400"/>
            <a:ext cx="9144000" cy="678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046132"/>
              </p:ext>
            </p:extLst>
          </p:nvPr>
        </p:nvGraphicFramePr>
        <p:xfrm>
          <a:off x="-3564904" y="1844824"/>
          <a:ext cx="6552729" cy="72985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00940"/>
                <a:gridCol w="367771"/>
                <a:gridCol w="386159"/>
                <a:gridCol w="349385"/>
                <a:gridCol w="367771"/>
                <a:gridCol w="367771"/>
                <a:gridCol w="370039"/>
                <a:gridCol w="365503"/>
                <a:gridCol w="379565"/>
                <a:gridCol w="379565"/>
                <a:gridCol w="379565"/>
                <a:gridCol w="379565"/>
                <a:gridCol w="379565"/>
                <a:gridCol w="379565"/>
              </a:tblGrid>
              <a:tr h="3671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Lane No.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4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5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6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7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8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9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10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kumimoji="1" lang="ja-JP" alt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 marL="78213" marR="78213" marT="39107" marB="39107"/>
                </a:tc>
              </a:tr>
              <a:tr h="36271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 smtClean="0"/>
                        <a:t>Reaction</a:t>
                      </a:r>
                      <a:r>
                        <a:rPr kumimoji="1" lang="en-US" altLang="ja-JP" sz="1400" baseline="0" dirty="0" smtClean="0"/>
                        <a:t> Time [min]</a:t>
                      </a:r>
                      <a:endParaRPr kumimoji="1" lang="ja-JP" altLang="en-US" sz="14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endParaRPr lang="ja-JP" altLang="en-US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100" dirty="0" smtClean="0"/>
                        <a:t>1/6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050" b="0" dirty="0" smtClean="0"/>
                        <a:t>1/2</a:t>
                      </a:r>
                      <a:endParaRPr kumimoji="1" lang="ja-JP" altLang="en-US" sz="105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kern="1200" baseline="0" dirty="0" smtClean="0"/>
                        <a:t>2</a:t>
                      </a:r>
                      <a:endParaRPr kumimoji="1" lang="ja-JP" altLang="en-US" sz="1500" b="0" kern="1200" baseline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5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10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40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</a:tr>
            </a:tbl>
          </a:graphicData>
        </a:graphic>
      </p:graphicFrame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589001"/>
              </p:ext>
            </p:extLst>
          </p:nvPr>
        </p:nvGraphicFramePr>
        <p:xfrm>
          <a:off x="-3564904" y="3275212"/>
          <a:ext cx="8280923" cy="81111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66797"/>
                <a:gridCol w="360385"/>
                <a:gridCol w="378407"/>
                <a:gridCol w="342370"/>
                <a:gridCol w="360385"/>
                <a:gridCol w="360385"/>
                <a:gridCol w="362612"/>
                <a:gridCol w="358165"/>
                <a:gridCol w="371947"/>
                <a:gridCol w="371947"/>
                <a:gridCol w="371947"/>
                <a:gridCol w="371947"/>
                <a:gridCol w="371947"/>
                <a:gridCol w="371947"/>
                <a:gridCol w="371947"/>
                <a:gridCol w="371947"/>
                <a:gridCol w="371947"/>
                <a:gridCol w="371947"/>
                <a:gridCol w="371947"/>
              </a:tblGrid>
              <a:tr h="3671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Lane No.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4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5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6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7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8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9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10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13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14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15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16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17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18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</a:tr>
              <a:tr h="36271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 smtClean="0"/>
                        <a:t>Reaction</a:t>
                      </a:r>
                      <a:r>
                        <a:rPr kumimoji="1" lang="en-US" altLang="ja-JP" sz="1400" baseline="0" dirty="0" smtClean="0"/>
                        <a:t> Time [min]</a:t>
                      </a:r>
                      <a:endParaRPr kumimoji="1" lang="ja-JP" altLang="en-US" sz="14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0</a:t>
                      </a:r>
                      <a:endParaRPr lang="ja-JP" altLang="en-US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100" dirty="0" smtClean="0"/>
                        <a:t>1/6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0" dirty="0" smtClean="0"/>
                        <a:t>1/2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kern="1200" baseline="0" dirty="0" smtClean="0"/>
                        <a:t>2</a:t>
                      </a:r>
                      <a:endParaRPr kumimoji="1" lang="ja-JP" altLang="en-US" sz="1500" b="0" kern="1200" baseline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5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10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22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40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45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50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60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954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ホームベース 9"/>
          <p:cNvSpPr/>
          <p:nvPr/>
        </p:nvSpPr>
        <p:spPr>
          <a:xfrm>
            <a:off x="-547884" y="6082168"/>
            <a:ext cx="550605" cy="169417"/>
          </a:xfrm>
          <a:prstGeom prst="homePlate">
            <a:avLst/>
          </a:prstGeom>
          <a:solidFill>
            <a:srgbClr val="DB0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1597580" y="5971045"/>
            <a:ext cx="2736000" cy="323987"/>
          </a:xfrm>
          <a:prstGeom prst="rect">
            <a:avLst/>
          </a:prstGeom>
          <a:noFill/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14" name="ホームベース 13"/>
          <p:cNvSpPr/>
          <p:nvPr/>
        </p:nvSpPr>
        <p:spPr>
          <a:xfrm>
            <a:off x="-552698" y="4571883"/>
            <a:ext cx="550605" cy="169417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230471" y="5891676"/>
            <a:ext cx="11953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2000" dirty="0" smtClean="0">
                <a:solidFill>
                  <a:srgbClr val="DB0015"/>
                </a:solidFill>
              </a:rPr>
              <a:t>Output A</a:t>
            </a:r>
            <a:endParaRPr kumimoji="1" lang="ja-JP" altLang="en-US" sz="2000" dirty="0">
              <a:solidFill>
                <a:srgbClr val="DB0015"/>
              </a:solidFill>
            </a:endParaRPr>
          </a:p>
        </p:txBody>
      </p:sp>
      <p:sp>
        <p:nvSpPr>
          <p:cNvPr id="17" name="正方形/長方形 16"/>
          <p:cNvSpPr/>
          <p:nvPr/>
        </p:nvSpPr>
        <p:spPr>
          <a:xfrm>
            <a:off x="6938117" y="5916906"/>
            <a:ext cx="4327370" cy="323987"/>
          </a:xfrm>
          <a:prstGeom prst="rect">
            <a:avLst/>
          </a:prstGeom>
          <a:noFill/>
          <a:ln>
            <a:solidFill>
              <a:srgbClr val="DB001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834796" y="4484126"/>
            <a:ext cx="15910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2000" dirty="0" smtClean="0"/>
              <a:t>Transducer A</a:t>
            </a:r>
            <a:endParaRPr kumimoji="1" lang="ja-JP" altLang="en-US" sz="2000" dirty="0"/>
          </a:p>
        </p:txBody>
      </p:sp>
      <p:graphicFrame>
        <p:nvGraphicFramePr>
          <p:cNvPr id="21" name="表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1660970"/>
              </p:ext>
            </p:extLst>
          </p:nvPr>
        </p:nvGraphicFramePr>
        <p:xfrm>
          <a:off x="5215416" y="3571016"/>
          <a:ext cx="6076023" cy="72985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74176"/>
                <a:gridCol w="361984"/>
                <a:gridCol w="380082"/>
                <a:gridCol w="343886"/>
                <a:gridCol w="361984"/>
                <a:gridCol w="361984"/>
                <a:gridCol w="364216"/>
                <a:gridCol w="359751"/>
                <a:gridCol w="373592"/>
                <a:gridCol w="373592"/>
                <a:gridCol w="373592"/>
                <a:gridCol w="373592"/>
                <a:gridCol w="373592"/>
              </a:tblGrid>
              <a:tr h="3671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Lane No.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4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5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6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7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8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9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10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</a:tr>
              <a:tr h="36271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 smtClean="0"/>
                        <a:t>Reaction</a:t>
                      </a:r>
                      <a:r>
                        <a:rPr kumimoji="1" lang="en-US" altLang="ja-JP" sz="1400" baseline="0" dirty="0" smtClean="0"/>
                        <a:t> Time [min]</a:t>
                      </a:r>
                      <a:endParaRPr kumimoji="1" lang="ja-JP" altLang="en-US" sz="14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100" dirty="0" smtClean="0"/>
                        <a:t>1/6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b="0" dirty="0" smtClean="0"/>
                        <a:t>1/2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kern="1200" baseline="0" dirty="0" smtClean="0"/>
                        <a:t>2</a:t>
                      </a:r>
                      <a:endParaRPr kumimoji="1" lang="ja-JP" altLang="en-US" sz="1500" b="0" kern="1200" baseline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5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10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40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</a:tr>
            </a:tbl>
          </a:graphicData>
        </a:graphic>
      </p:graphicFrame>
      <p:graphicFrame>
        <p:nvGraphicFramePr>
          <p:cNvPr id="22" name="表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86908"/>
              </p:ext>
            </p:extLst>
          </p:nvPr>
        </p:nvGraphicFramePr>
        <p:xfrm>
          <a:off x="-1702392" y="3743432"/>
          <a:ext cx="6035973" cy="87207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7025"/>
                <a:gridCol w="370791"/>
                <a:gridCol w="389330"/>
                <a:gridCol w="352253"/>
                <a:gridCol w="370791"/>
                <a:gridCol w="370791"/>
                <a:gridCol w="373078"/>
                <a:gridCol w="368504"/>
                <a:gridCol w="382682"/>
                <a:gridCol w="382682"/>
                <a:gridCol w="382682"/>
                <a:gridCol w="382682"/>
                <a:gridCol w="382682"/>
              </a:tblGrid>
              <a:tr h="3671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Lane No.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4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5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6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7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8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9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10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</a:tr>
              <a:tr h="36271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 smtClean="0"/>
                        <a:t>Reaction</a:t>
                      </a:r>
                      <a:r>
                        <a:rPr kumimoji="1" lang="en-US" altLang="ja-JP" sz="1400" baseline="0" dirty="0" smtClean="0"/>
                        <a:t> Time [min]</a:t>
                      </a:r>
                      <a:endParaRPr kumimoji="1" lang="ja-JP" altLang="en-US" sz="14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30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kern="1200" baseline="0" dirty="0" smtClean="0"/>
                        <a:t>2</a:t>
                      </a:r>
                      <a:endParaRPr kumimoji="1" lang="ja-JP" altLang="en-US" sz="1500" b="0" kern="1200" baseline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5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10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/>
                        <a:t>30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40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</a:tr>
            </a:tbl>
          </a:graphicData>
        </a:graphic>
      </p:graphicFrame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6869" y="-523588"/>
            <a:ext cx="6480175" cy="395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-523875"/>
            <a:ext cx="6480175" cy="395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C:\Users\俊輔\Google ドライブ\BIOMOD2014\実験\AthenB BthenA (ES)\1012\Bio-Rad 2014-10-12 19hr 54minAB00.t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42" t="33976" r="36028" b="41063"/>
          <a:stretch/>
        </p:blipFill>
        <p:spPr bwMode="auto">
          <a:xfrm>
            <a:off x="-2827034" y="4884236"/>
            <a:ext cx="4528684" cy="232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俊輔\Google ドライブ\BIOMOD2014\実験\AthenB BthenA (ES)\1017\Bio-Rad 2014-10-17 21hr 30min01a.tif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81" t="41428" r="29490" b="27652"/>
          <a:stretch/>
        </p:blipFill>
        <p:spPr bwMode="auto">
          <a:xfrm>
            <a:off x="6667713" y="5013176"/>
            <a:ext cx="4443130" cy="2774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6109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/>
          <p:cNvGrpSpPr/>
          <p:nvPr/>
        </p:nvGrpSpPr>
        <p:grpSpPr>
          <a:xfrm>
            <a:off x="-1403124" y="-709506"/>
            <a:ext cx="12844346" cy="7571648"/>
            <a:chOff x="-1403124" y="-709506"/>
            <a:chExt cx="12844346" cy="7571648"/>
          </a:xfrm>
        </p:grpSpPr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-1188640" y="-697839"/>
              <a:ext cx="5708199" cy="41812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100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580112" y="-709506"/>
              <a:ext cx="5707663" cy="42046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4" name="グループ化 3"/>
            <p:cNvGrpSpPr/>
            <p:nvPr/>
          </p:nvGrpSpPr>
          <p:grpSpPr>
            <a:xfrm>
              <a:off x="-1403124" y="3729309"/>
              <a:ext cx="6084887" cy="3131235"/>
              <a:chOff x="5561731" y="3449885"/>
              <a:chExt cx="6084887" cy="3131235"/>
            </a:xfrm>
          </p:grpSpPr>
          <p:pic>
            <p:nvPicPr>
              <p:cNvPr id="1026" name="Picture 2" descr="C:\Users\俊輔\Google ドライブ\BIOMOD2014\実験\AthenB BthenA (ES)\1012\Bio-Rad 2014-10-12 19hr 54minAB00.tif"/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842" t="33976" r="36028" b="41063"/>
              <a:stretch/>
            </p:blipFill>
            <p:spPr bwMode="auto">
              <a:xfrm>
                <a:off x="7213013" y="4206344"/>
                <a:ext cx="4433605" cy="2374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" name="正方形/長方形 16"/>
              <p:cNvSpPr/>
              <p:nvPr/>
            </p:nvSpPr>
            <p:spPr>
              <a:xfrm>
                <a:off x="7236784" y="5963794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テキスト ボックス 18"/>
              <p:cNvSpPr txBox="1"/>
              <p:nvPr/>
            </p:nvSpPr>
            <p:spPr>
              <a:xfrm>
                <a:off x="5723407" y="4509120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A</a:t>
                </a:r>
                <a:endParaRPr kumimoji="1" lang="ja-JP" altLang="en-US" sz="1600" dirty="0"/>
              </a:p>
            </p:txBody>
          </p:sp>
          <p:pic>
            <p:nvPicPr>
              <p:cNvPr id="2" name="Picture 2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61731" y="3449885"/>
                <a:ext cx="6084887" cy="7921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4" name="正方形/長方形 23"/>
              <p:cNvSpPr/>
              <p:nvPr/>
            </p:nvSpPr>
            <p:spPr>
              <a:xfrm>
                <a:off x="7236296" y="5337260"/>
                <a:ext cx="4392000" cy="360000"/>
              </a:xfrm>
              <a:prstGeom prst="rect">
                <a:avLst/>
              </a:prstGeom>
              <a:noFill/>
              <a:ln>
                <a:solidFill>
                  <a:schemeClr val="accent3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テキスト ボックス 26"/>
              <p:cNvSpPr txBox="1"/>
              <p:nvPr/>
            </p:nvSpPr>
            <p:spPr>
              <a:xfrm>
                <a:off x="5796136" y="5949280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DB0015"/>
                    </a:solidFill>
                  </a:rPr>
                  <a:t>Output A</a:t>
                </a:r>
                <a:endParaRPr kumimoji="1" lang="ja-JP" altLang="en-US" sz="2000" dirty="0">
                  <a:solidFill>
                    <a:srgbClr val="DB0015"/>
                  </a:solidFill>
                </a:endParaRPr>
              </a:p>
            </p:txBody>
          </p:sp>
          <p:sp>
            <p:nvSpPr>
              <p:cNvPr id="28" name="二等辺三角形 27"/>
              <p:cNvSpPr>
                <a:spLocks noChangeAspect="1"/>
              </p:cNvSpPr>
              <p:nvPr/>
            </p:nvSpPr>
            <p:spPr>
              <a:xfrm>
                <a:off x="6981358" y="6032861"/>
                <a:ext cx="231655" cy="221866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二等辺三角形 28"/>
              <p:cNvSpPr>
                <a:spLocks noChangeAspect="1"/>
              </p:cNvSpPr>
              <p:nvPr/>
            </p:nvSpPr>
            <p:spPr>
              <a:xfrm>
                <a:off x="6966843" y="5419755"/>
                <a:ext cx="231655" cy="221866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5796136" y="5333146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chemeClr val="accent3"/>
                    </a:solidFill>
                  </a:rPr>
                  <a:t>Output B</a:t>
                </a:r>
                <a:endParaRPr kumimoji="1" lang="ja-JP" altLang="en-US" sz="2000" dirty="0">
                  <a:solidFill>
                    <a:schemeClr val="accent3"/>
                  </a:solidFill>
                </a:endParaRPr>
              </a:p>
            </p:txBody>
          </p:sp>
          <p:sp>
            <p:nvSpPr>
              <p:cNvPr id="35" name="二等辺三角形 34"/>
              <p:cNvSpPr>
                <a:spLocks noChangeAspect="1"/>
              </p:cNvSpPr>
              <p:nvPr/>
            </p:nvSpPr>
            <p:spPr>
              <a:xfrm>
                <a:off x="7063814" y="4617144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/>
              <p:cNvSpPr txBox="1"/>
              <p:nvPr/>
            </p:nvSpPr>
            <p:spPr>
              <a:xfrm>
                <a:off x="5724128" y="4293096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B</a:t>
                </a:r>
                <a:endParaRPr kumimoji="1" lang="ja-JP" altLang="en-US" sz="1600" dirty="0"/>
              </a:p>
            </p:txBody>
          </p:sp>
          <p:sp>
            <p:nvSpPr>
              <p:cNvPr id="37" name="二等辺三角形 36"/>
              <p:cNvSpPr>
                <a:spLocks noChangeAspect="1"/>
              </p:cNvSpPr>
              <p:nvPr/>
            </p:nvSpPr>
            <p:spPr>
              <a:xfrm>
                <a:off x="7066036" y="4437112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" name="グループ化 2"/>
            <p:cNvGrpSpPr/>
            <p:nvPr/>
          </p:nvGrpSpPr>
          <p:grpSpPr>
            <a:xfrm>
              <a:off x="5356335" y="3727710"/>
              <a:ext cx="6084887" cy="3134432"/>
              <a:chOff x="-1751307" y="3461203"/>
              <a:chExt cx="6084887" cy="3134432"/>
            </a:xfrm>
          </p:grpSpPr>
          <p:pic>
            <p:nvPicPr>
              <p:cNvPr id="1027" name="Picture 3" descr="C:\Users\俊輔\Google ドライブ\BIOMOD2014\実験\AthenB BthenA (ES)\1017\Bio-Rad 2014-10-17 21hr 30min01a.tif"/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81" t="41428" r="29490" b="31202"/>
              <a:stretch/>
            </p:blipFill>
            <p:spPr bwMode="auto">
              <a:xfrm>
                <a:off x="-109550" y="4220859"/>
                <a:ext cx="4443130" cy="2374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751307" y="3461203"/>
                <a:ext cx="6084887" cy="7921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正方形/長方形 24"/>
              <p:cNvSpPr/>
              <p:nvPr/>
            </p:nvSpPr>
            <p:spPr>
              <a:xfrm>
                <a:off x="-83497" y="6172027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/>
              <p:cNvSpPr/>
              <p:nvPr/>
            </p:nvSpPr>
            <p:spPr>
              <a:xfrm>
                <a:off x="-83985" y="5488766"/>
                <a:ext cx="4392000" cy="360000"/>
              </a:xfrm>
              <a:prstGeom prst="rect">
                <a:avLst/>
              </a:prstGeom>
              <a:noFill/>
              <a:ln>
                <a:solidFill>
                  <a:schemeClr val="accent3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テキスト ボックス 30"/>
              <p:cNvSpPr txBox="1"/>
              <p:nvPr/>
            </p:nvSpPr>
            <p:spPr>
              <a:xfrm>
                <a:off x="-1562632" y="6124372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DB0015"/>
                    </a:solidFill>
                  </a:rPr>
                  <a:t>Output A</a:t>
                </a:r>
                <a:endParaRPr kumimoji="1" lang="ja-JP" altLang="en-US" sz="2000" dirty="0">
                  <a:solidFill>
                    <a:srgbClr val="DB0015"/>
                  </a:solidFill>
                </a:endParaRPr>
              </a:p>
            </p:txBody>
          </p:sp>
          <p:sp>
            <p:nvSpPr>
              <p:cNvPr id="32" name="二等辺三角形 31"/>
              <p:cNvSpPr>
                <a:spLocks noChangeAspect="1"/>
              </p:cNvSpPr>
              <p:nvPr/>
            </p:nvSpPr>
            <p:spPr>
              <a:xfrm>
                <a:off x="-358108" y="6231470"/>
                <a:ext cx="231655" cy="221866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3" name="二等辺三角形 32"/>
              <p:cNvSpPr>
                <a:spLocks noChangeAspect="1"/>
              </p:cNvSpPr>
              <p:nvPr/>
            </p:nvSpPr>
            <p:spPr>
              <a:xfrm>
                <a:off x="-358109" y="5557641"/>
                <a:ext cx="231655" cy="221866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4" name="テキスト ボックス 33"/>
              <p:cNvSpPr txBox="1"/>
              <p:nvPr/>
            </p:nvSpPr>
            <p:spPr>
              <a:xfrm>
                <a:off x="-1557844" y="5485546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chemeClr val="accent3"/>
                    </a:solidFill>
                  </a:rPr>
                  <a:t>Output B</a:t>
                </a:r>
                <a:endParaRPr kumimoji="1" lang="ja-JP" altLang="en-US" sz="2000" dirty="0">
                  <a:solidFill>
                    <a:schemeClr val="accent3"/>
                  </a:solidFill>
                </a:endParaRPr>
              </a:p>
            </p:txBody>
          </p:sp>
          <p:sp>
            <p:nvSpPr>
              <p:cNvPr id="38" name="テキスト ボックス 37"/>
              <p:cNvSpPr txBox="1"/>
              <p:nvPr/>
            </p:nvSpPr>
            <p:spPr>
              <a:xfrm>
                <a:off x="-1562632" y="4614781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A</a:t>
                </a:r>
                <a:endParaRPr kumimoji="1" lang="ja-JP" altLang="en-US" sz="1600" dirty="0"/>
              </a:p>
            </p:txBody>
          </p:sp>
          <p:sp>
            <p:nvSpPr>
              <p:cNvPr id="39" name="二等辺三角形 38"/>
              <p:cNvSpPr>
                <a:spLocks noChangeAspect="1"/>
              </p:cNvSpPr>
              <p:nvPr/>
            </p:nvSpPr>
            <p:spPr>
              <a:xfrm>
                <a:off x="-251253" y="4722805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0" name="テキスト ボックス 39"/>
              <p:cNvSpPr txBox="1"/>
              <p:nvPr/>
            </p:nvSpPr>
            <p:spPr>
              <a:xfrm>
                <a:off x="-1561911" y="4300068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B</a:t>
                </a:r>
                <a:endParaRPr kumimoji="1" lang="ja-JP" altLang="en-US" sz="1600" dirty="0"/>
              </a:p>
            </p:txBody>
          </p:sp>
          <p:sp>
            <p:nvSpPr>
              <p:cNvPr id="41" name="二等辺三角形 40"/>
              <p:cNvSpPr>
                <a:spLocks noChangeAspect="1"/>
              </p:cNvSpPr>
              <p:nvPr/>
            </p:nvSpPr>
            <p:spPr>
              <a:xfrm>
                <a:off x="-263545" y="4444084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cxnSp>
          <p:nvCxnSpPr>
            <p:cNvPr id="8" name="直線コネクタ 7"/>
            <p:cNvCxnSpPr/>
            <p:nvPr/>
          </p:nvCxnSpPr>
          <p:spPr>
            <a:xfrm>
              <a:off x="5004048" y="-402688"/>
              <a:ext cx="0" cy="7230922"/>
            </a:xfrm>
            <a:prstGeom prst="line">
              <a:avLst/>
            </a:prstGeom>
            <a:ln w="28575">
              <a:solidFill>
                <a:srgbClr val="63636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矢印コネクタ 41"/>
            <p:cNvCxnSpPr/>
            <p:nvPr/>
          </p:nvCxnSpPr>
          <p:spPr>
            <a:xfrm flipV="1">
              <a:off x="6277768" y="2799978"/>
              <a:ext cx="0" cy="50476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/>
            <p:cNvSpPr txBox="1"/>
            <p:nvPr/>
          </p:nvSpPr>
          <p:spPr>
            <a:xfrm>
              <a:off x="5846539" y="3232026"/>
              <a:ext cx="93446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r>
                <a:rPr kumimoji="1" lang="en-US" altLang="ja-JP" dirty="0" smtClean="0"/>
                <a:t> </a:t>
              </a:r>
              <a:endParaRPr kumimoji="1" lang="ja-JP" altLang="en-US" dirty="0"/>
            </a:p>
          </p:txBody>
        </p:sp>
        <p:cxnSp>
          <p:nvCxnSpPr>
            <p:cNvPr id="44" name="直線矢印コネクタ 43"/>
            <p:cNvCxnSpPr/>
            <p:nvPr/>
          </p:nvCxnSpPr>
          <p:spPr>
            <a:xfrm flipV="1">
              <a:off x="-484237" y="2799978"/>
              <a:ext cx="0" cy="50476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/>
            <p:cNvSpPr txBox="1"/>
            <p:nvPr/>
          </p:nvSpPr>
          <p:spPr>
            <a:xfrm>
              <a:off x="-915466" y="3232026"/>
              <a:ext cx="93446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r>
                <a:rPr kumimoji="1" lang="en-US" altLang="ja-JP" dirty="0" smtClean="0"/>
                <a:t> 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3256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/>
          <p:cNvGrpSpPr/>
          <p:nvPr/>
        </p:nvGrpSpPr>
        <p:grpSpPr>
          <a:xfrm>
            <a:off x="-1403124" y="-403590"/>
            <a:ext cx="12844346" cy="7265732"/>
            <a:chOff x="-1403124" y="-403590"/>
            <a:chExt cx="12844346" cy="7265732"/>
          </a:xfrm>
        </p:grpSpPr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-1403124" y="-402688"/>
              <a:ext cx="6066565" cy="38193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100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365648" y="-403590"/>
              <a:ext cx="6065995" cy="38213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4" name="グループ化 3"/>
            <p:cNvGrpSpPr/>
            <p:nvPr/>
          </p:nvGrpSpPr>
          <p:grpSpPr>
            <a:xfrm>
              <a:off x="-1403124" y="3729309"/>
              <a:ext cx="6084887" cy="3131235"/>
              <a:chOff x="5561731" y="3449885"/>
              <a:chExt cx="6084887" cy="3131235"/>
            </a:xfrm>
          </p:grpSpPr>
          <p:pic>
            <p:nvPicPr>
              <p:cNvPr id="1026" name="Picture 2" descr="C:\Users\俊輔\Google ドライブ\BIOMOD2014\実験\AthenB BthenA (ES)\1012\Bio-Rad 2014-10-12 19hr 54minAB00.tif"/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842" t="33976" r="36028" b="41063"/>
              <a:stretch/>
            </p:blipFill>
            <p:spPr bwMode="auto">
              <a:xfrm>
                <a:off x="7213013" y="4206344"/>
                <a:ext cx="4433605" cy="2374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" name="正方形/長方形 16"/>
              <p:cNvSpPr/>
              <p:nvPr/>
            </p:nvSpPr>
            <p:spPr>
              <a:xfrm>
                <a:off x="7236784" y="5963794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テキスト ボックス 18"/>
              <p:cNvSpPr txBox="1"/>
              <p:nvPr/>
            </p:nvSpPr>
            <p:spPr>
              <a:xfrm>
                <a:off x="5723407" y="4509120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A</a:t>
                </a:r>
                <a:endParaRPr kumimoji="1" lang="ja-JP" altLang="en-US" sz="1600" dirty="0"/>
              </a:p>
            </p:txBody>
          </p:sp>
          <p:pic>
            <p:nvPicPr>
              <p:cNvPr id="2" name="Picture 2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61731" y="3449885"/>
                <a:ext cx="6084887" cy="7921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4" name="正方形/長方形 23"/>
              <p:cNvSpPr/>
              <p:nvPr/>
            </p:nvSpPr>
            <p:spPr>
              <a:xfrm>
                <a:off x="7236296" y="5337260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92D05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テキスト ボックス 26"/>
              <p:cNvSpPr txBox="1"/>
              <p:nvPr/>
            </p:nvSpPr>
            <p:spPr>
              <a:xfrm>
                <a:off x="5796136" y="5949280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DB0015"/>
                    </a:solidFill>
                  </a:rPr>
                  <a:t>Output A</a:t>
                </a:r>
                <a:endParaRPr kumimoji="1" lang="ja-JP" altLang="en-US" sz="2000" dirty="0">
                  <a:solidFill>
                    <a:srgbClr val="DB0015"/>
                  </a:solidFill>
                </a:endParaRPr>
              </a:p>
            </p:txBody>
          </p:sp>
          <p:sp>
            <p:nvSpPr>
              <p:cNvPr id="28" name="二等辺三角形 27"/>
              <p:cNvSpPr>
                <a:spLocks noChangeAspect="1"/>
              </p:cNvSpPr>
              <p:nvPr/>
            </p:nvSpPr>
            <p:spPr>
              <a:xfrm>
                <a:off x="6981358" y="6032861"/>
                <a:ext cx="231655" cy="221866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二等辺三角形 28"/>
              <p:cNvSpPr>
                <a:spLocks noChangeAspect="1"/>
              </p:cNvSpPr>
              <p:nvPr/>
            </p:nvSpPr>
            <p:spPr>
              <a:xfrm>
                <a:off x="6966843" y="5419755"/>
                <a:ext cx="231655" cy="221866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5796136" y="5333146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92D050"/>
                    </a:solidFill>
                  </a:rPr>
                  <a:t>Output B</a:t>
                </a:r>
                <a:endParaRPr kumimoji="1" lang="ja-JP" altLang="en-US" sz="2000" dirty="0">
                  <a:solidFill>
                    <a:srgbClr val="92D050"/>
                  </a:solidFill>
                </a:endParaRPr>
              </a:p>
            </p:txBody>
          </p:sp>
          <p:sp>
            <p:nvSpPr>
              <p:cNvPr id="35" name="二等辺三角形 34"/>
              <p:cNvSpPr>
                <a:spLocks noChangeAspect="1"/>
              </p:cNvSpPr>
              <p:nvPr/>
            </p:nvSpPr>
            <p:spPr>
              <a:xfrm>
                <a:off x="7063814" y="4617144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/>
              <p:cNvSpPr txBox="1"/>
              <p:nvPr/>
            </p:nvSpPr>
            <p:spPr>
              <a:xfrm>
                <a:off x="5724128" y="4293096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B</a:t>
                </a:r>
                <a:endParaRPr kumimoji="1" lang="ja-JP" altLang="en-US" sz="1600" dirty="0"/>
              </a:p>
            </p:txBody>
          </p:sp>
          <p:sp>
            <p:nvSpPr>
              <p:cNvPr id="37" name="二等辺三角形 36"/>
              <p:cNvSpPr>
                <a:spLocks noChangeAspect="1"/>
              </p:cNvSpPr>
              <p:nvPr/>
            </p:nvSpPr>
            <p:spPr>
              <a:xfrm>
                <a:off x="7066036" y="4437112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" name="グループ化 2"/>
            <p:cNvGrpSpPr/>
            <p:nvPr/>
          </p:nvGrpSpPr>
          <p:grpSpPr>
            <a:xfrm>
              <a:off x="5356335" y="3727710"/>
              <a:ext cx="6084887" cy="3134432"/>
              <a:chOff x="-1751307" y="3461203"/>
              <a:chExt cx="6084887" cy="3134432"/>
            </a:xfrm>
          </p:grpSpPr>
          <p:pic>
            <p:nvPicPr>
              <p:cNvPr id="1027" name="Picture 3" descr="C:\Users\俊輔\Google ドライブ\BIOMOD2014\実験\AthenB BthenA (ES)\1017\Bio-Rad 2014-10-17 21hr 30min01a.tif"/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81" t="41428" r="29490" b="31202"/>
              <a:stretch/>
            </p:blipFill>
            <p:spPr bwMode="auto">
              <a:xfrm>
                <a:off x="-109550" y="4220859"/>
                <a:ext cx="4443130" cy="2374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751307" y="3461203"/>
                <a:ext cx="6084887" cy="7921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正方形/長方形 24"/>
              <p:cNvSpPr/>
              <p:nvPr/>
            </p:nvSpPr>
            <p:spPr>
              <a:xfrm>
                <a:off x="-83497" y="6172027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/>
              <p:cNvSpPr/>
              <p:nvPr/>
            </p:nvSpPr>
            <p:spPr>
              <a:xfrm>
                <a:off x="-83985" y="5488766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92D05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テキスト ボックス 30"/>
              <p:cNvSpPr txBox="1"/>
              <p:nvPr/>
            </p:nvSpPr>
            <p:spPr>
              <a:xfrm>
                <a:off x="-1562632" y="6124372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DB0015"/>
                    </a:solidFill>
                  </a:rPr>
                  <a:t>Output A</a:t>
                </a:r>
                <a:endParaRPr kumimoji="1" lang="ja-JP" altLang="en-US" sz="2000" dirty="0">
                  <a:solidFill>
                    <a:srgbClr val="DB0015"/>
                  </a:solidFill>
                </a:endParaRPr>
              </a:p>
            </p:txBody>
          </p:sp>
          <p:sp>
            <p:nvSpPr>
              <p:cNvPr id="32" name="二等辺三角形 31"/>
              <p:cNvSpPr>
                <a:spLocks noChangeAspect="1"/>
              </p:cNvSpPr>
              <p:nvPr/>
            </p:nvSpPr>
            <p:spPr>
              <a:xfrm>
                <a:off x="-358108" y="6231470"/>
                <a:ext cx="231655" cy="221866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3" name="二等辺三角形 32"/>
              <p:cNvSpPr>
                <a:spLocks noChangeAspect="1"/>
              </p:cNvSpPr>
              <p:nvPr/>
            </p:nvSpPr>
            <p:spPr>
              <a:xfrm>
                <a:off x="-358109" y="5557641"/>
                <a:ext cx="231655" cy="221866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4" name="テキスト ボックス 33"/>
              <p:cNvSpPr txBox="1"/>
              <p:nvPr/>
            </p:nvSpPr>
            <p:spPr>
              <a:xfrm>
                <a:off x="-1557844" y="5485546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92D050"/>
                    </a:solidFill>
                  </a:rPr>
                  <a:t>Output B</a:t>
                </a:r>
                <a:endParaRPr kumimoji="1" lang="ja-JP" altLang="en-US" sz="2000" dirty="0">
                  <a:solidFill>
                    <a:srgbClr val="92D050"/>
                  </a:solidFill>
                </a:endParaRPr>
              </a:p>
            </p:txBody>
          </p:sp>
          <p:sp>
            <p:nvSpPr>
              <p:cNvPr id="38" name="テキスト ボックス 37"/>
              <p:cNvSpPr txBox="1"/>
              <p:nvPr/>
            </p:nvSpPr>
            <p:spPr>
              <a:xfrm>
                <a:off x="-1562632" y="4614781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A</a:t>
                </a:r>
                <a:endParaRPr kumimoji="1" lang="ja-JP" altLang="en-US" sz="1600" dirty="0"/>
              </a:p>
            </p:txBody>
          </p:sp>
          <p:sp>
            <p:nvSpPr>
              <p:cNvPr id="39" name="二等辺三角形 38"/>
              <p:cNvSpPr>
                <a:spLocks noChangeAspect="1"/>
              </p:cNvSpPr>
              <p:nvPr/>
            </p:nvSpPr>
            <p:spPr>
              <a:xfrm>
                <a:off x="-251253" y="4722805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0" name="テキスト ボックス 39"/>
              <p:cNvSpPr txBox="1"/>
              <p:nvPr/>
            </p:nvSpPr>
            <p:spPr>
              <a:xfrm>
                <a:off x="-1561911" y="4300068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B</a:t>
                </a:r>
                <a:endParaRPr kumimoji="1" lang="ja-JP" altLang="en-US" sz="1600" dirty="0"/>
              </a:p>
            </p:txBody>
          </p:sp>
          <p:sp>
            <p:nvSpPr>
              <p:cNvPr id="41" name="二等辺三角形 40"/>
              <p:cNvSpPr>
                <a:spLocks noChangeAspect="1"/>
              </p:cNvSpPr>
              <p:nvPr/>
            </p:nvSpPr>
            <p:spPr>
              <a:xfrm>
                <a:off x="-263545" y="4444084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cxnSp>
          <p:nvCxnSpPr>
            <p:cNvPr id="8" name="直線コネクタ 7"/>
            <p:cNvCxnSpPr/>
            <p:nvPr/>
          </p:nvCxnSpPr>
          <p:spPr>
            <a:xfrm>
              <a:off x="5004048" y="-402688"/>
              <a:ext cx="0" cy="7230922"/>
            </a:xfrm>
            <a:prstGeom prst="line">
              <a:avLst/>
            </a:prstGeom>
            <a:ln w="28575">
              <a:solidFill>
                <a:srgbClr val="63636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矢印コネクタ 41"/>
            <p:cNvCxnSpPr/>
            <p:nvPr/>
          </p:nvCxnSpPr>
          <p:spPr>
            <a:xfrm flipV="1">
              <a:off x="6104036" y="2799978"/>
              <a:ext cx="0" cy="50476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/>
            <p:cNvSpPr txBox="1"/>
            <p:nvPr/>
          </p:nvSpPr>
          <p:spPr>
            <a:xfrm>
              <a:off x="5672807" y="3232026"/>
              <a:ext cx="93446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r>
                <a:rPr kumimoji="1" lang="en-US" altLang="ja-JP" dirty="0" smtClean="0"/>
                <a:t> </a:t>
              </a:r>
              <a:endParaRPr kumimoji="1" lang="ja-JP" altLang="en-US" dirty="0"/>
            </a:p>
          </p:txBody>
        </p:sp>
        <p:cxnSp>
          <p:nvCxnSpPr>
            <p:cNvPr id="44" name="直線矢印コネクタ 43"/>
            <p:cNvCxnSpPr/>
            <p:nvPr/>
          </p:nvCxnSpPr>
          <p:spPr>
            <a:xfrm flipV="1">
              <a:off x="-681211" y="2799978"/>
              <a:ext cx="0" cy="50476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/>
            <p:cNvSpPr txBox="1"/>
            <p:nvPr/>
          </p:nvSpPr>
          <p:spPr>
            <a:xfrm>
              <a:off x="-1112440" y="3232026"/>
              <a:ext cx="93446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r>
                <a:rPr kumimoji="1" lang="en-US" altLang="ja-JP" dirty="0" smtClean="0"/>
                <a:t> 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0798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/>
          <p:cNvGrpSpPr/>
          <p:nvPr/>
        </p:nvGrpSpPr>
        <p:grpSpPr>
          <a:xfrm>
            <a:off x="-1403124" y="-403590"/>
            <a:ext cx="12844346" cy="7265732"/>
            <a:chOff x="-1403124" y="-403590"/>
            <a:chExt cx="12844346" cy="7265732"/>
          </a:xfrm>
        </p:grpSpPr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-1403124" y="-402688"/>
              <a:ext cx="6066565" cy="38193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100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365648" y="-403590"/>
              <a:ext cx="6065995" cy="38213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4" name="グループ化 3"/>
            <p:cNvGrpSpPr/>
            <p:nvPr/>
          </p:nvGrpSpPr>
          <p:grpSpPr>
            <a:xfrm>
              <a:off x="-1403124" y="3729309"/>
              <a:ext cx="6084887" cy="3131235"/>
              <a:chOff x="5561731" y="3449885"/>
              <a:chExt cx="6084887" cy="3131235"/>
            </a:xfrm>
          </p:grpSpPr>
          <p:pic>
            <p:nvPicPr>
              <p:cNvPr id="1026" name="Picture 2" descr="C:\Users\俊輔\Google ドライブ\BIOMOD2014\実験\AthenB BthenA (ES)\1012\Bio-Rad 2014-10-12 19hr 54minAB00.tif"/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842" t="33976" r="36028" b="41063"/>
              <a:stretch/>
            </p:blipFill>
            <p:spPr bwMode="auto">
              <a:xfrm>
                <a:off x="7213013" y="4206344"/>
                <a:ext cx="4433605" cy="2374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" name="正方形/長方形 16"/>
              <p:cNvSpPr/>
              <p:nvPr/>
            </p:nvSpPr>
            <p:spPr>
              <a:xfrm>
                <a:off x="7236784" y="5963794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テキスト ボックス 18"/>
              <p:cNvSpPr txBox="1"/>
              <p:nvPr/>
            </p:nvSpPr>
            <p:spPr>
              <a:xfrm>
                <a:off x="5723407" y="4509120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A</a:t>
                </a:r>
                <a:endParaRPr kumimoji="1" lang="ja-JP" altLang="en-US" sz="1600" dirty="0"/>
              </a:p>
            </p:txBody>
          </p:sp>
          <p:pic>
            <p:nvPicPr>
              <p:cNvPr id="2" name="Picture 2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61731" y="3449885"/>
                <a:ext cx="6084887" cy="7921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4" name="正方形/長方形 23"/>
              <p:cNvSpPr/>
              <p:nvPr/>
            </p:nvSpPr>
            <p:spPr>
              <a:xfrm>
                <a:off x="7236296" y="5337260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92D05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テキスト ボックス 26"/>
              <p:cNvSpPr txBox="1"/>
              <p:nvPr/>
            </p:nvSpPr>
            <p:spPr>
              <a:xfrm>
                <a:off x="5796136" y="5949280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DB0015"/>
                    </a:solidFill>
                  </a:rPr>
                  <a:t>Output A</a:t>
                </a:r>
                <a:endParaRPr kumimoji="1" lang="ja-JP" altLang="en-US" sz="2000" dirty="0">
                  <a:solidFill>
                    <a:srgbClr val="DB0015"/>
                  </a:solidFill>
                </a:endParaRPr>
              </a:p>
            </p:txBody>
          </p:sp>
          <p:sp>
            <p:nvSpPr>
              <p:cNvPr id="28" name="二等辺三角形 27"/>
              <p:cNvSpPr>
                <a:spLocks noChangeAspect="1"/>
              </p:cNvSpPr>
              <p:nvPr/>
            </p:nvSpPr>
            <p:spPr>
              <a:xfrm>
                <a:off x="6981358" y="6032861"/>
                <a:ext cx="231655" cy="221866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二等辺三角形 28"/>
              <p:cNvSpPr>
                <a:spLocks noChangeAspect="1"/>
              </p:cNvSpPr>
              <p:nvPr/>
            </p:nvSpPr>
            <p:spPr>
              <a:xfrm>
                <a:off x="6966843" y="5419755"/>
                <a:ext cx="231655" cy="221866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5796136" y="5333146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92D050"/>
                    </a:solidFill>
                  </a:rPr>
                  <a:t>Output B</a:t>
                </a:r>
                <a:endParaRPr kumimoji="1" lang="ja-JP" altLang="en-US" sz="2000" dirty="0">
                  <a:solidFill>
                    <a:srgbClr val="92D050"/>
                  </a:solidFill>
                </a:endParaRPr>
              </a:p>
            </p:txBody>
          </p:sp>
          <p:sp>
            <p:nvSpPr>
              <p:cNvPr id="35" name="二等辺三角形 34"/>
              <p:cNvSpPr>
                <a:spLocks noChangeAspect="1"/>
              </p:cNvSpPr>
              <p:nvPr/>
            </p:nvSpPr>
            <p:spPr>
              <a:xfrm>
                <a:off x="7063814" y="4617144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/>
              <p:cNvSpPr txBox="1"/>
              <p:nvPr/>
            </p:nvSpPr>
            <p:spPr>
              <a:xfrm>
                <a:off x="5724128" y="4293096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B</a:t>
                </a:r>
                <a:endParaRPr kumimoji="1" lang="ja-JP" altLang="en-US" sz="1600" dirty="0"/>
              </a:p>
            </p:txBody>
          </p:sp>
          <p:sp>
            <p:nvSpPr>
              <p:cNvPr id="37" name="二等辺三角形 36"/>
              <p:cNvSpPr>
                <a:spLocks noChangeAspect="1"/>
              </p:cNvSpPr>
              <p:nvPr/>
            </p:nvSpPr>
            <p:spPr>
              <a:xfrm>
                <a:off x="7066036" y="4437112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" name="グループ化 2"/>
            <p:cNvGrpSpPr/>
            <p:nvPr/>
          </p:nvGrpSpPr>
          <p:grpSpPr>
            <a:xfrm>
              <a:off x="5356335" y="3727710"/>
              <a:ext cx="6084887" cy="3134432"/>
              <a:chOff x="-1751307" y="3461203"/>
              <a:chExt cx="6084887" cy="3134432"/>
            </a:xfrm>
          </p:grpSpPr>
          <p:pic>
            <p:nvPicPr>
              <p:cNvPr id="1027" name="Picture 3" descr="C:\Users\俊輔\Google ドライブ\BIOMOD2014\実験\AthenB BthenA (ES)\1017\Bio-Rad 2014-10-17 21hr 30min01a.tif"/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81" t="41428" r="29490" b="31202"/>
              <a:stretch/>
            </p:blipFill>
            <p:spPr bwMode="auto">
              <a:xfrm>
                <a:off x="-109550" y="4220859"/>
                <a:ext cx="4443130" cy="23747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751307" y="3461203"/>
                <a:ext cx="6084887" cy="7921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正方形/長方形 24"/>
              <p:cNvSpPr/>
              <p:nvPr/>
            </p:nvSpPr>
            <p:spPr>
              <a:xfrm>
                <a:off x="-83497" y="6172027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/>
              <p:cNvSpPr/>
              <p:nvPr/>
            </p:nvSpPr>
            <p:spPr>
              <a:xfrm>
                <a:off x="-83985" y="5488766"/>
                <a:ext cx="4392000" cy="360000"/>
              </a:xfrm>
              <a:prstGeom prst="rect">
                <a:avLst/>
              </a:prstGeom>
              <a:noFill/>
              <a:ln>
                <a:solidFill>
                  <a:srgbClr val="92D05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テキスト ボックス 30"/>
              <p:cNvSpPr txBox="1"/>
              <p:nvPr/>
            </p:nvSpPr>
            <p:spPr>
              <a:xfrm>
                <a:off x="-1562632" y="6124372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DB0015"/>
                    </a:solidFill>
                  </a:rPr>
                  <a:t>Output A</a:t>
                </a:r>
                <a:endParaRPr kumimoji="1" lang="ja-JP" altLang="en-US" sz="2000" dirty="0">
                  <a:solidFill>
                    <a:srgbClr val="DB0015"/>
                  </a:solidFill>
                </a:endParaRPr>
              </a:p>
            </p:txBody>
          </p:sp>
          <p:sp>
            <p:nvSpPr>
              <p:cNvPr id="32" name="二等辺三角形 31"/>
              <p:cNvSpPr>
                <a:spLocks noChangeAspect="1"/>
              </p:cNvSpPr>
              <p:nvPr/>
            </p:nvSpPr>
            <p:spPr>
              <a:xfrm>
                <a:off x="-358108" y="6231470"/>
                <a:ext cx="231655" cy="221866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3" name="二等辺三角形 32"/>
              <p:cNvSpPr>
                <a:spLocks noChangeAspect="1"/>
              </p:cNvSpPr>
              <p:nvPr/>
            </p:nvSpPr>
            <p:spPr>
              <a:xfrm>
                <a:off x="-358109" y="5557641"/>
                <a:ext cx="231655" cy="221866"/>
              </a:xfrm>
              <a:prstGeom prst="triangle">
                <a:avLst/>
              </a:prstGeom>
              <a:solidFill>
                <a:srgbClr val="92D050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4" name="テキスト ボックス 33"/>
              <p:cNvSpPr txBox="1"/>
              <p:nvPr/>
            </p:nvSpPr>
            <p:spPr>
              <a:xfrm>
                <a:off x="-1557844" y="5485546"/>
                <a:ext cx="11953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ja-JP" sz="2000" dirty="0" smtClean="0">
                    <a:solidFill>
                      <a:srgbClr val="92D050"/>
                    </a:solidFill>
                  </a:rPr>
                  <a:t>Output B</a:t>
                </a:r>
                <a:endParaRPr kumimoji="1" lang="ja-JP" altLang="en-US" sz="2000" dirty="0">
                  <a:solidFill>
                    <a:srgbClr val="92D050"/>
                  </a:solidFill>
                </a:endParaRPr>
              </a:p>
            </p:txBody>
          </p:sp>
          <p:sp>
            <p:nvSpPr>
              <p:cNvPr id="38" name="テキスト ボックス 37"/>
              <p:cNvSpPr txBox="1"/>
              <p:nvPr/>
            </p:nvSpPr>
            <p:spPr>
              <a:xfrm>
                <a:off x="-1562632" y="4614781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A</a:t>
                </a:r>
                <a:endParaRPr kumimoji="1" lang="ja-JP" altLang="en-US" sz="1600" dirty="0"/>
              </a:p>
            </p:txBody>
          </p:sp>
          <p:sp>
            <p:nvSpPr>
              <p:cNvPr id="39" name="二等辺三角形 38"/>
              <p:cNvSpPr>
                <a:spLocks noChangeAspect="1"/>
              </p:cNvSpPr>
              <p:nvPr/>
            </p:nvSpPr>
            <p:spPr>
              <a:xfrm>
                <a:off x="-251253" y="4722805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0" name="テキスト ボックス 39"/>
              <p:cNvSpPr txBox="1"/>
              <p:nvPr/>
            </p:nvSpPr>
            <p:spPr>
              <a:xfrm>
                <a:off x="-1561911" y="4300068"/>
                <a:ext cx="13149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Transducer B</a:t>
                </a:r>
                <a:endParaRPr kumimoji="1" lang="ja-JP" altLang="en-US" sz="1600" dirty="0"/>
              </a:p>
            </p:txBody>
          </p:sp>
          <p:sp>
            <p:nvSpPr>
              <p:cNvPr id="41" name="二等辺三角形 40"/>
              <p:cNvSpPr>
                <a:spLocks noChangeAspect="1"/>
              </p:cNvSpPr>
              <p:nvPr/>
            </p:nvSpPr>
            <p:spPr>
              <a:xfrm>
                <a:off x="-263545" y="4444084"/>
                <a:ext cx="112766" cy="1080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  <a:scene3d>
                <a:camera prst="orthographicFront">
                  <a:rot lat="0" lon="0" rev="16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cxnSp>
          <p:nvCxnSpPr>
            <p:cNvPr id="8" name="直線コネクタ 7"/>
            <p:cNvCxnSpPr/>
            <p:nvPr/>
          </p:nvCxnSpPr>
          <p:spPr>
            <a:xfrm>
              <a:off x="5004048" y="-402688"/>
              <a:ext cx="0" cy="7230922"/>
            </a:xfrm>
            <a:prstGeom prst="line">
              <a:avLst/>
            </a:prstGeom>
            <a:ln w="28575">
              <a:solidFill>
                <a:srgbClr val="63636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矢印コネクタ 41"/>
            <p:cNvCxnSpPr/>
            <p:nvPr/>
          </p:nvCxnSpPr>
          <p:spPr>
            <a:xfrm flipV="1">
              <a:off x="6104036" y="2799978"/>
              <a:ext cx="0" cy="50476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/>
            <p:cNvSpPr txBox="1"/>
            <p:nvPr/>
          </p:nvSpPr>
          <p:spPr>
            <a:xfrm>
              <a:off x="5672807" y="3232026"/>
              <a:ext cx="93446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r>
                <a:rPr kumimoji="1" lang="en-US" altLang="ja-JP" dirty="0" smtClean="0"/>
                <a:t> </a:t>
              </a:r>
              <a:endParaRPr kumimoji="1" lang="ja-JP" altLang="en-US" dirty="0"/>
            </a:p>
          </p:txBody>
        </p:sp>
        <p:cxnSp>
          <p:nvCxnSpPr>
            <p:cNvPr id="44" name="直線矢印コネクタ 43"/>
            <p:cNvCxnSpPr/>
            <p:nvPr/>
          </p:nvCxnSpPr>
          <p:spPr>
            <a:xfrm flipV="1">
              <a:off x="-681211" y="2799978"/>
              <a:ext cx="0" cy="50476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/>
            <p:cNvSpPr txBox="1"/>
            <p:nvPr/>
          </p:nvSpPr>
          <p:spPr>
            <a:xfrm>
              <a:off x="-1112440" y="3232026"/>
              <a:ext cx="93446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r>
                <a:rPr kumimoji="1" lang="en-US" altLang="ja-JP" dirty="0" smtClean="0"/>
                <a:t> </a:t>
              </a:r>
              <a:endParaRPr kumimoji="1" lang="ja-JP" altLang="en-US" dirty="0"/>
            </a:p>
          </p:txBody>
        </p:sp>
      </p:grpSp>
      <p:pic>
        <p:nvPicPr>
          <p:cNvPr id="2050" name="Picture 2" descr="C:\Users\俊輔\Google ドライブ\BIOMOD2014\実験\AthenB BthenA (ES)\1019\Bio-Rad 2014-10-19 20hr 31minAB01.tif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5982" y="980728"/>
            <a:ext cx="9144000" cy="678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550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表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227124"/>
              </p:ext>
            </p:extLst>
          </p:nvPr>
        </p:nvGraphicFramePr>
        <p:xfrm>
          <a:off x="3285528" y="-1755576"/>
          <a:ext cx="4328044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52328"/>
                <a:gridCol w="463696"/>
                <a:gridCol w="456010"/>
                <a:gridCol w="45601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Other components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Signal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1" name="表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834457"/>
              </p:ext>
            </p:extLst>
          </p:nvPr>
        </p:nvGraphicFramePr>
        <p:xfrm>
          <a:off x="-4071058" y="-1755576"/>
          <a:ext cx="4328044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52328"/>
                <a:gridCol w="463696"/>
                <a:gridCol w="456010"/>
                <a:gridCol w="45601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Other components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Input/Template</a:t>
                      </a:r>
                      <a:r>
                        <a:rPr kumimoji="1" lang="en-US" altLang="ja-JP" baseline="0" dirty="0" smtClean="0"/>
                        <a:t>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テキスト ボックス 10"/>
          <p:cNvSpPr txBox="1"/>
          <p:nvPr/>
        </p:nvSpPr>
        <p:spPr>
          <a:xfrm>
            <a:off x="-1606976" y="5373216"/>
            <a:ext cx="1984893" cy="11695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Other </a:t>
            </a:r>
            <a:r>
              <a:rPr lang="en-US" altLang="ja-JP" sz="1400" dirty="0" smtClean="0"/>
              <a:t>components :</a:t>
            </a:r>
            <a:endParaRPr lang="en-US" altLang="ja-JP" sz="1400" dirty="0"/>
          </a:p>
          <a:p>
            <a:r>
              <a:rPr lang="en-US" altLang="ja-JP" sz="1400" dirty="0" smtClean="0"/>
              <a:t>Input/Template complex</a:t>
            </a:r>
          </a:p>
          <a:p>
            <a:r>
              <a:rPr lang="en-US" altLang="ja-JP" sz="1400" dirty="0" smtClean="0"/>
              <a:t>Polymerase</a:t>
            </a:r>
          </a:p>
          <a:p>
            <a:r>
              <a:rPr lang="en-US" altLang="ja-JP" sz="1400" dirty="0" err="1" smtClean="0"/>
              <a:t>Nickase</a:t>
            </a:r>
            <a:endParaRPr lang="en-US" altLang="ja-JP" sz="1400" dirty="0" smtClean="0"/>
          </a:p>
          <a:p>
            <a:r>
              <a:rPr lang="en-US" altLang="ja-JP" sz="1400" dirty="0" err="1" smtClean="0"/>
              <a:t>dNTP</a:t>
            </a:r>
            <a:r>
              <a:rPr lang="en-US" altLang="ja-JP" sz="1400" dirty="0" smtClean="0"/>
              <a:t>.</a:t>
            </a:r>
            <a:endParaRPr kumimoji="1" lang="ja-JP" altLang="en-US" sz="14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611558" y="5373216"/>
            <a:ext cx="1984893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Other </a:t>
            </a:r>
            <a:r>
              <a:rPr lang="en-US" altLang="ja-JP" sz="1400" dirty="0" smtClean="0"/>
              <a:t>components :</a:t>
            </a:r>
            <a:endParaRPr lang="en-US" altLang="ja-JP" sz="1400" dirty="0"/>
          </a:p>
          <a:p>
            <a:r>
              <a:rPr lang="en-US" altLang="ja-JP" sz="1400" dirty="0" smtClean="0"/>
              <a:t>Transducer</a:t>
            </a:r>
          </a:p>
          <a:p>
            <a:r>
              <a:rPr lang="en-US" altLang="ja-JP" sz="1400" dirty="0" smtClean="0"/>
              <a:t>Polymerase</a:t>
            </a:r>
          </a:p>
          <a:p>
            <a:r>
              <a:rPr lang="en-US" altLang="ja-JP" sz="1400" dirty="0" err="1" smtClean="0"/>
              <a:t>dNTP</a:t>
            </a:r>
            <a:endParaRPr kumimoji="1" lang="ja-JP" altLang="en-US" sz="14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11576727" y="5105952"/>
            <a:ext cx="1640407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Other </a:t>
            </a:r>
            <a:r>
              <a:rPr lang="en-US" altLang="ja-JP" sz="1400" dirty="0" smtClean="0"/>
              <a:t>components :</a:t>
            </a:r>
            <a:endParaRPr lang="en-US" altLang="ja-JP" sz="1400" dirty="0"/>
          </a:p>
          <a:p>
            <a:r>
              <a:rPr lang="en-US" altLang="ja-JP" sz="1400" dirty="0" smtClean="0"/>
              <a:t>Input</a:t>
            </a:r>
          </a:p>
          <a:p>
            <a:r>
              <a:rPr lang="en-US" altLang="ja-JP" sz="1400" dirty="0" smtClean="0"/>
              <a:t>Gate</a:t>
            </a:r>
          </a:p>
          <a:p>
            <a:r>
              <a:rPr lang="en-US" altLang="ja-JP" sz="1400" dirty="0" smtClean="0"/>
              <a:t>Polymerase</a:t>
            </a:r>
          </a:p>
          <a:p>
            <a:r>
              <a:rPr lang="en-US" altLang="ja-JP" sz="1400" dirty="0" err="1" smtClean="0"/>
              <a:t>EcoRI</a:t>
            </a:r>
            <a:endParaRPr lang="en-US" altLang="ja-JP" sz="1400" dirty="0" smtClean="0"/>
          </a:p>
          <a:p>
            <a:r>
              <a:rPr lang="en-US" altLang="ja-JP" sz="1400" dirty="0" err="1" smtClean="0"/>
              <a:t>dNTP</a:t>
            </a:r>
            <a:r>
              <a:rPr lang="en-US" altLang="ja-JP" sz="1400" dirty="0"/>
              <a:t>.</a:t>
            </a:r>
            <a:endParaRPr kumimoji="1" lang="ja-JP" altLang="en-US" sz="1400" dirty="0"/>
          </a:p>
        </p:txBody>
      </p:sp>
      <p:grpSp>
        <p:nvGrpSpPr>
          <p:cNvPr id="2" name="グループ化 1"/>
          <p:cNvGrpSpPr/>
          <p:nvPr/>
        </p:nvGrpSpPr>
        <p:grpSpPr>
          <a:xfrm>
            <a:off x="-3420888" y="345682"/>
            <a:ext cx="4279509" cy="5085244"/>
            <a:chOff x="-2406171" y="-336574"/>
            <a:chExt cx="4279509" cy="5085244"/>
          </a:xfrm>
        </p:grpSpPr>
        <p:pic>
          <p:nvPicPr>
            <p:cNvPr id="3074" name="Picture 2" descr="C:\Users\俊輔\Google ドライブ\BIOMOD2014\実験\amplify\0929\Bio-Rad 2014-09-29 21hr 09min02.tif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6" t="22261" r="66032" b="34741"/>
            <a:stretch/>
          </p:blipFill>
          <p:spPr bwMode="auto">
            <a:xfrm>
              <a:off x="495361" y="1531251"/>
              <a:ext cx="1377977" cy="32174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テキスト ボックス 5"/>
            <p:cNvSpPr txBox="1"/>
            <p:nvPr/>
          </p:nvSpPr>
          <p:spPr>
            <a:xfrm>
              <a:off x="-734883" y="3874122"/>
              <a:ext cx="923786" cy="461665"/>
            </a:xfrm>
            <a:prstGeom prst="rect">
              <a:avLst/>
            </a:prstGeom>
            <a:noFill/>
            <a:ln cmpd="thickThin">
              <a:noFill/>
            </a:ln>
          </p:spPr>
          <p:txBody>
            <a:bodyPr wrap="square" rtlCol="0" anchor="ctr" anchorCtr="1">
              <a:spAutoFit/>
            </a:bodyPr>
            <a:lstStyle/>
            <a:p>
              <a:pPr algn="just"/>
              <a:r>
                <a:rPr lang="en-US" altLang="ja-JP" sz="2400" dirty="0" smtClean="0">
                  <a:solidFill>
                    <a:srgbClr val="E674B3"/>
                  </a:solidFill>
                </a:rPr>
                <a:t>Signal</a:t>
              </a:r>
              <a:endParaRPr kumimoji="1" lang="ja-JP" altLang="en-US" sz="2400" dirty="0">
                <a:solidFill>
                  <a:srgbClr val="E674B3"/>
                </a:solidFill>
              </a:endParaRPr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-1271364" y="1628800"/>
              <a:ext cx="152288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>
                  <a:solidFill>
                    <a:srgbClr val="636363"/>
                  </a:solidFill>
                </a:rPr>
                <a:t>Input/Template complex</a:t>
              </a:r>
              <a:endParaRPr kumimoji="1" lang="ja-JP" altLang="en-US" sz="1600" dirty="0">
                <a:solidFill>
                  <a:srgbClr val="636363"/>
                </a:solidFill>
              </a:endParaRPr>
            </a:p>
          </p:txBody>
        </p:sp>
        <p:sp>
          <p:nvSpPr>
            <p:cNvPr id="17" name="正方形/長方形 16"/>
            <p:cNvSpPr/>
            <p:nvPr/>
          </p:nvSpPr>
          <p:spPr>
            <a:xfrm>
              <a:off x="495361" y="3842618"/>
              <a:ext cx="1343900" cy="510267"/>
            </a:xfrm>
            <a:prstGeom prst="rect">
              <a:avLst/>
            </a:prstGeom>
            <a:noFill/>
            <a:ln>
              <a:solidFill>
                <a:srgbClr val="E674B3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-2406171" y="-336574"/>
              <a:ext cx="4279509" cy="19501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4" name="二等辺三角形 33"/>
            <p:cNvSpPr>
              <a:spLocks noChangeAspect="1"/>
            </p:cNvSpPr>
            <p:nvPr/>
          </p:nvSpPr>
          <p:spPr>
            <a:xfrm>
              <a:off x="225128" y="3986818"/>
              <a:ext cx="231655" cy="221866"/>
            </a:xfrm>
            <a:prstGeom prst="triangle">
              <a:avLst/>
            </a:prstGeom>
            <a:solidFill>
              <a:srgbClr val="E674B3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二等辺三角形 34"/>
            <p:cNvSpPr>
              <a:spLocks noChangeAspect="1"/>
            </p:cNvSpPr>
            <p:nvPr/>
          </p:nvSpPr>
          <p:spPr>
            <a:xfrm>
              <a:off x="236772" y="1787564"/>
              <a:ext cx="231655" cy="221866"/>
            </a:xfrm>
            <a:prstGeom prst="triangle">
              <a:avLst/>
            </a:prstGeom>
            <a:solidFill>
              <a:srgbClr val="636363"/>
            </a:solidFill>
            <a:ln>
              <a:solidFill>
                <a:srgbClr val="636363"/>
              </a:solidFill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" name="グループ化 2"/>
          <p:cNvGrpSpPr/>
          <p:nvPr/>
        </p:nvGrpSpPr>
        <p:grpSpPr>
          <a:xfrm>
            <a:off x="3153166" y="430432"/>
            <a:ext cx="4280400" cy="4639718"/>
            <a:chOff x="3851920" y="99774"/>
            <a:chExt cx="4333875" cy="4639718"/>
          </a:xfrm>
        </p:grpSpPr>
        <p:pic>
          <p:nvPicPr>
            <p:cNvPr id="13" name="Picture 2" descr="C:\Users\俊輔\Google ドライブ\BIOMOD2014\実験\release\0930\Bio-Rad 2014-09-30 21hr 10min.tif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887" t="46144" r="31264" b="9380"/>
            <a:stretch/>
          </p:blipFill>
          <p:spPr bwMode="auto">
            <a:xfrm>
              <a:off x="6833520" y="1629943"/>
              <a:ext cx="1319048" cy="31095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5442117" y="4038277"/>
              <a:ext cx="11461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DB0015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DB0015"/>
                  </a:solidFill>
                </a:rPr>
                <a:t> </a:t>
              </a:r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5078980" y="2494808"/>
              <a:ext cx="15228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>
                  <a:solidFill>
                    <a:srgbClr val="636363"/>
                  </a:solidFill>
                </a:rPr>
                <a:t>Output complex</a:t>
              </a:r>
              <a:endParaRPr kumimoji="1" lang="ja-JP" altLang="en-US" sz="1600" dirty="0">
                <a:solidFill>
                  <a:srgbClr val="636363"/>
                </a:solidFill>
              </a:endParaRPr>
            </a:p>
          </p:txBody>
        </p:sp>
        <p:sp>
          <p:nvSpPr>
            <p:cNvPr id="24" name="正方形/長方形 23"/>
            <p:cNvSpPr/>
            <p:nvPr/>
          </p:nvSpPr>
          <p:spPr>
            <a:xfrm>
              <a:off x="7275547" y="4079848"/>
              <a:ext cx="848198" cy="316835"/>
            </a:xfrm>
            <a:prstGeom prst="rect">
              <a:avLst/>
            </a:prstGeom>
            <a:noFill/>
            <a:ln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二等辺三角形 45"/>
            <p:cNvSpPr>
              <a:spLocks noChangeAspect="1"/>
            </p:cNvSpPr>
            <p:nvPr/>
          </p:nvSpPr>
          <p:spPr>
            <a:xfrm>
              <a:off x="6601864" y="2557646"/>
              <a:ext cx="231655" cy="221866"/>
            </a:xfrm>
            <a:prstGeom prst="triangle">
              <a:avLst/>
            </a:prstGeom>
            <a:solidFill>
              <a:srgbClr val="636363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51920" y="99774"/>
              <a:ext cx="4333875" cy="16033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1" name="二等辺三角形 50"/>
            <p:cNvSpPr>
              <a:spLocks noChangeAspect="1"/>
            </p:cNvSpPr>
            <p:nvPr/>
          </p:nvSpPr>
          <p:spPr>
            <a:xfrm>
              <a:off x="6588224" y="4143238"/>
              <a:ext cx="231655" cy="221866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9340459" y="100595"/>
            <a:ext cx="3876675" cy="3056409"/>
            <a:chOff x="10208889" y="108952"/>
            <a:chExt cx="3876675" cy="3056409"/>
          </a:xfrm>
        </p:grpSpPr>
        <p:pic>
          <p:nvPicPr>
            <p:cNvPr id="27" name="図 26" descr="C:\Users\俊輔\Google ドライブ\BIOMOD2014\実験\update\0916\Bio-Rad 2014-09-16 21hr 51min03.tif"/>
            <p:cNvPicPr/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383" t="48886" r="45754" b="36175"/>
            <a:stretch/>
          </p:blipFill>
          <p:spPr bwMode="auto">
            <a:xfrm>
              <a:off x="13181210" y="1639123"/>
              <a:ext cx="872637" cy="1526238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8" name="テキスト ボックス 27"/>
            <p:cNvSpPr txBox="1"/>
            <p:nvPr/>
          </p:nvSpPr>
          <p:spPr>
            <a:xfrm>
              <a:off x="10506152" y="1887215"/>
              <a:ext cx="24187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6BBF3F"/>
                  </a:solidFill>
                </a:rPr>
                <a:t>Updated</a:t>
              </a:r>
              <a:r>
                <a:rPr kumimoji="1" lang="en-US" altLang="ja-JP" sz="2400" dirty="0" smtClean="0">
                  <a:solidFill>
                    <a:srgbClr val="6BBF3F"/>
                  </a:solidFill>
                </a:rPr>
                <a:t> Complex</a:t>
              </a:r>
              <a:endParaRPr kumimoji="1" lang="ja-JP" altLang="en-US" sz="2400" dirty="0">
                <a:solidFill>
                  <a:srgbClr val="6BBF3F"/>
                </a:solidFill>
              </a:endParaRPr>
            </a:p>
          </p:txBody>
        </p:sp>
        <p:sp>
          <p:nvSpPr>
            <p:cNvPr id="33" name="正方形/長方形 32"/>
            <p:cNvSpPr/>
            <p:nvPr/>
          </p:nvSpPr>
          <p:spPr>
            <a:xfrm>
              <a:off x="13668051" y="1960718"/>
              <a:ext cx="383605" cy="290754"/>
            </a:xfrm>
            <a:prstGeom prst="rect">
              <a:avLst/>
            </a:prstGeom>
            <a:noFill/>
            <a:ln>
              <a:solidFill>
                <a:schemeClr val="accent3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テキスト ボックス 46"/>
            <p:cNvSpPr txBox="1"/>
            <p:nvPr/>
          </p:nvSpPr>
          <p:spPr>
            <a:xfrm>
              <a:off x="12204848" y="2586826"/>
              <a:ext cx="7104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>
                  <a:solidFill>
                    <a:srgbClr val="636363"/>
                  </a:solidFill>
                </a:rPr>
                <a:t>Waste</a:t>
              </a:r>
              <a:endParaRPr kumimoji="1" lang="ja-JP" altLang="en-US" sz="1600" dirty="0">
                <a:solidFill>
                  <a:srgbClr val="636363"/>
                </a:solidFill>
              </a:endParaRPr>
            </a:p>
          </p:txBody>
        </p:sp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08889" y="108952"/>
              <a:ext cx="3876675" cy="16033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2" name="二等辺三角形 51"/>
            <p:cNvSpPr>
              <a:spLocks noChangeAspect="1"/>
            </p:cNvSpPr>
            <p:nvPr/>
          </p:nvSpPr>
          <p:spPr>
            <a:xfrm>
              <a:off x="12932148" y="2636912"/>
              <a:ext cx="231655" cy="221866"/>
            </a:xfrm>
            <a:prstGeom prst="triangle">
              <a:avLst/>
            </a:prstGeom>
            <a:solidFill>
              <a:srgbClr val="636363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二等辺三角形 52"/>
            <p:cNvSpPr>
              <a:spLocks noChangeAspect="1"/>
            </p:cNvSpPr>
            <p:nvPr/>
          </p:nvSpPr>
          <p:spPr>
            <a:xfrm>
              <a:off x="12924928" y="2018336"/>
              <a:ext cx="231655" cy="221866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76860" y="5555342"/>
            <a:ext cx="4333875" cy="197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081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</TotalTime>
  <Words>606</Words>
  <Application>Microsoft Office PowerPoint</Application>
  <PresentationFormat>画面に合わせる (4:3)</PresentationFormat>
  <Paragraphs>407</Paragraphs>
  <Slides>20</Slides>
  <Notes>7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1" baseType="lpstr">
      <vt:lpstr>Office ​​テーマ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俊輔</dc:creator>
  <cp:lastModifiedBy>俊輔</cp:lastModifiedBy>
  <cp:revision>37</cp:revision>
  <dcterms:created xsi:type="dcterms:W3CDTF">2014-10-18T08:32:00Z</dcterms:created>
  <dcterms:modified xsi:type="dcterms:W3CDTF">2014-10-23T11:50:46Z</dcterms:modified>
</cp:coreProperties>
</file>

<file path=docProps/thumbnail.jpeg>
</file>